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tgspersentasi/contoh2.java" TargetMode="External"/><Relationship Id="rId2" Type="http://schemas.openxmlformats.org/officeDocument/2006/relationships/hyperlink" Target="../tgspersentasi/Contoh1.java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5561265" cy="1220985"/>
          </a:xfrm>
        </p:spPr>
        <p:txBody>
          <a:bodyPr/>
          <a:lstStyle/>
          <a:p>
            <a:pPr algn="l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</a:rPr>
              <a:t>Pertemuan 10</a:t>
            </a:r>
            <a:r>
              <a:rPr lang="id-ID" sz="36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id-ID" sz="3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id-ID" sz="3600" dirty="0">
                <a:solidFill>
                  <a:schemeClr val="accent6">
                    <a:lumMod val="50000"/>
                  </a:schemeClr>
                </a:solidFill>
              </a:rPr>
              <a:t>Nama Anggota Kelompok :</a:t>
            </a: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21505"/>
            <a:ext cx="6815669" cy="1672390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id-ID" sz="1800" dirty="0" smtClean="0"/>
              <a:t>Kristoforus Edwin Sanyoto     14410100101</a:t>
            </a:r>
            <a:endParaRPr lang="id-ID" sz="1800" dirty="0"/>
          </a:p>
          <a:p>
            <a:pPr marL="457200" indent="-457200" algn="l">
              <a:buAutoNum type="arabicPeriod"/>
            </a:pPr>
            <a:r>
              <a:rPr lang="id-ID" sz="1800" dirty="0" smtClean="0"/>
              <a:t>Dhya Sari				   	14410100108</a:t>
            </a:r>
          </a:p>
          <a:p>
            <a:pPr marL="457200" indent="-457200" algn="l">
              <a:buAutoNum type="arabicPeriod"/>
            </a:pPr>
            <a:r>
              <a:rPr lang="id-ID" sz="1800" dirty="0" smtClean="0"/>
              <a:t>Michael Christian . J		   	14410100109</a:t>
            </a:r>
          </a:p>
          <a:p>
            <a:pPr marL="457200" indent="-457200" algn="l">
              <a:buAutoNum type="arabicPeriod"/>
            </a:pPr>
            <a:r>
              <a:rPr lang="id-ID" sz="1800" dirty="0" smtClean="0"/>
              <a:t>Dimas Rosyid			   	14410100110</a:t>
            </a:r>
          </a:p>
        </p:txBody>
      </p:sp>
    </p:spTree>
    <p:extLst>
      <p:ext uri="{BB962C8B-B14F-4D97-AF65-F5344CB8AC3E}">
        <p14:creationId xmlns:p14="http://schemas.microsoft.com/office/powerpoint/2010/main" val="23635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accent1">
                    <a:lumMod val="75000"/>
                  </a:schemeClr>
                </a:solidFill>
              </a:rPr>
              <a:t>PROCEDURE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</a:t>
            </a:r>
            <a:r>
              <a:rPr lang="en-GB" dirty="0" err="1"/>
              <a:t>ditandai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kata </a:t>
            </a:r>
            <a:r>
              <a:rPr lang="en-GB" dirty="0" err="1"/>
              <a:t>kunci</a:t>
            </a:r>
            <a:r>
              <a:rPr lang="en-GB" dirty="0"/>
              <a:t> "void".</a:t>
            </a:r>
          </a:p>
          <a:p>
            <a:r>
              <a:rPr lang="id-ID" dirty="0"/>
              <a:t> </a:t>
            </a:r>
            <a:r>
              <a:rPr lang="en-GB" dirty="0" err="1" smtClean="0"/>
              <a:t>mengijinkan</a:t>
            </a:r>
            <a:r>
              <a:rPr lang="en-GB" dirty="0" smtClean="0"/>
              <a:t> </a:t>
            </a:r>
            <a:r>
              <a:rPr lang="en-GB" dirty="0" err="1"/>
              <a:t>adanya</a:t>
            </a:r>
            <a:r>
              <a:rPr lang="en-GB" dirty="0"/>
              <a:t> </a:t>
            </a:r>
            <a:r>
              <a:rPr lang="en-GB" dirty="0" err="1"/>
              <a:t>System.out.println</a:t>
            </a:r>
            <a:r>
              <a:rPr lang="en-GB" dirty="0"/>
              <a:t>().</a:t>
            </a:r>
          </a:p>
          <a:p>
            <a:r>
              <a:rPr lang="en-GB" dirty="0" smtClean="0"/>
              <a:t> </a:t>
            </a:r>
            <a:r>
              <a:rPr lang="en-GB" dirty="0" err="1"/>
              <a:t>mencetak</a:t>
            </a:r>
            <a:r>
              <a:rPr lang="en-GB" dirty="0"/>
              <a:t> </a:t>
            </a:r>
            <a:r>
              <a:rPr lang="en-GB" dirty="0" smtClean="0"/>
              <a:t>da</a:t>
            </a:r>
            <a:r>
              <a:rPr lang="id-ID" dirty="0" smtClean="0"/>
              <a:t>lam</a:t>
            </a:r>
            <a:r>
              <a:rPr lang="en-GB" dirty="0" smtClean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prosedur</a:t>
            </a:r>
            <a:r>
              <a:rPr lang="en-GB" dirty="0"/>
              <a:t>.</a:t>
            </a:r>
          </a:p>
          <a:p>
            <a:r>
              <a:rPr lang="en-GB" dirty="0" smtClean="0"/>
              <a:t> </a:t>
            </a:r>
            <a:r>
              <a:rPr lang="en-GB" dirty="0" err="1"/>
              <a:t>nama</a:t>
            </a:r>
            <a:r>
              <a:rPr lang="en-GB" dirty="0"/>
              <a:t> </a:t>
            </a:r>
            <a:r>
              <a:rPr lang="en-GB" dirty="0" err="1"/>
              <a:t>prosedur</a:t>
            </a:r>
            <a:r>
              <a:rPr lang="en-GB" dirty="0"/>
              <a:t> </a:t>
            </a:r>
            <a:r>
              <a:rPr lang="en-GB" dirty="0" err="1"/>
              <a:t>biasanya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"KATA BENDA".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8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>
                <a:latin typeface="+mj-lt"/>
              </a:rPr>
              <a:t>Fungsi merupakan jenis sub program yang mengembalikkan suatu nilai.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>
                <a:latin typeface="+mj-lt"/>
              </a:rPr>
              <a:t>Seperti procedure, tipe data pada fungsi bertipe int, double, String, dsb.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>
                <a:latin typeface="+mj-lt"/>
              </a:rPr>
              <a:t>Pada bagian akhir sebuah fungsi terdapat pernyataan “return” yang menyatakan nilai yang dikembalikan oleh fungsi.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>
                <a:latin typeface="+mj-lt"/>
              </a:rPr>
              <a:t>S.O.P harus diletakan pada main utama bukan pada sub programnya.</a:t>
            </a:r>
          </a:p>
          <a:p>
            <a:pPr algn="just"/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accent1">
                    <a:lumMod val="75000"/>
                  </a:schemeClr>
                </a:solidFill>
              </a:rPr>
              <a:t>OVERLOADING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yang </a:t>
            </a:r>
            <a:r>
              <a:rPr lang="en-US" dirty="0" err="1"/>
              <a:t>memiliki</a:t>
            </a:r>
            <a:r>
              <a:rPr lang="en-US" dirty="0"/>
              <a:t> method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Method </a:t>
            </a:r>
            <a:r>
              <a:rPr lang="en-US" dirty="0" err="1"/>
              <a:t>methodnya</a:t>
            </a:r>
            <a:r>
              <a:rPr lang="en-US" dirty="0"/>
              <a:t> hamper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constructor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 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classnya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overloading </a:t>
            </a:r>
            <a:r>
              <a:rPr lang="en-US" dirty="0" err="1"/>
              <a:t>terdapat</a:t>
            </a:r>
            <a:r>
              <a:rPr lang="en-US" dirty="0"/>
              <a:t> 2 method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/>
              <a:t>Nama Method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Parameter </a:t>
            </a:r>
            <a:r>
              <a:rPr lang="en-US" dirty="0" err="1"/>
              <a:t>Mesti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Di Return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id-ID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778" y="1876926"/>
            <a:ext cx="9601196" cy="613610"/>
          </a:xfrm>
        </p:spPr>
        <p:txBody>
          <a:bodyPr>
            <a:normAutofit/>
          </a:bodyPr>
          <a:lstStyle/>
          <a:p>
            <a:pPr algn="l"/>
            <a:r>
              <a:rPr lang="id-ID" sz="3200" b="1" dirty="0" smtClean="0">
                <a:solidFill>
                  <a:schemeClr val="accent1">
                    <a:lumMod val="75000"/>
                  </a:schemeClr>
                </a:solidFill>
              </a:rPr>
              <a:t>CONTOH </a:t>
            </a:r>
            <a:endParaRPr lang="en-GB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>
                <a:hlinkClick r:id="rId2" action="ppaction://hlinkfile"/>
              </a:rPr>
              <a:t>Contoh 1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>
                <a:hlinkClick r:id="rId3" action="ppaction://hlinkfile"/>
              </a:rPr>
              <a:t>Contoh 2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Up Arrow 7"/>
          <p:cNvSpPr/>
          <p:nvPr/>
        </p:nvSpPr>
        <p:spPr>
          <a:xfrm>
            <a:off x="1515978" y="3705726"/>
            <a:ext cx="962526" cy="12633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 Arrow 8"/>
          <p:cNvSpPr/>
          <p:nvPr/>
        </p:nvSpPr>
        <p:spPr>
          <a:xfrm>
            <a:off x="6422777" y="3705726"/>
            <a:ext cx="962526" cy="12633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065" y="1638075"/>
            <a:ext cx="9601196" cy="918857"/>
          </a:xfrm>
        </p:spPr>
        <p:txBody>
          <a:bodyPr/>
          <a:lstStyle/>
          <a:p>
            <a:pPr algn="l"/>
            <a:r>
              <a:rPr lang="id-ID" b="1" dirty="0" smtClean="0">
                <a:solidFill>
                  <a:schemeClr val="accent1">
                    <a:lumMod val="75000"/>
                  </a:schemeClr>
                </a:solidFill>
              </a:rPr>
              <a:t>SOAL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 daftar nilai mahasiswa beserta data mahasiswa (buat </a:t>
            </a:r>
            <a:r>
              <a:rPr lang="id-ID" dirty="0"/>
              <a:t>3</a:t>
            </a:r>
            <a:r>
              <a:rPr lang="id-ID" dirty="0" smtClean="0"/>
              <a:t> function beserta procedure).</a:t>
            </a:r>
          </a:p>
          <a:p>
            <a:r>
              <a:rPr lang="id-ID" dirty="0" smtClean="0"/>
              <a:t>Function pertama (total nilai).</a:t>
            </a:r>
          </a:p>
          <a:p>
            <a:r>
              <a:rPr lang="id-ID" dirty="0" smtClean="0"/>
              <a:t>Function kedua (rata - rata).</a:t>
            </a:r>
          </a:p>
          <a:p>
            <a:r>
              <a:rPr lang="id-ID" dirty="0" smtClean="0"/>
              <a:t>Procedure berisi output dari data mahasiswa dan daftar nilai mahasiswa</a:t>
            </a:r>
            <a:r>
              <a:rPr lang="id-ID" dirty="0"/>
              <a:t>.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867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171</TotalTime>
  <Words>163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Pertemuan 10 Nama Anggota Kelompok :</vt:lpstr>
      <vt:lpstr>PROCEDURE</vt:lpstr>
      <vt:lpstr>FUNCTION</vt:lpstr>
      <vt:lpstr>OVERLOADING</vt:lpstr>
      <vt:lpstr>CONTOH </vt:lpstr>
      <vt:lpstr>SOAL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10 Nama Anggota Kelompok :</dc:title>
  <dc:creator>Dhya</dc:creator>
  <cp:lastModifiedBy>Dhya</cp:lastModifiedBy>
  <cp:revision>14</cp:revision>
  <dcterms:created xsi:type="dcterms:W3CDTF">2015-05-07T06:24:32Z</dcterms:created>
  <dcterms:modified xsi:type="dcterms:W3CDTF">2015-05-10T03:41:21Z</dcterms:modified>
</cp:coreProperties>
</file>