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36F239-A493-42B4-8D14-07503F09B554}" type="datetimeFigureOut">
              <a:rPr lang="id-ID" smtClean="0"/>
              <a:t>04/05/2015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199089-6DEE-4C1F-BC96-B318D7908197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Kelompok</a:t>
            </a:r>
            <a:br>
              <a:rPr lang="id-ID" dirty="0" smtClean="0"/>
            </a:br>
            <a:r>
              <a:rPr lang="id-ID" dirty="0"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05400"/>
            <a:ext cx="6400800" cy="1752600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Metode Java Overloading</a:t>
            </a:r>
          </a:p>
          <a:p>
            <a:pPr algn="ctr"/>
            <a:r>
              <a:rPr lang="id-ID" dirty="0" smtClean="0">
                <a:solidFill>
                  <a:srgbClr val="FF0000"/>
                </a:solidFill>
              </a:rPr>
              <a:t>Minggu ke-9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2420888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YOGA ADHIPRATAMA (14410100099)</a:t>
            </a:r>
          </a:p>
          <a:p>
            <a:pPr algn="ctr"/>
            <a:r>
              <a:rPr lang="id-ID" sz="2000" dirty="0" smtClean="0"/>
              <a:t>MUCHLIS A. H. (14410100097)</a:t>
            </a:r>
          </a:p>
          <a:p>
            <a:pPr algn="ctr"/>
            <a:r>
              <a:rPr lang="id-ID" sz="2000" dirty="0" smtClean="0"/>
              <a:t>EGEN ENDO L. (14410100088)</a:t>
            </a:r>
          </a:p>
          <a:p>
            <a:pPr algn="ctr"/>
            <a:r>
              <a:rPr lang="id-ID" sz="2000" dirty="0" smtClean="0"/>
              <a:t>FERO INDO L. (14410100087)</a:t>
            </a:r>
          </a:p>
          <a:p>
            <a:pPr algn="ctr"/>
            <a:r>
              <a:rPr lang="id-ID" sz="2000" dirty="0" smtClean="0"/>
              <a:t> </a:t>
            </a:r>
            <a:endParaRPr lang="id-ID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Overloading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d-ID" dirty="0" smtClean="0"/>
              <a:t>Overloading adalah metode yang memungkinkan satu nama digunakan untuk menyatakan beberapa nama dengan argumen dan tipe nilai balik yang berbeda.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352"/>
            <a:ext cx="8229600" cy="58655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1800" dirty="0" smtClean="0"/>
              <a:t>		Contoh berikut menunjukan metode bernama jumlah(), yang dapat menerima argumen bertipe int ataupun double dan nilai baliknya akan menyesuaikan tipe argumen</a:t>
            </a:r>
            <a:r>
              <a:rPr lang="id-ID" sz="1800" dirty="0" smtClean="0"/>
              <a:t>.</a:t>
            </a:r>
            <a:endParaRPr lang="en-US" sz="1800" dirty="0" smtClean="0"/>
          </a:p>
          <a:p>
            <a:pPr>
              <a:buNone/>
            </a:pPr>
            <a:endParaRPr lang="id-ID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542" y="1998132"/>
            <a:ext cx="3335239" cy="344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868144" y="1628800"/>
            <a:ext cx="153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Hasil eksekusi: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4" y="1196752"/>
            <a:ext cx="4633931" cy="55831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800" dirty="0" smtClean="0"/>
              <a:t>		Metode yang sama dipanggil dengan beberapa argumen atau parameter. Contoh:</a:t>
            </a:r>
            <a:endParaRPr lang="id-ID" sz="2800" dirty="0"/>
          </a:p>
        </p:txBody>
      </p:sp>
      <p:pic>
        <p:nvPicPr>
          <p:cNvPr id="4" name="Picture 3" descr="bawa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5349704" cy="396044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636912"/>
            <a:ext cx="28479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940152" y="2132856"/>
            <a:ext cx="2042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Hasil Eksekusi:</a:t>
            </a:r>
            <a:endParaRPr lang="id-ID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d-ID" dirty="0" smtClean="0"/>
              <a:t>Buatlah kalkulator sederhana yang dapat menerima inputan dari user dengan menggunakan metode overloading untuk setiap perhitungan juga berikan garis (dengan metode overloading) untuk tiap </a:t>
            </a:r>
            <a:r>
              <a:rPr lang="id-ID" dirty="0" smtClean="0"/>
              <a:t>batasnya</a:t>
            </a:r>
            <a:r>
              <a:rPr lang="en-US" dirty="0" smtClean="0"/>
              <a:t>(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pekalian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)</a:t>
            </a:r>
            <a:r>
              <a:rPr lang="id-ID" dirty="0" smtClean="0"/>
              <a:t>.</a:t>
            </a: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endParaRPr lang="id-ID" dirty="0" smtClean="0"/>
          </a:p>
          <a:p>
            <a:pPr algn="ctr">
              <a:buNone/>
            </a:pPr>
            <a:r>
              <a:rPr lang="id-ID" dirty="0" smtClean="0"/>
              <a:t>TERIMA KASIH !!!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23731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Sumber: Buku Pertama Belajar Pemrograman Java untuk Pemula. By: Abdul Kadir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116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Flow</vt:lpstr>
      <vt:lpstr>Kelompok 1</vt:lpstr>
      <vt:lpstr>Apa itu Overloading</vt:lpstr>
      <vt:lpstr>PowerPoint Presentation</vt:lpstr>
      <vt:lpstr>PowerPoint Presentation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dc:creator>DELL</dc:creator>
  <cp:lastModifiedBy>owner</cp:lastModifiedBy>
  <cp:revision>7</cp:revision>
  <dcterms:created xsi:type="dcterms:W3CDTF">2015-04-29T16:33:55Z</dcterms:created>
  <dcterms:modified xsi:type="dcterms:W3CDTF">2015-05-04T01:58:15Z</dcterms:modified>
</cp:coreProperties>
</file>