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57" r:id="rId4"/>
    <p:sldId id="259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EBB-8D2E-4B82-9359-F60C6F8F7A19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9772-E34C-40E1-8F5C-9BE9842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EBB-8D2E-4B82-9359-F60C6F8F7A19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9772-E34C-40E1-8F5C-9BE9842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EBB-8D2E-4B82-9359-F60C6F8F7A19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9772-E34C-40E1-8F5C-9BE98421B6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9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EBB-8D2E-4B82-9359-F60C6F8F7A19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9772-E34C-40E1-8F5C-9BE9842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26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EBB-8D2E-4B82-9359-F60C6F8F7A19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9772-E34C-40E1-8F5C-9BE98421B6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894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EBB-8D2E-4B82-9359-F60C6F8F7A19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9772-E34C-40E1-8F5C-9BE9842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71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EBB-8D2E-4B82-9359-F60C6F8F7A19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9772-E34C-40E1-8F5C-9BE9842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60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EBB-8D2E-4B82-9359-F60C6F8F7A19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9772-E34C-40E1-8F5C-9BE9842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EBB-8D2E-4B82-9359-F60C6F8F7A19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9772-E34C-40E1-8F5C-9BE9842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EBB-8D2E-4B82-9359-F60C6F8F7A19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9772-E34C-40E1-8F5C-9BE9842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9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EBB-8D2E-4B82-9359-F60C6F8F7A19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9772-E34C-40E1-8F5C-9BE9842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EBB-8D2E-4B82-9359-F60C6F8F7A19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9772-E34C-40E1-8F5C-9BE9842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1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EBB-8D2E-4B82-9359-F60C6F8F7A19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9772-E34C-40E1-8F5C-9BE9842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9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EBB-8D2E-4B82-9359-F60C6F8F7A19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9772-E34C-40E1-8F5C-9BE9842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4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EBB-8D2E-4B82-9359-F60C6F8F7A19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9772-E34C-40E1-8F5C-9BE9842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1EBB-8D2E-4B82-9359-F60C6F8F7A19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9772-E34C-40E1-8F5C-9BE9842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4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61EBB-8D2E-4B82-9359-F60C6F8F7A19}" type="datetimeFigureOut">
              <a:rPr lang="en-US" smtClean="0"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D29772-E34C-40E1-8F5C-9BE9842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3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9015"/>
            <a:ext cx="7766936" cy="5966290"/>
          </a:xfrm>
        </p:spPr>
        <p:txBody>
          <a:bodyPr/>
          <a:lstStyle/>
          <a:p>
            <a:pPr lvl="8"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PRESENTED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BY:</a:t>
            </a:r>
            <a:b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THE SKIPPER</a:t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1.Aditya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Porwal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2.Nikhunj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Saraf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3.Tejas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Mandavgane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4.Dinesh Mittal</a:t>
            </a:r>
            <a:b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5.Vaishnavi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Patil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6.Shraddha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jadhav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Department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Of Computer Engineering</a:t>
            </a:r>
            <a:b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Dr.D.Y.Patil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Institute Of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Engineering,Management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&amp; </a:t>
            </a:r>
            <a:r>
              <a:rPr lang="en-US" sz="1600" b="1" smtClean="0">
                <a:solidFill>
                  <a:schemeClr val="accent1">
                    <a:lumMod val="75000"/>
                  </a:schemeClr>
                </a:solidFill>
              </a:rPr>
              <a:t>Research,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Akurdi,Pune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07067" y="6145305"/>
            <a:ext cx="7766936" cy="4706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06" y="3761777"/>
            <a:ext cx="1210233" cy="1216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91" y="0"/>
            <a:ext cx="2492469" cy="249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17453" y="1702191"/>
            <a:ext cx="8553156" cy="4248443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Bucket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Healthcare &amp; Biomedical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Device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Category: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Software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Name/ Ministry Name: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Flucon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: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AS2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Company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Leader Name :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Nikhunj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Saraf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530" y="3265472"/>
            <a:ext cx="2487384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417917"/>
            <a:ext cx="8596668" cy="43030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 statement</a:t>
            </a:r>
          </a:p>
          <a:p>
            <a:r>
              <a:rPr lang="en-US" sz="2400" dirty="0" err="1" smtClean="0"/>
              <a:t>Keypoints</a:t>
            </a:r>
            <a:endParaRPr lang="en-US" sz="2400" dirty="0" smtClean="0"/>
          </a:p>
          <a:p>
            <a:r>
              <a:rPr lang="en-US" sz="2400" dirty="0" smtClean="0"/>
              <a:t>Introduction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Develop a solution to improve health-care and wellness for masses of </a:t>
            </a:r>
            <a:r>
              <a:rPr lang="en-US" sz="2400" dirty="0" smtClean="0"/>
              <a:t>India. Most </a:t>
            </a:r>
            <a:r>
              <a:rPr lang="en-US" sz="2400" dirty="0"/>
              <a:t>disorders are easily treatable however communicating correctly can be a problem because of languages and cultures. </a:t>
            </a:r>
            <a:endParaRPr lang="en-US" sz="24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/>
              <a:t>Rural </a:t>
            </a:r>
            <a:r>
              <a:rPr lang="en-US" sz="2400" dirty="0"/>
              <a:t>people struggle to communicate their symptoms and doctors fear they may be missing vital </a:t>
            </a:r>
            <a:r>
              <a:rPr lang="en-US" sz="2400" dirty="0" smtClean="0"/>
              <a:t>information .There </a:t>
            </a:r>
            <a:r>
              <a:rPr lang="en-US" sz="2400" dirty="0"/>
              <a:t>are many apps made to address this issue. </a:t>
            </a:r>
            <a:endParaRPr lang="en-US" sz="24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/>
              <a:t>But </a:t>
            </a:r>
            <a:r>
              <a:rPr lang="en-US" sz="2400" dirty="0"/>
              <a:t>in place of imposing a wholly new arrangement, the student team is expected to begin developing a solution that identifies and supports prevailing workfolks that will also overcome </a:t>
            </a:r>
            <a:r>
              <a:rPr lang="en-US" sz="2400" dirty="0" smtClean="0"/>
              <a:t>time</a:t>
            </a:r>
            <a:r>
              <a:rPr lang="en-US" sz="2400" dirty="0"/>
              <a:t>, language and cultural barriers in doctor-patient interactions and improve overall medical care to ensure wellness.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0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519"/>
            <a:ext cx="8596668" cy="36710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Language barriers </a:t>
            </a:r>
            <a:r>
              <a:rPr lang="en-US" sz="2800" dirty="0"/>
              <a:t>in doctor-patient </a:t>
            </a:r>
            <a:r>
              <a:rPr lang="en-US" sz="2800" dirty="0" smtClean="0"/>
              <a:t>interactions.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/>
              <a:t>C</a:t>
            </a:r>
            <a:r>
              <a:rPr lang="en-US" sz="2800" smtClean="0"/>
              <a:t>ultural barriers.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O</a:t>
            </a:r>
            <a:r>
              <a:rPr lang="en-US" sz="2800" dirty="0" smtClean="0"/>
              <a:t>vercome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Supports </a:t>
            </a:r>
            <a:r>
              <a:rPr lang="en-US" sz="2800" dirty="0"/>
              <a:t>prevailing </a:t>
            </a:r>
            <a:r>
              <a:rPr lang="en-US" sz="2800" dirty="0" smtClean="0"/>
              <a:t>workfolks.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79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76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04365"/>
            <a:ext cx="9165913" cy="53788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Healthcare is a major issue in several undeveloped rural areas &amp; villages with </a:t>
            </a:r>
            <a:r>
              <a:rPr lang="en-US" sz="2000" dirty="0" smtClean="0"/>
              <a:t>high poverty</a:t>
            </a:r>
            <a:r>
              <a:rPr lang="en-US" sz="2000" dirty="0"/>
              <a:t>. </a:t>
            </a:r>
            <a:r>
              <a:rPr lang="en-US" sz="2000" dirty="0" smtClean="0"/>
              <a:t>People </a:t>
            </a:r>
            <a:r>
              <a:rPr lang="en-US" sz="2000" dirty="0"/>
              <a:t>suffering in those areas are unable to discuss their </a:t>
            </a:r>
            <a:r>
              <a:rPr lang="en-US" sz="2000" dirty="0" smtClean="0"/>
              <a:t>problems with </a:t>
            </a:r>
            <a:r>
              <a:rPr lang="en-US" sz="2000" dirty="0"/>
              <a:t>the doctors because of </a:t>
            </a:r>
            <a:r>
              <a:rPr lang="en-US" sz="2000" dirty="0" smtClean="0"/>
              <a:t>restrictions like </a:t>
            </a:r>
            <a:r>
              <a:rPr lang="en-US" sz="2000" dirty="0"/>
              <a:t>language barriers, cultural barriers, </a:t>
            </a:r>
            <a:r>
              <a:rPr lang="en-US" sz="2000" dirty="0" smtClean="0"/>
              <a:t>fear etc</a:t>
            </a:r>
            <a:r>
              <a:rPr lang="en-US" sz="2000" dirty="0"/>
              <a:t>. Thus it becomes quite difficult for doctors to know exact details and </a:t>
            </a:r>
            <a:r>
              <a:rPr lang="en-US" sz="2000" dirty="0" smtClean="0"/>
              <a:t>prescribe any </a:t>
            </a:r>
            <a:r>
              <a:rPr lang="en-US" sz="2000" dirty="0"/>
              <a:t>treatment.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ASHA </a:t>
            </a:r>
            <a:r>
              <a:rPr lang="en-US" sz="2000" dirty="0"/>
              <a:t>is a governmental organization working for such discrepancies in </a:t>
            </a:r>
            <a:r>
              <a:rPr lang="en-US" sz="2000" dirty="0" smtClean="0"/>
              <a:t>doctor patient </a:t>
            </a:r>
            <a:r>
              <a:rPr lang="en-US" sz="2000" dirty="0"/>
              <a:t>interactions. One volunteer is selected &amp; trained from a village to work </a:t>
            </a:r>
            <a:r>
              <a:rPr lang="en-US" sz="2000" dirty="0" smtClean="0"/>
              <a:t>as an </a:t>
            </a:r>
            <a:r>
              <a:rPr lang="en-US" sz="2000" dirty="0"/>
              <a:t>interface between the people and doctors. They Still lack in </a:t>
            </a:r>
            <a:r>
              <a:rPr lang="en-US" sz="2000" dirty="0" smtClean="0"/>
              <a:t>communicating managing </a:t>
            </a:r>
            <a:r>
              <a:rPr lang="en-US" sz="2000" dirty="0"/>
              <a:t>and collecting accurate data from masses.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So </a:t>
            </a:r>
            <a:r>
              <a:rPr lang="en-US" sz="2000" dirty="0"/>
              <a:t>an application can be developed which will be used to manage the </a:t>
            </a:r>
            <a:r>
              <a:rPr lang="en-US" sz="2000" dirty="0" smtClean="0"/>
              <a:t>fed </a:t>
            </a:r>
            <a:r>
              <a:rPr lang="en-US" sz="2000" dirty="0"/>
              <a:t>by these ASHA volunteers who </a:t>
            </a:r>
            <a:r>
              <a:rPr lang="en-US" sz="2000" dirty="0" smtClean="0"/>
              <a:t>are </a:t>
            </a:r>
            <a:r>
              <a:rPr lang="en-US" sz="2000" dirty="0"/>
              <a:t>health profiles of these rural people which will be comfortable </a:t>
            </a:r>
            <a:r>
              <a:rPr lang="en-US" sz="2000" dirty="0"/>
              <a:t>with </a:t>
            </a:r>
            <a:r>
              <a:rPr lang="en-US" sz="2000" dirty="0" smtClean="0"/>
              <a:t>their </a:t>
            </a:r>
            <a:r>
              <a:rPr lang="en-US" sz="2000" dirty="0"/>
              <a:t>regional </a:t>
            </a:r>
            <a:r>
              <a:rPr lang="en-US" sz="2000" dirty="0" smtClean="0"/>
              <a:t>languages </a:t>
            </a:r>
            <a:r>
              <a:rPr lang="en-US" sz="2000" dirty="0"/>
              <a:t>and </a:t>
            </a:r>
            <a:r>
              <a:rPr lang="en-US" sz="2000" dirty="0" smtClean="0"/>
              <a:t>cultures, </a:t>
            </a:r>
            <a:r>
              <a:rPr lang="en-US" sz="2000" dirty="0"/>
              <a:t>thus providing translated </a:t>
            </a:r>
            <a:r>
              <a:rPr lang="en-US" sz="2000" dirty="0" smtClean="0"/>
              <a:t>and accurate </a:t>
            </a:r>
            <a:r>
              <a:rPr lang="en-US" sz="2000" dirty="0"/>
              <a:t>data of the patient to the doctors. </a:t>
            </a:r>
          </a:p>
        </p:txBody>
      </p:sp>
    </p:spTree>
    <p:extLst>
      <p:ext uri="{BB962C8B-B14F-4D97-AF65-F5344CB8AC3E}">
        <p14:creationId xmlns:p14="http://schemas.microsoft.com/office/powerpoint/2010/main" val="34812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19718" y="2649071"/>
            <a:ext cx="5476595" cy="223249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208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298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PRESENTED BY:  THE SKIPPER  1.Aditya Porwal 2.Nikhunj Saraf 3.Tejas Mandavgane 4.Dinesh Mittal 5.Vaishnavi Patil 6.Shraddha jadhav  Department Of Computer Engineering       Dr.D.Y.Patil Institute Of Engineering,Management &amp; Research, Akurdi,Pune  </vt:lpstr>
      <vt:lpstr>Technology Bucket :Healthcare &amp; Biomedical  Device Category: Software Name/ Ministry Name: Flucon  Problem Code : AS2Company Team Leader Name : Nikhunj Saraf</vt:lpstr>
      <vt:lpstr>INDEX</vt:lpstr>
      <vt:lpstr>PROBLEM STATEMENT</vt:lpstr>
      <vt:lpstr>KEYPOINTS</vt:lpstr>
      <vt:lpstr>INTRODUCTION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 THE SKIPPER  1.Aditya Porwal 2.Nikhunj Saraf 3.Tejas Mandavgane 4.Dinesh Mittal 5.Vaishnavi Patil 6.Shraddha jadhav    Department Of Computer Engineering    Dr.D.Y.Patil Institute Of Engineering,Management &amp; Research Akurdi,Pune</dc:title>
  <dc:creator>admin</dc:creator>
  <cp:lastModifiedBy>admin</cp:lastModifiedBy>
  <cp:revision>14</cp:revision>
  <dcterms:created xsi:type="dcterms:W3CDTF">2019-03-02T10:53:17Z</dcterms:created>
  <dcterms:modified xsi:type="dcterms:W3CDTF">2019-03-02T14:09:24Z</dcterms:modified>
</cp:coreProperties>
</file>