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6" r:id="rId7"/>
    <p:sldId id="267" r:id="rId8"/>
    <p:sldId id="268" r:id="rId9"/>
    <p:sldId id="26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Aditya Pujari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A8D5B-53A9-4295-A604-503BDBEB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0" y="1781437"/>
            <a:ext cx="9526208" cy="4501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87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E2FD6-C661-4CB5-A568-57178AB5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7" y="1751739"/>
            <a:ext cx="10462786" cy="43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C36C-D694-4784-8320-DBC08054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92" y="1965325"/>
            <a:ext cx="9136291" cy="4250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4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D2DB9-FCEE-41FB-A644-4D588FB3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9437"/>
            <a:ext cx="9830705" cy="46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5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you..!!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 Aditya Pujari</a:t>
            </a:r>
          </a:p>
        </p:txBody>
      </p:sp>
    </p:spTree>
    <p:extLst>
      <p:ext uri="{BB962C8B-B14F-4D97-AF65-F5344CB8AC3E}">
        <p14:creationId xmlns:p14="http://schemas.microsoft.com/office/powerpoint/2010/main" val="25402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Status Codes: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45B0F-6833-4968-B20C-AF0D473D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2" y="1610677"/>
            <a:ext cx="7737358" cy="4604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9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Status Codes: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C3596-A6F2-43BB-A1DD-A4FEC70C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2" y="1884860"/>
            <a:ext cx="7275855" cy="43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Status Codes: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9D3E9-EEE9-461F-A83C-B508B68F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21" y="1756191"/>
            <a:ext cx="9025167" cy="445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3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Status Codes: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3D36-9B9E-47E0-AA29-8615F709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3" y="1603557"/>
            <a:ext cx="7199094" cy="481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1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Status Codes: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AB19A-9EF7-432E-A305-4F210DD9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1882521"/>
            <a:ext cx="9403568" cy="43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6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F3169-1CBA-42CE-98A8-1DB0AF3A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4" y="1781495"/>
            <a:ext cx="8523215" cy="422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95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7E2B7-8A76-48D5-B39E-92967819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55" y="1927894"/>
            <a:ext cx="9624768" cy="418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4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B28-B3E6-42D4-906D-66D7CC9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42CCF-CFD4-4894-8E5A-A9EC2C92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10" y="1892300"/>
            <a:ext cx="9083882" cy="4323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9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{E7B2E1DA-6B6D-4869-A728-A3AD6CB48F58}tf78438558_win32</Template>
  <TotalTime>12</TotalTime>
  <Words>64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SavonVTI</vt:lpstr>
      <vt:lpstr>REST API</vt:lpstr>
      <vt:lpstr>Types of Status Codes:</vt:lpstr>
      <vt:lpstr>Types of Status Codes:</vt:lpstr>
      <vt:lpstr>Types of Status Codes:</vt:lpstr>
      <vt:lpstr>Types of Status Codes:</vt:lpstr>
      <vt:lpstr>Types of Status Codes:</vt:lpstr>
      <vt:lpstr>Types of Requests:</vt:lpstr>
      <vt:lpstr>Types of Requests:</vt:lpstr>
      <vt:lpstr>Types of Requests:</vt:lpstr>
      <vt:lpstr>Types of Requests:</vt:lpstr>
      <vt:lpstr>Types of Requests:</vt:lpstr>
      <vt:lpstr>Types of Requests:</vt:lpstr>
      <vt:lpstr>Types of Requests: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Aditya</dc:creator>
  <cp:lastModifiedBy>Aditya</cp:lastModifiedBy>
  <cp:revision>12</cp:revision>
  <dcterms:created xsi:type="dcterms:W3CDTF">2021-07-25T17:26:51Z</dcterms:created>
  <dcterms:modified xsi:type="dcterms:W3CDTF">2021-07-25T17:39:01Z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