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
  </p:notesMasterIdLst>
  <p:sldIdLst>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92"/>
    <a:srgbClr val="0094C8"/>
    <a:srgbClr val="EEA2A2"/>
    <a:srgbClr val="9ED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7" autoAdjust="0"/>
  </p:normalViewPr>
  <p:slideViewPr>
    <p:cSldViewPr>
      <p:cViewPr varScale="1">
        <p:scale>
          <a:sx n="37" d="100"/>
          <a:sy n="37" d="100"/>
        </p:scale>
        <p:origin x="-1406"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02D5F3-26B8-4CB5-BD69-0B236C0D4390}" type="datetimeFigureOut">
              <a:rPr lang="en-US" smtClean="0"/>
              <a:t>11-Apr-13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407081-F13F-4C86-8443-29B05EB61339}" type="slidenum">
              <a:rPr lang="en-US" smtClean="0"/>
              <a:t>‹#›</a:t>
            </a:fld>
            <a:endParaRPr lang="en-US"/>
          </a:p>
        </p:txBody>
      </p:sp>
    </p:spTree>
    <p:extLst>
      <p:ext uri="{BB962C8B-B14F-4D97-AF65-F5344CB8AC3E}">
        <p14:creationId xmlns:p14="http://schemas.microsoft.com/office/powerpoint/2010/main" val="3384614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736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90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3403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1646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0234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8660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39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0263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119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0046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5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6602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7540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455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919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85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278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290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62100" y="0"/>
            <a:ext cx="6019800" cy="457200"/>
          </a:xfrm>
        </p:spPr>
        <p:txBody>
          <a:bodyPr>
            <a:normAutofit/>
          </a:bodyPr>
          <a:lstStyle>
            <a:lvl1pPr algn="ctr">
              <a:defRPr sz="2400" b="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913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623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226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62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31457-953C-4FD7-984D-08349817787A}"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E1D7D-E0D8-4AC0-B833-940DCFA755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0158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11-Apr-13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60062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lideonline.com/" TargetMode="External"/><Relationship Id="rId5" Type="http://schemas.openxmlformats.org/officeDocument/2006/relationships/image" Target="../media/image1.png"/><Relationship Id="rId4" Type="http://schemas.openxmlformats.org/officeDocument/2006/relationships/hyperlink" Target="http://www.slidehunter.com/"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1562100" y="33336"/>
            <a:ext cx="6019800" cy="457200"/>
          </a:xfrm>
        </p:spPr>
        <p:txBody>
          <a:bodyPr>
            <a:noAutofit/>
          </a:bodyPr>
          <a:lstStyle/>
          <a:p>
            <a:r>
              <a:rPr lang="en-US" sz="2800" b="1" dirty="0">
                <a:solidFill>
                  <a:schemeClr val="tx1">
                    <a:lumMod val="75000"/>
                    <a:lumOff val="25000"/>
                  </a:schemeClr>
                </a:solidFill>
              </a:rPr>
              <a:t>Scrum Task Board </a:t>
            </a:r>
            <a:r>
              <a:rPr lang="en-US" sz="2800" b="1" dirty="0" smtClean="0">
                <a:solidFill>
                  <a:schemeClr val="tx1">
                    <a:lumMod val="75000"/>
                    <a:lumOff val="25000"/>
                  </a:schemeClr>
                </a:solidFill>
              </a:rPr>
              <a:t>Template</a:t>
            </a:r>
            <a:endParaRPr lang="en-US" sz="2800" b="1" dirty="0">
              <a:solidFill>
                <a:schemeClr val="tx1">
                  <a:lumMod val="75000"/>
                  <a:lumOff val="25000"/>
                </a:schemeClr>
              </a:solidFill>
            </a:endParaRPr>
          </a:p>
        </p:txBody>
      </p:sp>
      <p:sp>
        <p:nvSpPr>
          <p:cNvPr id="12" name="TextBox 11"/>
          <p:cNvSpPr txBox="1"/>
          <p:nvPr/>
        </p:nvSpPr>
        <p:spPr>
          <a:xfrm>
            <a:off x="3829136" y="423446"/>
            <a:ext cx="1485728" cy="338554"/>
          </a:xfrm>
          <a:prstGeom prst="rect">
            <a:avLst/>
          </a:prstGeom>
          <a:noFill/>
        </p:spPr>
        <p:txBody>
          <a:bodyPr wrap="none" rtlCol="0">
            <a:spAutoFit/>
          </a:bodyPr>
          <a:lstStyle/>
          <a:p>
            <a:pPr algn="ctr"/>
            <a:r>
              <a:rPr lang="en-US" sz="1600" dirty="0" smtClean="0">
                <a:solidFill>
                  <a:schemeClr val="tx1">
                    <a:lumMod val="75000"/>
                    <a:lumOff val="25000"/>
                  </a:schemeClr>
                </a:solidFill>
              </a:rPr>
              <a:t>Company name</a:t>
            </a:r>
            <a:endParaRPr lang="en-US" sz="1600" dirty="0">
              <a:solidFill>
                <a:schemeClr val="tx1">
                  <a:lumMod val="75000"/>
                  <a:lumOff val="25000"/>
                </a:schemeClr>
              </a:solidFill>
            </a:endParaRPr>
          </a:p>
        </p:txBody>
      </p:sp>
      <p:sp>
        <p:nvSpPr>
          <p:cNvPr id="2" name="Rectangle 1"/>
          <p:cNvSpPr/>
          <p:nvPr/>
        </p:nvSpPr>
        <p:spPr>
          <a:xfrm>
            <a:off x="274320" y="1600200"/>
            <a:ext cx="1371600" cy="29718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645920" y="1600200"/>
            <a:ext cx="2513124" cy="29718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4159044" y="1600200"/>
            <a:ext cx="1463040" cy="29718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5622084" y="1600200"/>
            <a:ext cx="1463040" cy="29718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274320" y="838200"/>
            <a:ext cx="1371600" cy="7620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lumMod val="65000"/>
                    <a:lumOff val="35000"/>
                  </a:prstClr>
                </a:solidFill>
                <a:effectLst>
                  <a:outerShdw blurRad="63500" sx="102000" sy="102000" algn="ctr" rotWithShape="0">
                    <a:prstClr val="white">
                      <a:alpha val="40000"/>
                    </a:prstClr>
                  </a:outerShdw>
                </a:effectLst>
              </a:rPr>
              <a:t>Stories</a:t>
            </a:r>
            <a:endParaRPr lang="en-US"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7" name="Rectangle 6"/>
          <p:cNvSpPr/>
          <p:nvPr/>
        </p:nvSpPr>
        <p:spPr>
          <a:xfrm>
            <a:off x="1645920" y="838200"/>
            <a:ext cx="2513124" cy="7620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lumMod val="65000"/>
                    <a:lumOff val="35000"/>
                  </a:prstClr>
                </a:solidFill>
                <a:effectLst>
                  <a:outerShdw blurRad="63500" sx="102000" sy="102000" algn="ctr" rotWithShape="0">
                    <a:prstClr val="white">
                      <a:alpha val="40000"/>
                    </a:prstClr>
                  </a:outerShdw>
                </a:effectLst>
              </a:rPr>
              <a:t>To Do</a:t>
            </a:r>
            <a:endParaRPr lang="en-US"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8" name="Rectangle 7"/>
          <p:cNvSpPr/>
          <p:nvPr/>
        </p:nvSpPr>
        <p:spPr>
          <a:xfrm>
            <a:off x="4159044" y="838200"/>
            <a:ext cx="1463040" cy="7620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lumMod val="65000"/>
                    <a:lumOff val="35000"/>
                  </a:prstClr>
                </a:solidFill>
                <a:effectLst>
                  <a:outerShdw blurRad="63500" sx="102000" sy="102000" algn="ctr" rotWithShape="0">
                    <a:prstClr val="white">
                      <a:alpha val="40000"/>
                    </a:prstClr>
                  </a:outerShdw>
                </a:effectLst>
              </a:rPr>
              <a:t>In Progress</a:t>
            </a:r>
            <a:endParaRPr lang="en-US"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9" name="Rectangle 8"/>
          <p:cNvSpPr/>
          <p:nvPr/>
        </p:nvSpPr>
        <p:spPr>
          <a:xfrm>
            <a:off x="5622084" y="838200"/>
            <a:ext cx="1463040" cy="7620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lumMod val="65000"/>
                    <a:lumOff val="35000"/>
                  </a:prstClr>
                </a:solidFill>
                <a:effectLst>
                  <a:outerShdw blurRad="63500" sx="102000" sy="102000" algn="ctr" rotWithShape="0">
                    <a:prstClr val="white">
                      <a:alpha val="40000"/>
                    </a:prstClr>
                  </a:outerShdw>
                </a:effectLst>
              </a:rPr>
              <a:t>Testing</a:t>
            </a:r>
            <a:endParaRPr lang="en-US"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131" name="Rectangle 130"/>
          <p:cNvSpPr/>
          <p:nvPr/>
        </p:nvSpPr>
        <p:spPr>
          <a:xfrm>
            <a:off x="7085124" y="1600200"/>
            <a:ext cx="1828800" cy="29718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Rectangle 131"/>
          <p:cNvSpPr/>
          <p:nvPr/>
        </p:nvSpPr>
        <p:spPr>
          <a:xfrm>
            <a:off x="7085124" y="838200"/>
            <a:ext cx="1828800" cy="7620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lumMod val="65000"/>
                    <a:lumOff val="35000"/>
                  </a:prstClr>
                </a:solidFill>
                <a:effectLst>
                  <a:outerShdw blurRad="63500" sx="102000" sy="102000" algn="ctr" rotWithShape="0">
                    <a:prstClr val="white">
                      <a:alpha val="40000"/>
                    </a:prstClr>
                  </a:outerShdw>
                </a:effectLst>
              </a:rPr>
              <a:t>Done</a:t>
            </a:r>
            <a:endParaRPr lang="en-US" b="1" dirty="0">
              <a:solidFill>
                <a:prstClr val="black">
                  <a:lumMod val="65000"/>
                  <a:lumOff val="35000"/>
                </a:prstClr>
              </a:solidFill>
              <a:effectLst>
                <a:outerShdw blurRad="63500" sx="102000" sy="102000" algn="ctr" rotWithShape="0">
                  <a:prstClr val="white">
                    <a:alpha val="40000"/>
                  </a:prstClr>
                </a:outerShdw>
              </a:effectLst>
            </a:endParaRPr>
          </a:p>
        </p:txBody>
      </p:sp>
      <p:sp>
        <p:nvSpPr>
          <p:cNvPr id="133" name="Rectangle 132"/>
          <p:cNvSpPr/>
          <p:nvPr/>
        </p:nvSpPr>
        <p:spPr>
          <a:xfrm>
            <a:off x="274320" y="4572000"/>
            <a:ext cx="1371600" cy="19812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4" name="Rectangle 133"/>
          <p:cNvSpPr/>
          <p:nvPr/>
        </p:nvSpPr>
        <p:spPr>
          <a:xfrm>
            <a:off x="1645920" y="4572000"/>
            <a:ext cx="2513124" cy="19812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5" name="Rectangle 134"/>
          <p:cNvSpPr/>
          <p:nvPr/>
        </p:nvSpPr>
        <p:spPr>
          <a:xfrm>
            <a:off x="4159044" y="4572000"/>
            <a:ext cx="1463040" cy="19812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6" name="Rectangle 135"/>
          <p:cNvSpPr/>
          <p:nvPr/>
        </p:nvSpPr>
        <p:spPr>
          <a:xfrm>
            <a:off x="5622084" y="4572000"/>
            <a:ext cx="1463040" cy="19812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7" name="Rectangle 136"/>
          <p:cNvSpPr/>
          <p:nvPr/>
        </p:nvSpPr>
        <p:spPr>
          <a:xfrm>
            <a:off x="7085124" y="4572000"/>
            <a:ext cx="1828800" cy="19812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6" name="Rectangle 1"/>
          <p:cNvSpPr/>
          <p:nvPr/>
        </p:nvSpPr>
        <p:spPr>
          <a:xfrm>
            <a:off x="369570" y="1676400"/>
            <a:ext cx="1181100" cy="1160813"/>
          </a:xfrm>
          <a:custGeom>
            <a:avLst/>
            <a:gdLst/>
            <a:ahLst/>
            <a:cxnLst/>
            <a:rect l="l" t="t" r="r" b="b"/>
            <a:pathLst>
              <a:path w="4235395" h="4162644">
                <a:moveTo>
                  <a:pt x="4235395" y="0"/>
                </a:moveTo>
                <a:lnTo>
                  <a:pt x="4235395" y="4019636"/>
                </a:lnTo>
                <a:lnTo>
                  <a:pt x="140197" y="4162644"/>
                </a:lnTo>
                <a:lnTo>
                  <a:pt x="0" y="147903"/>
                </a:lnTo>
                <a:close/>
              </a:path>
            </a:pathLst>
          </a:custGeom>
          <a:solidFill>
            <a:srgbClr val="FF9393"/>
          </a:soli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8" name="TextBox 147"/>
          <p:cNvSpPr txBox="1"/>
          <p:nvPr/>
        </p:nvSpPr>
        <p:spPr>
          <a:xfrm>
            <a:off x="457603" y="1946149"/>
            <a:ext cx="1019710" cy="738664"/>
          </a:xfrm>
          <a:prstGeom prst="rect">
            <a:avLst/>
          </a:prstGeom>
          <a:noFill/>
        </p:spPr>
        <p:txBody>
          <a:bodyPr wrap="square" lIns="0" tIns="0" rIns="0" bIns="0" rtlCol="0">
            <a:spAutoFit/>
          </a:bodyPr>
          <a:lstStyle/>
          <a:p>
            <a:r>
              <a:rPr lang="en-US" sz="1200" dirty="0">
                <a:solidFill>
                  <a:prstClr val="black"/>
                </a:solidFill>
              </a:rPr>
              <a:t>This is a sample text. Replace it </a:t>
            </a:r>
            <a:r>
              <a:rPr lang="en-US" sz="1200" dirty="0" smtClean="0">
                <a:solidFill>
                  <a:prstClr val="black"/>
                </a:solidFill>
              </a:rPr>
              <a:t>with </a:t>
            </a:r>
            <a:r>
              <a:rPr lang="en-US" sz="1200" dirty="0">
                <a:solidFill>
                  <a:prstClr val="black"/>
                </a:solidFill>
              </a:rPr>
              <a:t>your own text.</a:t>
            </a:r>
          </a:p>
        </p:txBody>
      </p:sp>
      <p:grpSp>
        <p:nvGrpSpPr>
          <p:cNvPr id="167" name="Group 166"/>
          <p:cNvGrpSpPr/>
          <p:nvPr/>
        </p:nvGrpSpPr>
        <p:grpSpPr>
          <a:xfrm>
            <a:off x="899652" y="1723722"/>
            <a:ext cx="182880" cy="182880"/>
            <a:chOff x="4917745" y="2286000"/>
            <a:chExt cx="2558303" cy="2438399"/>
          </a:xfrm>
          <a:effectLst>
            <a:outerShdw blurRad="50800" dist="38100" dir="8100000" algn="tr" rotWithShape="0">
              <a:prstClr val="black">
                <a:alpha val="40000"/>
              </a:prstClr>
            </a:outerShdw>
          </a:effectLst>
        </p:grpSpPr>
        <p:sp>
          <p:nvSpPr>
            <p:cNvPr id="168" name="Oval 167"/>
            <p:cNvSpPr/>
            <p:nvPr/>
          </p:nvSpPr>
          <p:spPr>
            <a:xfrm>
              <a:off x="4917745" y="2429067"/>
              <a:ext cx="2295331" cy="2295332"/>
            </a:xfrm>
            <a:prstGeom prst="ellipse">
              <a:avLst/>
            </a:prstGeom>
            <a:solidFill>
              <a:srgbClr val="118002"/>
            </a:soli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169" name="Oval 168"/>
            <p:cNvSpPr/>
            <p:nvPr/>
          </p:nvSpPr>
          <p:spPr>
            <a:xfrm>
              <a:off x="5945828" y="2286000"/>
              <a:ext cx="1530220" cy="1530222"/>
            </a:xfrm>
            <a:prstGeom prst="ellipse">
              <a:avLst/>
            </a:prstGeom>
            <a:solidFill>
              <a:srgbClr val="118002"/>
            </a:soli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170"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grpSp>
      <p:grpSp>
        <p:nvGrpSpPr>
          <p:cNvPr id="88" name="Group 87"/>
          <p:cNvGrpSpPr/>
          <p:nvPr/>
        </p:nvGrpSpPr>
        <p:grpSpPr>
          <a:xfrm>
            <a:off x="369570" y="4724400"/>
            <a:ext cx="1181100" cy="1160813"/>
            <a:chOff x="369570" y="4724400"/>
            <a:chExt cx="1181100" cy="1160813"/>
          </a:xfrm>
        </p:grpSpPr>
        <p:sp>
          <p:nvSpPr>
            <p:cNvPr id="153" name="Rectangle 1"/>
            <p:cNvSpPr/>
            <p:nvPr/>
          </p:nvSpPr>
          <p:spPr>
            <a:xfrm>
              <a:off x="369570" y="4724400"/>
              <a:ext cx="1181100" cy="1160813"/>
            </a:xfrm>
            <a:custGeom>
              <a:avLst/>
              <a:gdLst/>
              <a:ahLst/>
              <a:cxnLst/>
              <a:rect l="l" t="t" r="r" b="b"/>
              <a:pathLst>
                <a:path w="4235395" h="4162644">
                  <a:moveTo>
                    <a:pt x="4235395" y="0"/>
                  </a:moveTo>
                  <a:lnTo>
                    <a:pt x="4235395" y="4019636"/>
                  </a:lnTo>
                  <a:lnTo>
                    <a:pt x="140197" y="4162644"/>
                  </a:lnTo>
                  <a:lnTo>
                    <a:pt x="0" y="147903"/>
                  </a:lnTo>
                  <a:close/>
                </a:path>
              </a:pathLst>
            </a:custGeom>
            <a:solidFill>
              <a:srgbClr val="9ED462"/>
            </a:soli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5" name="TextBox 154"/>
            <p:cNvSpPr txBox="1"/>
            <p:nvPr/>
          </p:nvSpPr>
          <p:spPr>
            <a:xfrm>
              <a:off x="457603" y="4994149"/>
              <a:ext cx="1019710" cy="738664"/>
            </a:xfrm>
            <a:prstGeom prst="rect">
              <a:avLst/>
            </a:prstGeom>
            <a:noFill/>
          </p:spPr>
          <p:txBody>
            <a:bodyPr wrap="square" lIns="0" tIns="0" rIns="0" bIns="0" rtlCol="0">
              <a:spAutoFit/>
            </a:bodyPr>
            <a:lstStyle/>
            <a:p>
              <a:r>
                <a:rPr lang="en-US" sz="1200" dirty="0">
                  <a:solidFill>
                    <a:prstClr val="black"/>
                  </a:solidFill>
                </a:rPr>
                <a:t>This is a sample text. Replace it </a:t>
              </a:r>
              <a:r>
                <a:rPr lang="en-US" sz="1200" dirty="0" smtClean="0">
                  <a:solidFill>
                    <a:prstClr val="black"/>
                  </a:solidFill>
                </a:rPr>
                <a:t>with </a:t>
              </a:r>
              <a:r>
                <a:rPr lang="en-US" sz="1200" dirty="0">
                  <a:solidFill>
                    <a:prstClr val="black"/>
                  </a:solidFill>
                </a:rPr>
                <a:t>your own text.</a:t>
              </a:r>
            </a:p>
          </p:txBody>
        </p:sp>
        <p:grpSp>
          <p:nvGrpSpPr>
            <p:cNvPr id="179" name="Group 178"/>
            <p:cNvGrpSpPr/>
            <p:nvPr/>
          </p:nvGrpSpPr>
          <p:grpSpPr>
            <a:xfrm>
              <a:off x="906755" y="4757994"/>
              <a:ext cx="182880" cy="182880"/>
              <a:chOff x="4917745" y="2286000"/>
              <a:chExt cx="2558303" cy="2438399"/>
            </a:xfrm>
            <a:effectLst>
              <a:outerShdw blurRad="50800" dist="38100" dir="8100000" algn="tr" rotWithShape="0">
                <a:prstClr val="black">
                  <a:alpha val="40000"/>
                </a:prstClr>
              </a:outerShdw>
            </a:effectLst>
          </p:grpSpPr>
          <p:sp>
            <p:nvSpPr>
              <p:cNvPr id="180" name="Oval 179"/>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81" name="Oval 180"/>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82"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13" name="Group 12"/>
          <p:cNvGrpSpPr/>
          <p:nvPr/>
        </p:nvGrpSpPr>
        <p:grpSpPr>
          <a:xfrm>
            <a:off x="1752600" y="1674490"/>
            <a:ext cx="1132923" cy="1103731"/>
            <a:chOff x="1737852" y="1674490"/>
            <a:chExt cx="1132923" cy="1103731"/>
          </a:xfrm>
        </p:grpSpPr>
        <p:sp>
          <p:nvSpPr>
            <p:cNvPr id="184" name="Flowchart: Process 42"/>
            <p:cNvSpPr/>
            <p:nvPr/>
          </p:nvSpPr>
          <p:spPr>
            <a:xfrm>
              <a:off x="1737852" y="1674490"/>
              <a:ext cx="1132923" cy="110373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3333" y="0"/>
                    <a:pt x="5314" y="761"/>
                    <a:pt x="10000" y="0"/>
                  </a:cubicBezTo>
                  <a:cubicBezTo>
                    <a:pt x="9762" y="4982"/>
                    <a:pt x="9801" y="6033"/>
                    <a:pt x="10000" y="10000"/>
                  </a:cubicBezTo>
                  <a:cubicBezTo>
                    <a:pt x="5672" y="9112"/>
                    <a:pt x="3333" y="10000"/>
                    <a:pt x="0" y="10000"/>
                  </a:cubicBezTo>
                  <a:cubicBezTo>
                    <a:pt x="239" y="5525"/>
                    <a:pt x="0" y="3333"/>
                    <a:pt x="0" y="0"/>
                  </a:cubicBez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85" name="Group 184"/>
            <p:cNvGrpSpPr/>
            <p:nvPr/>
          </p:nvGrpSpPr>
          <p:grpSpPr>
            <a:xfrm>
              <a:off x="2216333" y="1742957"/>
              <a:ext cx="182880" cy="182880"/>
              <a:chOff x="4917745" y="2286000"/>
              <a:chExt cx="2558303" cy="2438399"/>
            </a:xfrm>
            <a:effectLst>
              <a:outerShdw blurRad="50800" dist="38100" dir="8100000" algn="tr" rotWithShape="0">
                <a:prstClr val="black">
                  <a:alpha val="40000"/>
                </a:prstClr>
              </a:outerShdw>
            </a:effectLst>
          </p:grpSpPr>
          <p:sp>
            <p:nvSpPr>
              <p:cNvPr id="187" name="Oval 186"/>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88" name="Oval 187"/>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89"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86" name="TextBox 185"/>
            <p:cNvSpPr txBox="1"/>
            <p:nvPr/>
          </p:nvSpPr>
          <p:spPr>
            <a:xfrm>
              <a:off x="1804361" y="1925837"/>
              <a:ext cx="1005840" cy="738664"/>
            </a:xfrm>
            <a:prstGeom prst="rect">
              <a:avLst/>
            </a:prstGeom>
            <a:noFill/>
          </p:spPr>
          <p:txBody>
            <a:bodyPr wrap="square" lIns="0" tIns="0" rIns="0" bIns="0" rtlCol="0">
              <a:spAutoFit/>
            </a:bodyPr>
            <a:lstStyle/>
            <a:p>
              <a:r>
                <a:rPr lang="en-US" sz="1200" dirty="0">
                  <a:solidFill>
                    <a:prstClr val="black"/>
                  </a:solidFill>
                </a:rPr>
                <a:t>This is a sample text. Replace it </a:t>
              </a:r>
              <a:r>
                <a:rPr lang="en-US" sz="1200" dirty="0" smtClean="0">
                  <a:solidFill>
                    <a:prstClr val="black"/>
                  </a:solidFill>
                </a:rPr>
                <a:t>with </a:t>
              </a:r>
              <a:r>
                <a:rPr lang="en-US" sz="1200" dirty="0">
                  <a:solidFill>
                    <a:prstClr val="black"/>
                  </a:solidFill>
                </a:rPr>
                <a:t>your own text.</a:t>
              </a:r>
            </a:p>
          </p:txBody>
        </p:sp>
      </p:grpSp>
      <p:grpSp>
        <p:nvGrpSpPr>
          <p:cNvPr id="190" name="Group 189"/>
          <p:cNvGrpSpPr/>
          <p:nvPr/>
        </p:nvGrpSpPr>
        <p:grpSpPr>
          <a:xfrm>
            <a:off x="2954100" y="1674490"/>
            <a:ext cx="1132923" cy="1103731"/>
            <a:chOff x="1737852" y="1674490"/>
            <a:chExt cx="1132923" cy="1103731"/>
          </a:xfrm>
        </p:grpSpPr>
        <p:sp>
          <p:nvSpPr>
            <p:cNvPr id="191" name="Flowchart: Process 42"/>
            <p:cNvSpPr/>
            <p:nvPr/>
          </p:nvSpPr>
          <p:spPr>
            <a:xfrm>
              <a:off x="1737852" y="1674490"/>
              <a:ext cx="1132923" cy="110373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3333" y="0"/>
                    <a:pt x="5314" y="761"/>
                    <a:pt x="10000" y="0"/>
                  </a:cubicBezTo>
                  <a:cubicBezTo>
                    <a:pt x="9762" y="4982"/>
                    <a:pt x="9801" y="6033"/>
                    <a:pt x="10000" y="10000"/>
                  </a:cubicBezTo>
                  <a:cubicBezTo>
                    <a:pt x="5672" y="9112"/>
                    <a:pt x="3333" y="10000"/>
                    <a:pt x="0" y="10000"/>
                  </a:cubicBezTo>
                  <a:cubicBezTo>
                    <a:pt x="239" y="5525"/>
                    <a:pt x="0" y="3333"/>
                    <a:pt x="0" y="0"/>
                  </a:cubicBez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92" name="Group 191"/>
            <p:cNvGrpSpPr/>
            <p:nvPr/>
          </p:nvGrpSpPr>
          <p:grpSpPr>
            <a:xfrm>
              <a:off x="2216333" y="1742957"/>
              <a:ext cx="182880" cy="182880"/>
              <a:chOff x="4917745" y="2286000"/>
              <a:chExt cx="2558303" cy="2438399"/>
            </a:xfrm>
            <a:effectLst>
              <a:outerShdw blurRad="50800" dist="38100" dir="8100000" algn="tr" rotWithShape="0">
                <a:prstClr val="black">
                  <a:alpha val="40000"/>
                </a:prstClr>
              </a:outerShdw>
            </a:effectLst>
          </p:grpSpPr>
          <p:sp>
            <p:nvSpPr>
              <p:cNvPr id="194" name="Oval 193"/>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95" name="Oval 194"/>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96"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93" name="TextBox 192"/>
            <p:cNvSpPr txBox="1"/>
            <p:nvPr/>
          </p:nvSpPr>
          <p:spPr>
            <a:xfrm>
              <a:off x="1804361" y="1925837"/>
              <a:ext cx="1005840" cy="738664"/>
            </a:xfrm>
            <a:prstGeom prst="rect">
              <a:avLst/>
            </a:prstGeom>
            <a:noFill/>
          </p:spPr>
          <p:txBody>
            <a:bodyPr wrap="square" lIns="0" tIns="0" rIns="0" bIns="0" rtlCol="0">
              <a:spAutoFit/>
            </a:bodyPr>
            <a:lstStyle/>
            <a:p>
              <a:r>
                <a:rPr lang="en-US" sz="1200" dirty="0">
                  <a:solidFill>
                    <a:prstClr val="black"/>
                  </a:solidFill>
                </a:rPr>
                <a:t>This is a sample text. Replace it </a:t>
              </a:r>
              <a:r>
                <a:rPr lang="en-US" sz="1200" dirty="0" smtClean="0">
                  <a:solidFill>
                    <a:prstClr val="black"/>
                  </a:solidFill>
                </a:rPr>
                <a:t>with </a:t>
              </a:r>
              <a:r>
                <a:rPr lang="en-US" sz="1200" dirty="0">
                  <a:solidFill>
                    <a:prstClr val="black"/>
                  </a:solidFill>
                </a:rPr>
                <a:t>your own text.</a:t>
              </a:r>
            </a:p>
          </p:txBody>
        </p:sp>
      </p:grpSp>
      <p:grpSp>
        <p:nvGrpSpPr>
          <p:cNvPr id="197" name="Group 196"/>
          <p:cNvGrpSpPr/>
          <p:nvPr/>
        </p:nvGrpSpPr>
        <p:grpSpPr>
          <a:xfrm>
            <a:off x="1752600" y="3011069"/>
            <a:ext cx="1132923" cy="1103731"/>
            <a:chOff x="1737852" y="1674490"/>
            <a:chExt cx="1132923" cy="1103731"/>
          </a:xfrm>
        </p:grpSpPr>
        <p:sp>
          <p:nvSpPr>
            <p:cNvPr id="198" name="Flowchart: Process 42"/>
            <p:cNvSpPr/>
            <p:nvPr/>
          </p:nvSpPr>
          <p:spPr>
            <a:xfrm>
              <a:off x="1737852" y="1674490"/>
              <a:ext cx="1132923" cy="110373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3333" y="0"/>
                    <a:pt x="5314" y="761"/>
                    <a:pt x="10000" y="0"/>
                  </a:cubicBezTo>
                  <a:cubicBezTo>
                    <a:pt x="9762" y="4982"/>
                    <a:pt x="9801" y="6033"/>
                    <a:pt x="10000" y="10000"/>
                  </a:cubicBezTo>
                  <a:cubicBezTo>
                    <a:pt x="5672" y="9112"/>
                    <a:pt x="3333" y="10000"/>
                    <a:pt x="0" y="10000"/>
                  </a:cubicBezTo>
                  <a:cubicBezTo>
                    <a:pt x="239" y="5525"/>
                    <a:pt x="0" y="3333"/>
                    <a:pt x="0" y="0"/>
                  </a:cubicBez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99" name="Group 198"/>
            <p:cNvGrpSpPr/>
            <p:nvPr/>
          </p:nvGrpSpPr>
          <p:grpSpPr>
            <a:xfrm>
              <a:off x="2216333" y="1742957"/>
              <a:ext cx="182880" cy="182880"/>
              <a:chOff x="4917745" y="2286000"/>
              <a:chExt cx="2558303" cy="2438399"/>
            </a:xfrm>
            <a:effectLst>
              <a:outerShdw blurRad="50800" dist="38100" dir="8100000" algn="tr" rotWithShape="0">
                <a:prstClr val="black">
                  <a:alpha val="40000"/>
                </a:prstClr>
              </a:outerShdw>
            </a:effectLst>
          </p:grpSpPr>
          <p:sp>
            <p:nvSpPr>
              <p:cNvPr id="201" name="Oval 200"/>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2" name="Oval 201"/>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3"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00" name="TextBox 199"/>
            <p:cNvSpPr txBox="1"/>
            <p:nvPr/>
          </p:nvSpPr>
          <p:spPr>
            <a:xfrm>
              <a:off x="1804361" y="1925837"/>
              <a:ext cx="1005840" cy="738664"/>
            </a:xfrm>
            <a:prstGeom prst="rect">
              <a:avLst/>
            </a:prstGeom>
            <a:noFill/>
          </p:spPr>
          <p:txBody>
            <a:bodyPr wrap="square" lIns="0" tIns="0" rIns="0" bIns="0" rtlCol="0">
              <a:spAutoFit/>
            </a:bodyPr>
            <a:lstStyle/>
            <a:p>
              <a:r>
                <a:rPr lang="en-US" sz="1200" dirty="0">
                  <a:solidFill>
                    <a:prstClr val="black"/>
                  </a:solidFill>
                </a:rPr>
                <a:t>This is a sample text. Replace it </a:t>
              </a:r>
              <a:r>
                <a:rPr lang="en-US" sz="1200" dirty="0" smtClean="0">
                  <a:solidFill>
                    <a:prstClr val="black"/>
                  </a:solidFill>
                </a:rPr>
                <a:t>with </a:t>
              </a:r>
              <a:r>
                <a:rPr lang="en-US" sz="1200" dirty="0">
                  <a:solidFill>
                    <a:prstClr val="black"/>
                  </a:solidFill>
                </a:rPr>
                <a:t>your own text.</a:t>
              </a:r>
            </a:p>
          </p:txBody>
        </p:sp>
      </p:grpSp>
      <p:grpSp>
        <p:nvGrpSpPr>
          <p:cNvPr id="204" name="Group 203"/>
          <p:cNvGrpSpPr/>
          <p:nvPr/>
        </p:nvGrpSpPr>
        <p:grpSpPr>
          <a:xfrm>
            <a:off x="2954100" y="3011069"/>
            <a:ext cx="1132923" cy="1103731"/>
            <a:chOff x="1737852" y="1674490"/>
            <a:chExt cx="1132923" cy="1103731"/>
          </a:xfrm>
        </p:grpSpPr>
        <p:sp>
          <p:nvSpPr>
            <p:cNvPr id="205" name="Flowchart: Process 42"/>
            <p:cNvSpPr/>
            <p:nvPr/>
          </p:nvSpPr>
          <p:spPr>
            <a:xfrm>
              <a:off x="1737852" y="1674490"/>
              <a:ext cx="1132923" cy="110373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3333" y="0"/>
                    <a:pt x="5314" y="761"/>
                    <a:pt x="10000" y="0"/>
                  </a:cubicBezTo>
                  <a:cubicBezTo>
                    <a:pt x="9762" y="4982"/>
                    <a:pt x="9801" y="6033"/>
                    <a:pt x="10000" y="10000"/>
                  </a:cubicBezTo>
                  <a:cubicBezTo>
                    <a:pt x="5672" y="9112"/>
                    <a:pt x="3333" y="10000"/>
                    <a:pt x="0" y="10000"/>
                  </a:cubicBezTo>
                  <a:cubicBezTo>
                    <a:pt x="239" y="5525"/>
                    <a:pt x="0" y="3333"/>
                    <a:pt x="0" y="0"/>
                  </a:cubicBez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06" name="Group 205"/>
            <p:cNvGrpSpPr/>
            <p:nvPr/>
          </p:nvGrpSpPr>
          <p:grpSpPr>
            <a:xfrm>
              <a:off x="2216333" y="1742957"/>
              <a:ext cx="182880" cy="182880"/>
              <a:chOff x="4917745" y="2286000"/>
              <a:chExt cx="2558303" cy="2438399"/>
            </a:xfrm>
            <a:effectLst>
              <a:outerShdw blurRad="50800" dist="38100" dir="8100000" algn="tr" rotWithShape="0">
                <a:prstClr val="black">
                  <a:alpha val="40000"/>
                </a:prstClr>
              </a:outerShdw>
            </a:effectLst>
          </p:grpSpPr>
          <p:sp>
            <p:nvSpPr>
              <p:cNvPr id="208" name="Oval 207"/>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9" name="Oval 208"/>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10"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07" name="TextBox 206"/>
            <p:cNvSpPr txBox="1"/>
            <p:nvPr/>
          </p:nvSpPr>
          <p:spPr>
            <a:xfrm>
              <a:off x="1804361" y="1925837"/>
              <a:ext cx="1005840" cy="738664"/>
            </a:xfrm>
            <a:prstGeom prst="rect">
              <a:avLst/>
            </a:prstGeom>
            <a:noFill/>
          </p:spPr>
          <p:txBody>
            <a:bodyPr wrap="square" lIns="0" tIns="0" rIns="0" bIns="0" rtlCol="0">
              <a:spAutoFit/>
            </a:bodyPr>
            <a:lstStyle/>
            <a:p>
              <a:r>
                <a:rPr lang="en-US" sz="1200" dirty="0">
                  <a:solidFill>
                    <a:prstClr val="black"/>
                  </a:solidFill>
                </a:rPr>
                <a:t>This is a sample text. Replace it </a:t>
              </a:r>
              <a:r>
                <a:rPr lang="en-US" sz="1200" dirty="0" smtClean="0">
                  <a:solidFill>
                    <a:prstClr val="black"/>
                  </a:solidFill>
                </a:rPr>
                <a:t>with </a:t>
              </a:r>
              <a:r>
                <a:rPr lang="en-US" sz="1200" dirty="0">
                  <a:solidFill>
                    <a:prstClr val="black"/>
                  </a:solidFill>
                </a:rPr>
                <a:t>your own text.</a:t>
              </a:r>
            </a:p>
          </p:txBody>
        </p:sp>
      </p:grpSp>
      <p:sp>
        <p:nvSpPr>
          <p:cNvPr id="219" name="Flowchart: Process 42"/>
          <p:cNvSpPr/>
          <p:nvPr/>
        </p:nvSpPr>
        <p:spPr>
          <a:xfrm>
            <a:off x="2821096" y="4707508"/>
            <a:ext cx="914400" cy="70269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solidFill>
            <a:srgbClr val="FF9393"/>
          </a:soli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 name="TextBox 219"/>
          <p:cNvSpPr txBox="1"/>
          <p:nvPr/>
        </p:nvSpPr>
        <p:spPr>
          <a:xfrm>
            <a:off x="2821096" y="4953000"/>
            <a:ext cx="914400"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221" name="Group 220"/>
          <p:cNvGrpSpPr/>
          <p:nvPr/>
        </p:nvGrpSpPr>
        <p:grpSpPr>
          <a:xfrm>
            <a:off x="3200400" y="4724400"/>
            <a:ext cx="182880" cy="182880"/>
            <a:chOff x="4917745" y="2286000"/>
            <a:chExt cx="2558303" cy="2438399"/>
          </a:xfrm>
          <a:effectLst>
            <a:outerShdw blurRad="50800" dist="38100" dir="8100000" algn="tr" rotWithShape="0">
              <a:prstClr val="black">
                <a:alpha val="40000"/>
              </a:prstClr>
            </a:outerShdw>
          </a:effectLst>
        </p:grpSpPr>
        <p:sp>
          <p:nvSpPr>
            <p:cNvPr id="222" name="Oval 221"/>
            <p:cNvSpPr/>
            <p:nvPr/>
          </p:nvSpPr>
          <p:spPr>
            <a:xfrm>
              <a:off x="4917745" y="2429067"/>
              <a:ext cx="2295331" cy="2295332"/>
            </a:xfrm>
            <a:prstGeom prst="ellipse">
              <a:avLst/>
            </a:prstGeom>
            <a:solidFill>
              <a:srgbClr val="118002"/>
            </a:soli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223" name="Oval 222"/>
            <p:cNvSpPr/>
            <p:nvPr/>
          </p:nvSpPr>
          <p:spPr>
            <a:xfrm>
              <a:off x="5945828" y="2286000"/>
              <a:ext cx="1530220" cy="1530222"/>
            </a:xfrm>
            <a:prstGeom prst="ellipse">
              <a:avLst/>
            </a:prstGeom>
            <a:solidFill>
              <a:srgbClr val="118002"/>
            </a:soli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224"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grpSp>
      <p:grpSp>
        <p:nvGrpSpPr>
          <p:cNvPr id="242" name="Group 241"/>
          <p:cNvGrpSpPr/>
          <p:nvPr/>
        </p:nvGrpSpPr>
        <p:grpSpPr>
          <a:xfrm>
            <a:off x="1782096" y="4714658"/>
            <a:ext cx="914400" cy="688393"/>
            <a:chOff x="1782096" y="4714658"/>
            <a:chExt cx="914400" cy="688393"/>
          </a:xfrm>
        </p:grpSpPr>
        <p:sp>
          <p:nvSpPr>
            <p:cNvPr id="212" name="Flowchart: Process 42"/>
            <p:cNvSpPr/>
            <p:nvPr/>
          </p:nvSpPr>
          <p:spPr>
            <a:xfrm>
              <a:off x="1782096" y="4714658"/>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3" name="TextBox 212"/>
            <p:cNvSpPr txBox="1"/>
            <p:nvPr/>
          </p:nvSpPr>
          <p:spPr>
            <a:xfrm>
              <a:off x="1811592" y="4953000"/>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237" name="Group 236"/>
            <p:cNvGrpSpPr/>
            <p:nvPr/>
          </p:nvGrpSpPr>
          <p:grpSpPr>
            <a:xfrm>
              <a:off x="2175588" y="4724400"/>
              <a:ext cx="182880" cy="182880"/>
              <a:chOff x="4917745" y="2286000"/>
              <a:chExt cx="2558303" cy="2438399"/>
            </a:xfrm>
            <a:effectLst>
              <a:outerShdw blurRad="50800" dist="38100" dir="8100000" algn="tr" rotWithShape="0">
                <a:prstClr val="black">
                  <a:alpha val="40000"/>
                </a:prstClr>
              </a:outerShdw>
            </a:effectLst>
          </p:grpSpPr>
          <p:sp>
            <p:nvSpPr>
              <p:cNvPr id="238" name="Oval 237"/>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39" name="Oval 238"/>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40"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243" name="Group 242"/>
          <p:cNvGrpSpPr/>
          <p:nvPr/>
        </p:nvGrpSpPr>
        <p:grpSpPr>
          <a:xfrm>
            <a:off x="1782096" y="5562600"/>
            <a:ext cx="914400" cy="688393"/>
            <a:chOff x="1782096" y="4714658"/>
            <a:chExt cx="914400" cy="688393"/>
          </a:xfrm>
        </p:grpSpPr>
        <p:sp>
          <p:nvSpPr>
            <p:cNvPr id="244" name="Flowchart: Process 42"/>
            <p:cNvSpPr/>
            <p:nvPr/>
          </p:nvSpPr>
          <p:spPr>
            <a:xfrm>
              <a:off x="1782096" y="4714658"/>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 name="TextBox 244"/>
            <p:cNvSpPr txBox="1"/>
            <p:nvPr/>
          </p:nvSpPr>
          <p:spPr>
            <a:xfrm>
              <a:off x="1811592" y="4953000"/>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246" name="Group 245"/>
            <p:cNvGrpSpPr/>
            <p:nvPr/>
          </p:nvGrpSpPr>
          <p:grpSpPr>
            <a:xfrm>
              <a:off x="2175588" y="4724400"/>
              <a:ext cx="182880" cy="182880"/>
              <a:chOff x="4917745" y="2286000"/>
              <a:chExt cx="2558303" cy="2438399"/>
            </a:xfrm>
            <a:effectLst>
              <a:outerShdw blurRad="50800" dist="38100" dir="8100000" algn="tr" rotWithShape="0">
                <a:prstClr val="black">
                  <a:alpha val="40000"/>
                </a:prstClr>
              </a:outerShdw>
            </a:effectLst>
          </p:grpSpPr>
          <p:sp>
            <p:nvSpPr>
              <p:cNvPr id="247" name="Oval 246"/>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48" name="Oval 247"/>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49"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250" name="Group 249"/>
          <p:cNvGrpSpPr/>
          <p:nvPr/>
        </p:nvGrpSpPr>
        <p:grpSpPr>
          <a:xfrm>
            <a:off x="3030300" y="5562600"/>
            <a:ext cx="914400" cy="688393"/>
            <a:chOff x="1782096" y="4714658"/>
            <a:chExt cx="914400" cy="688393"/>
          </a:xfrm>
        </p:grpSpPr>
        <p:sp>
          <p:nvSpPr>
            <p:cNvPr id="251" name="Flowchart: Process 42"/>
            <p:cNvSpPr/>
            <p:nvPr/>
          </p:nvSpPr>
          <p:spPr>
            <a:xfrm>
              <a:off x="1782096" y="4714658"/>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2" name="TextBox 251"/>
            <p:cNvSpPr txBox="1"/>
            <p:nvPr/>
          </p:nvSpPr>
          <p:spPr>
            <a:xfrm>
              <a:off x="1811592" y="4953000"/>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253" name="Group 252"/>
            <p:cNvGrpSpPr/>
            <p:nvPr/>
          </p:nvGrpSpPr>
          <p:grpSpPr>
            <a:xfrm>
              <a:off x="2175588" y="4724400"/>
              <a:ext cx="182880" cy="182880"/>
              <a:chOff x="4917745" y="2286000"/>
              <a:chExt cx="2558303" cy="2438399"/>
            </a:xfrm>
            <a:effectLst>
              <a:outerShdw blurRad="50800" dist="38100" dir="8100000" algn="tr" rotWithShape="0">
                <a:prstClr val="black">
                  <a:alpha val="40000"/>
                </a:prstClr>
              </a:outerShdw>
            </a:effectLst>
          </p:grpSpPr>
          <p:sp>
            <p:nvSpPr>
              <p:cNvPr id="254" name="Oval 253"/>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5" name="Oval 254"/>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6"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84" name="Group 83"/>
          <p:cNvGrpSpPr/>
          <p:nvPr/>
        </p:nvGrpSpPr>
        <p:grpSpPr>
          <a:xfrm>
            <a:off x="4588224" y="2518872"/>
            <a:ext cx="914400" cy="688393"/>
            <a:chOff x="4588224" y="2518872"/>
            <a:chExt cx="914400" cy="688393"/>
          </a:xfrm>
        </p:grpSpPr>
        <p:sp>
          <p:nvSpPr>
            <p:cNvPr id="266" name="Flowchart: Process 42"/>
            <p:cNvSpPr/>
            <p:nvPr/>
          </p:nvSpPr>
          <p:spPr>
            <a:xfrm>
              <a:off x="4588224" y="2518872"/>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0070C0">
                    <a:lumMod val="85000"/>
                    <a:lumOff val="15000"/>
                  </a:srgbClr>
                </a:gs>
                <a:gs pos="0">
                  <a:srgbClr val="00B0F0">
                    <a:lumMod val="85000"/>
                    <a:lumOff val="15000"/>
                  </a:srgbClr>
                </a:gs>
                <a:gs pos="58000">
                  <a:srgbClr val="00B0F0">
                    <a:lumMod val="85000"/>
                    <a:lumOff val="15000"/>
                  </a:srgbClr>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TextBox 266"/>
            <p:cNvSpPr txBox="1"/>
            <p:nvPr/>
          </p:nvSpPr>
          <p:spPr>
            <a:xfrm>
              <a:off x="4617720" y="2757214"/>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268" name="Group 267"/>
            <p:cNvGrpSpPr/>
            <p:nvPr/>
          </p:nvGrpSpPr>
          <p:grpSpPr>
            <a:xfrm>
              <a:off x="4981716" y="2528614"/>
              <a:ext cx="182880" cy="182880"/>
              <a:chOff x="4917745" y="2286000"/>
              <a:chExt cx="2558303" cy="2438399"/>
            </a:xfrm>
            <a:effectLst>
              <a:outerShdw blurRad="50800" dist="38100" dir="8100000" algn="tr" rotWithShape="0">
                <a:prstClr val="black">
                  <a:alpha val="40000"/>
                </a:prstClr>
              </a:outerShdw>
            </a:effectLst>
          </p:grpSpPr>
          <p:sp>
            <p:nvSpPr>
              <p:cNvPr id="269" name="Oval 268"/>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70" name="Oval 269"/>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71"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279" name="Group 278"/>
          <p:cNvGrpSpPr/>
          <p:nvPr/>
        </p:nvGrpSpPr>
        <p:grpSpPr>
          <a:xfrm>
            <a:off x="4605800" y="4685236"/>
            <a:ext cx="914400" cy="688393"/>
            <a:chOff x="4234956" y="1753687"/>
            <a:chExt cx="914400" cy="688393"/>
          </a:xfrm>
        </p:grpSpPr>
        <p:sp>
          <p:nvSpPr>
            <p:cNvPr id="280" name="Flowchart: Process 42"/>
            <p:cNvSpPr/>
            <p:nvPr/>
          </p:nvSpPr>
          <p:spPr>
            <a:xfrm>
              <a:off x="4234956" y="1753687"/>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0070C0">
                    <a:lumMod val="85000"/>
                    <a:lumOff val="15000"/>
                  </a:srgbClr>
                </a:gs>
                <a:gs pos="0">
                  <a:srgbClr val="00B0F0">
                    <a:lumMod val="85000"/>
                    <a:lumOff val="15000"/>
                  </a:srgbClr>
                </a:gs>
                <a:gs pos="58000">
                  <a:srgbClr val="00B0F0">
                    <a:lumMod val="85000"/>
                    <a:lumOff val="15000"/>
                  </a:srgbClr>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 name="TextBox 280"/>
            <p:cNvSpPr txBox="1"/>
            <p:nvPr/>
          </p:nvSpPr>
          <p:spPr>
            <a:xfrm>
              <a:off x="4264452" y="1992029"/>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282" name="Group 281"/>
            <p:cNvGrpSpPr/>
            <p:nvPr/>
          </p:nvGrpSpPr>
          <p:grpSpPr>
            <a:xfrm>
              <a:off x="4628448" y="1763429"/>
              <a:ext cx="182880" cy="182880"/>
              <a:chOff x="4917745" y="2286000"/>
              <a:chExt cx="2558303" cy="2438399"/>
            </a:xfrm>
            <a:effectLst>
              <a:outerShdw blurRad="50800" dist="38100" dir="8100000" algn="tr" rotWithShape="0">
                <a:prstClr val="black">
                  <a:alpha val="40000"/>
                </a:prstClr>
              </a:outerShdw>
            </a:effectLst>
          </p:grpSpPr>
          <p:sp>
            <p:nvSpPr>
              <p:cNvPr id="283" name="Oval 282"/>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84" name="Oval 283"/>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85"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sp>
        <p:nvSpPr>
          <p:cNvPr id="294" name="Flowchart: Process 42"/>
          <p:cNvSpPr/>
          <p:nvPr/>
        </p:nvSpPr>
        <p:spPr>
          <a:xfrm>
            <a:off x="5791200" y="1676400"/>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solidFill>
            <a:srgbClr val="FF9393"/>
          </a:soli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 name="TextBox 294"/>
          <p:cNvSpPr txBox="1"/>
          <p:nvPr/>
        </p:nvSpPr>
        <p:spPr>
          <a:xfrm>
            <a:off x="5820696" y="1914742"/>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296" name="Group 295"/>
          <p:cNvGrpSpPr/>
          <p:nvPr/>
        </p:nvGrpSpPr>
        <p:grpSpPr>
          <a:xfrm>
            <a:off x="6184692" y="1686142"/>
            <a:ext cx="182880" cy="182880"/>
            <a:chOff x="4917746" y="2286000"/>
            <a:chExt cx="2558302" cy="2438399"/>
          </a:xfrm>
          <a:effectLst>
            <a:outerShdw blurRad="50800" dist="38100" dir="8100000" algn="tr" rotWithShape="0">
              <a:prstClr val="black">
                <a:alpha val="40000"/>
              </a:prstClr>
            </a:outerShdw>
          </a:effectLst>
        </p:grpSpPr>
        <p:sp>
          <p:nvSpPr>
            <p:cNvPr id="297" name="Oval 296"/>
            <p:cNvSpPr/>
            <p:nvPr/>
          </p:nvSpPr>
          <p:spPr>
            <a:xfrm>
              <a:off x="4917746" y="2429067"/>
              <a:ext cx="2295324"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98" name="Oval 297"/>
            <p:cNvSpPr/>
            <p:nvPr/>
          </p:nvSpPr>
          <p:spPr>
            <a:xfrm>
              <a:off x="5945823" y="2286000"/>
              <a:ext cx="1530225" cy="1530226"/>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99" name="Oval 10"/>
            <p:cNvSpPr/>
            <p:nvPr/>
          </p:nvSpPr>
          <p:spPr>
            <a:xfrm>
              <a:off x="6054825" y="2667000"/>
              <a:ext cx="1107968" cy="1023693"/>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301" name="Flowchart: Process 42"/>
          <p:cNvSpPr/>
          <p:nvPr/>
        </p:nvSpPr>
        <p:spPr>
          <a:xfrm>
            <a:off x="6112224" y="2518872"/>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solidFill>
            <a:srgbClr val="FF9393"/>
          </a:soli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 name="TextBox 301"/>
          <p:cNvSpPr txBox="1"/>
          <p:nvPr/>
        </p:nvSpPr>
        <p:spPr>
          <a:xfrm>
            <a:off x="6141720" y="2757214"/>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303" name="Group 302"/>
          <p:cNvGrpSpPr/>
          <p:nvPr/>
        </p:nvGrpSpPr>
        <p:grpSpPr>
          <a:xfrm>
            <a:off x="6505716" y="2528614"/>
            <a:ext cx="182880" cy="182880"/>
            <a:chOff x="4917746" y="2286000"/>
            <a:chExt cx="2558302" cy="2438399"/>
          </a:xfrm>
          <a:effectLst>
            <a:outerShdw blurRad="50800" dist="38100" dir="8100000" algn="tr" rotWithShape="0">
              <a:prstClr val="black">
                <a:alpha val="40000"/>
              </a:prstClr>
            </a:outerShdw>
          </a:effectLst>
        </p:grpSpPr>
        <p:sp>
          <p:nvSpPr>
            <p:cNvPr id="304" name="Oval 303"/>
            <p:cNvSpPr/>
            <p:nvPr/>
          </p:nvSpPr>
          <p:spPr>
            <a:xfrm>
              <a:off x="4917746" y="2429067"/>
              <a:ext cx="2295324"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05" name="Oval 304"/>
            <p:cNvSpPr/>
            <p:nvPr/>
          </p:nvSpPr>
          <p:spPr>
            <a:xfrm>
              <a:off x="5945823" y="2286000"/>
              <a:ext cx="1530225" cy="1530226"/>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06" name="Oval 10"/>
            <p:cNvSpPr/>
            <p:nvPr/>
          </p:nvSpPr>
          <p:spPr>
            <a:xfrm>
              <a:off x="6054825" y="2667000"/>
              <a:ext cx="1107968" cy="1023693"/>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308" name="Flowchart: Process 42"/>
          <p:cNvSpPr/>
          <p:nvPr/>
        </p:nvSpPr>
        <p:spPr>
          <a:xfrm>
            <a:off x="5791200" y="3326786"/>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0070C0">
                  <a:lumMod val="85000"/>
                  <a:lumOff val="15000"/>
                </a:srgbClr>
              </a:gs>
              <a:gs pos="0">
                <a:srgbClr val="00B0F0">
                  <a:lumMod val="85000"/>
                  <a:lumOff val="15000"/>
                </a:srgbClr>
              </a:gs>
              <a:gs pos="58000">
                <a:srgbClr val="00B0F0">
                  <a:lumMod val="85000"/>
                  <a:lumOff val="15000"/>
                </a:srgbClr>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9" name="TextBox 308"/>
          <p:cNvSpPr txBox="1"/>
          <p:nvPr/>
        </p:nvSpPr>
        <p:spPr>
          <a:xfrm>
            <a:off x="5820696" y="3565128"/>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310" name="Group 309"/>
          <p:cNvGrpSpPr/>
          <p:nvPr/>
        </p:nvGrpSpPr>
        <p:grpSpPr>
          <a:xfrm>
            <a:off x="6184692" y="3336528"/>
            <a:ext cx="182880" cy="182880"/>
            <a:chOff x="4917746" y="2286000"/>
            <a:chExt cx="2558302" cy="2438399"/>
          </a:xfrm>
          <a:effectLst>
            <a:outerShdw blurRad="50800" dist="38100" dir="8100000" algn="tr" rotWithShape="0">
              <a:prstClr val="black">
                <a:alpha val="40000"/>
              </a:prstClr>
            </a:outerShdw>
          </a:effectLst>
        </p:grpSpPr>
        <p:sp>
          <p:nvSpPr>
            <p:cNvPr id="311" name="Oval 310"/>
            <p:cNvSpPr/>
            <p:nvPr/>
          </p:nvSpPr>
          <p:spPr>
            <a:xfrm>
              <a:off x="4917746" y="2429067"/>
              <a:ext cx="2295324"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12" name="Oval 311"/>
            <p:cNvSpPr/>
            <p:nvPr/>
          </p:nvSpPr>
          <p:spPr>
            <a:xfrm>
              <a:off x="5945823" y="2286000"/>
              <a:ext cx="1530225" cy="1530226"/>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13" name="Oval 10"/>
            <p:cNvSpPr/>
            <p:nvPr/>
          </p:nvSpPr>
          <p:spPr>
            <a:xfrm>
              <a:off x="6054825" y="2667000"/>
              <a:ext cx="1107968" cy="1023693"/>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61" name="Group 60"/>
          <p:cNvGrpSpPr/>
          <p:nvPr/>
        </p:nvGrpSpPr>
        <p:grpSpPr>
          <a:xfrm>
            <a:off x="4267200" y="1676400"/>
            <a:ext cx="914400" cy="688393"/>
            <a:chOff x="4267200" y="1676400"/>
            <a:chExt cx="914400" cy="688393"/>
          </a:xfrm>
        </p:grpSpPr>
        <p:sp>
          <p:nvSpPr>
            <p:cNvPr id="259" name="Flowchart: Process 42"/>
            <p:cNvSpPr/>
            <p:nvPr/>
          </p:nvSpPr>
          <p:spPr>
            <a:xfrm>
              <a:off x="4267200" y="1676400"/>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0070C0">
                    <a:lumMod val="85000"/>
                    <a:lumOff val="15000"/>
                  </a:srgbClr>
                </a:gs>
                <a:gs pos="0">
                  <a:srgbClr val="00B0F0">
                    <a:lumMod val="85000"/>
                    <a:lumOff val="15000"/>
                  </a:srgbClr>
                </a:gs>
                <a:gs pos="58000">
                  <a:srgbClr val="00B0F0">
                    <a:lumMod val="85000"/>
                    <a:lumOff val="15000"/>
                  </a:srgbClr>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 name="TextBox 259"/>
            <p:cNvSpPr txBox="1"/>
            <p:nvPr/>
          </p:nvSpPr>
          <p:spPr>
            <a:xfrm>
              <a:off x="4296696" y="1914742"/>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314" name="Group 313"/>
            <p:cNvGrpSpPr/>
            <p:nvPr/>
          </p:nvGrpSpPr>
          <p:grpSpPr>
            <a:xfrm>
              <a:off x="4652676" y="1676400"/>
              <a:ext cx="182880" cy="182880"/>
              <a:chOff x="4917745" y="2286000"/>
              <a:chExt cx="2558303" cy="2438399"/>
            </a:xfrm>
            <a:effectLst>
              <a:outerShdw blurRad="50800" dist="38100" dir="8100000" algn="tr" rotWithShape="0">
                <a:prstClr val="black">
                  <a:alpha val="40000"/>
                </a:prstClr>
              </a:outerShdw>
            </a:effectLst>
          </p:grpSpPr>
          <p:sp>
            <p:nvSpPr>
              <p:cNvPr id="315" name="Oval 314"/>
              <p:cNvSpPr/>
              <p:nvPr/>
            </p:nvSpPr>
            <p:spPr>
              <a:xfrm>
                <a:off x="4917745" y="2429067"/>
                <a:ext cx="2295331" cy="2295332"/>
              </a:xfrm>
              <a:prstGeom prst="ellipse">
                <a:avLst/>
              </a:prstGeom>
              <a:gradFill>
                <a:gsLst>
                  <a:gs pos="86000">
                    <a:srgbClr val="F8CC0C"/>
                  </a:gs>
                  <a:gs pos="0">
                    <a:srgbClr val="EEB000"/>
                  </a:gs>
                  <a:gs pos="100000">
                    <a:srgbClr val="EEB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316" name="Oval 315"/>
              <p:cNvSpPr/>
              <p:nvPr/>
            </p:nvSpPr>
            <p:spPr>
              <a:xfrm>
                <a:off x="5945828" y="2286000"/>
                <a:ext cx="1530220" cy="1530222"/>
              </a:xfrm>
              <a:prstGeom prst="ellipse">
                <a:avLst/>
              </a:prstGeom>
              <a:gradFill>
                <a:gsLst>
                  <a:gs pos="86000">
                    <a:srgbClr val="F8CC0C"/>
                  </a:gs>
                  <a:gs pos="0">
                    <a:srgbClr val="EEB000"/>
                  </a:gs>
                  <a:gs pos="100000">
                    <a:srgbClr val="EEB000"/>
                  </a:gs>
                </a:gsLst>
                <a:lin ang="16200000" scaled="0"/>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317"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grpSp>
      </p:grpSp>
      <p:grpSp>
        <p:nvGrpSpPr>
          <p:cNvPr id="87" name="Group 86"/>
          <p:cNvGrpSpPr/>
          <p:nvPr/>
        </p:nvGrpSpPr>
        <p:grpSpPr>
          <a:xfrm>
            <a:off x="4267200" y="3319960"/>
            <a:ext cx="914400" cy="695219"/>
            <a:chOff x="4267200" y="3319960"/>
            <a:chExt cx="914400" cy="695219"/>
          </a:xfrm>
        </p:grpSpPr>
        <p:sp>
          <p:nvSpPr>
            <p:cNvPr id="273" name="Flowchart: Process 42"/>
            <p:cNvSpPr/>
            <p:nvPr/>
          </p:nvSpPr>
          <p:spPr>
            <a:xfrm>
              <a:off x="4267200" y="3326786"/>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0070C0">
                    <a:lumMod val="85000"/>
                    <a:lumOff val="15000"/>
                  </a:srgbClr>
                </a:gs>
                <a:gs pos="0">
                  <a:srgbClr val="00B0F0">
                    <a:lumMod val="85000"/>
                    <a:lumOff val="15000"/>
                  </a:srgbClr>
                </a:gs>
                <a:gs pos="58000">
                  <a:srgbClr val="00B0F0">
                    <a:lumMod val="85000"/>
                    <a:lumOff val="15000"/>
                  </a:srgbClr>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 name="TextBox 273"/>
            <p:cNvSpPr txBox="1"/>
            <p:nvPr/>
          </p:nvSpPr>
          <p:spPr>
            <a:xfrm>
              <a:off x="4296696" y="3565128"/>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318" name="Group 317"/>
            <p:cNvGrpSpPr/>
            <p:nvPr/>
          </p:nvGrpSpPr>
          <p:grpSpPr>
            <a:xfrm>
              <a:off x="4648200" y="3319960"/>
              <a:ext cx="182880" cy="182880"/>
              <a:chOff x="4917745" y="2286000"/>
              <a:chExt cx="2558303" cy="2438399"/>
            </a:xfrm>
            <a:effectLst>
              <a:outerShdw blurRad="50800" dist="38100" dir="8100000" algn="tr" rotWithShape="0">
                <a:prstClr val="black">
                  <a:alpha val="40000"/>
                </a:prstClr>
              </a:outerShdw>
            </a:effectLst>
          </p:grpSpPr>
          <p:sp>
            <p:nvSpPr>
              <p:cNvPr id="319" name="Oval 318"/>
              <p:cNvSpPr/>
              <p:nvPr/>
            </p:nvSpPr>
            <p:spPr>
              <a:xfrm>
                <a:off x="4917745" y="2429067"/>
                <a:ext cx="2295331" cy="2295332"/>
              </a:xfrm>
              <a:prstGeom prst="ellipse">
                <a:avLst/>
              </a:prstGeom>
              <a:solidFill>
                <a:srgbClr val="118002"/>
              </a:soli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320" name="Oval 319"/>
              <p:cNvSpPr/>
              <p:nvPr/>
            </p:nvSpPr>
            <p:spPr>
              <a:xfrm>
                <a:off x="5945828" y="2286000"/>
                <a:ext cx="1530220" cy="1530222"/>
              </a:xfrm>
              <a:prstGeom prst="ellipse">
                <a:avLst/>
              </a:prstGeom>
              <a:solidFill>
                <a:srgbClr val="118002"/>
              </a:soli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321"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grpSp>
      </p:grpSp>
      <p:grpSp>
        <p:nvGrpSpPr>
          <p:cNvPr id="56" name="Group 55"/>
          <p:cNvGrpSpPr/>
          <p:nvPr/>
        </p:nvGrpSpPr>
        <p:grpSpPr>
          <a:xfrm>
            <a:off x="4267772" y="5481881"/>
            <a:ext cx="1220610" cy="977005"/>
            <a:chOff x="4267772" y="5481881"/>
            <a:chExt cx="1220610" cy="977005"/>
          </a:xfrm>
        </p:grpSpPr>
        <p:sp>
          <p:nvSpPr>
            <p:cNvPr id="287" name="Flowchart: Process 42"/>
            <p:cNvSpPr/>
            <p:nvPr/>
          </p:nvSpPr>
          <p:spPr>
            <a:xfrm>
              <a:off x="4267772" y="5481881"/>
              <a:ext cx="1220610" cy="91891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0070C0">
                    <a:lumMod val="85000"/>
                    <a:lumOff val="15000"/>
                  </a:srgbClr>
                </a:gs>
                <a:gs pos="0">
                  <a:srgbClr val="00B0F0">
                    <a:lumMod val="85000"/>
                    <a:lumOff val="15000"/>
                  </a:srgbClr>
                </a:gs>
                <a:gs pos="58000">
                  <a:srgbClr val="00B0F0">
                    <a:lumMod val="85000"/>
                    <a:lumOff val="15000"/>
                  </a:srgbClr>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8" name="TextBox 287"/>
            <p:cNvSpPr txBox="1"/>
            <p:nvPr/>
          </p:nvSpPr>
          <p:spPr>
            <a:xfrm>
              <a:off x="4297268" y="5720222"/>
              <a:ext cx="1175860" cy="738664"/>
            </a:xfrm>
            <a:prstGeom prst="rect">
              <a:avLst/>
            </a:prstGeom>
            <a:noFill/>
          </p:spPr>
          <p:txBody>
            <a:bodyPr wrap="square" lIns="0" tIns="0" rIns="0" bIns="0" rtlCol="0">
              <a:spAutoFit/>
            </a:bodyPr>
            <a:lstStyle/>
            <a:p>
              <a:pPr algn="ctr"/>
              <a:r>
                <a:rPr lang="en-US" sz="1200" dirty="0">
                  <a:solidFill>
                    <a:prstClr val="black"/>
                  </a:solidFill>
                </a:rPr>
                <a:t>This is a sample text. Replace it with your </a:t>
              </a:r>
              <a:r>
                <a:rPr lang="en-US" sz="1200" dirty="0" smtClean="0">
                  <a:solidFill>
                    <a:prstClr val="black"/>
                  </a:solidFill>
                </a:rPr>
                <a:t>own.</a:t>
              </a:r>
              <a:endParaRPr lang="en-US" sz="1200" dirty="0">
                <a:solidFill>
                  <a:prstClr val="black"/>
                </a:solidFill>
              </a:endParaRPr>
            </a:p>
            <a:p>
              <a:pPr algn="ctr"/>
              <a:endParaRPr lang="en-US" sz="1200" dirty="0">
                <a:solidFill>
                  <a:prstClr val="black"/>
                </a:solidFill>
              </a:endParaRPr>
            </a:p>
          </p:txBody>
        </p:sp>
        <p:grpSp>
          <p:nvGrpSpPr>
            <p:cNvPr id="322" name="Group 321"/>
            <p:cNvGrpSpPr/>
            <p:nvPr/>
          </p:nvGrpSpPr>
          <p:grpSpPr>
            <a:xfrm>
              <a:off x="4799898" y="5497121"/>
              <a:ext cx="182880" cy="182880"/>
              <a:chOff x="4917745" y="2286000"/>
              <a:chExt cx="2558303" cy="2438399"/>
            </a:xfrm>
            <a:effectLst>
              <a:outerShdw blurRad="50800" dist="38100" dir="8100000" algn="tr" rotWithShape="0">
                <a:prstClr val="black">
                  <a:alpha val="40000"/>
                </a:prstClr>
              </a:outerShdw>
            </a:effectLst>
          </p:grpSpPr>
          <p:sp>
            <p:nvSpPr>
              <p:cNvPr id="323" name="Oval 322"/>
              <p:cNvSpPr/>
              <p:nvPr/>
            </p:nvSpPr>
            <p:spPr>
              <a:xfrm>
                <a:off x="4917745" y="2429067"/>
                <a:ext cx="2295331" cy="2295332"/>
              </a:xfrm>
              <a:prstGeom prst="ellipse">
                <a:avLst/>
              </a:prstGeom>
              <a:gradFill>
                <a:gsLst>
                  <a:gs pos="86000">
                    <a:srgbClr val="F8CC0C"/>
                  </a:gs>
                  <a:gs pos="0">
                    <a:srgbClr val="EEB000"/>
                  </a:gs>
                  <a:gs pos="100000">
                    <a:srgbClr val="EEB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324" name="Oval 323"/>
              <p:cNvSpPr/>
              <p:nvPr/>
            </p:nvSpPr>
            <p:spPr>
              <a:xfrm>
                <a:off x="5945828" y="2286000"/>
                <a:ext cx="1530220" cy="1530222"/>
              </a:xfrm>
              <a:prstGeom prst="ellipse">
                <a:avLst/>
              </a:prstGeom>
              <a:gradFill>
                <a:gsLst>
                  <a:gs pos="86000">
                    <a:srgbClr val="F8CC0C"/>
                  </a:gs>
                  <a:gs pos="0">
                    <a:srgbClr val="EEB000"/>
                  </a:gs>
                  <a:gs pos="100000">
                    <a:srgbClr val="EEB000"/>
                  </a:gs>
                </a:gsLst>
                <a:lin ang="16200000" scaled="0"/>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sp>
            <p:nvSpPr>
              <p:cNvPr id="325"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prstClr val="white"/>
                  </a:solidFill>
                </a:endParaRPr>
              </a:p>
            </p:txBody>
          </p:sp>
        </p:grpSp>
      </p:grpSp>
      <p:grpSp>
        <p:nvGrpSpPr>
          <p:cNvPr id="90" name="Group 89"/>
          <p:cNvGrpSpPr/>
          <p:nvPr/>
        </p:nvGrpSpPr>
        <p:grpSpPr>
          <a:xfrm>
            <a:off x="5791200" y="4685236"/>
            <a:ext cx="914400" cy="688393"/>
            <a:chOff x="5791200" y="4685236"/>
            <a:chExt cx="914400" cy="688393"/>
          </a:xfrm>
        </p:grpSpPr>
        <p:sp>
          <p:nvSpPr>
            <p:cNvPr id="334" name="Flowchart: Process 42"/>
            <p:cNvSpPr/>
            <p:nvPr/>
          </p:nvSpPr>
          <p:spPr>
            <a:xfrm>
              <a:off x="5791200" y="4685236"/>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5" name="TextBox 334"/>
            <p:cNvSpPr txBox="1"/>
            <p:nvPr/>
          </p:nvSpPr>
          <p:spPr>
            <a:xfrm>
              <a:off x="5820696" y="4923578"/>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336" name="Group 335"/>
            <p:cNvGrpSpPr/>
            <p:nvPr/>
          </p:nvGrpSpPr>
          <p:grpSpPr>
            <a:xfrm>
              <a:off x="6184692" y="4694978"/>
              <a:ext cx="182880" cy="182880"/>
              <a:chOff x="4917745" y="2286000"/>
              <a:chExt cx="2558303" cy="2438399"/>
            </a:xfrm>
            <a:effectLst>
              <a:outerShdw blurRad="50800" dist="38100" dir="8100000" algn="tr" rotWithShape="0">
                <a:prstClr val="black">
                  <a:alpha val="40000"/>
                </a:prstClr>
              </a:outerShdw>
            </a:effectLst>
          </p:grpSpPr>
          <p:sp>
            <p:nvSpPr>
              <p:cNvPr id="337" name="Oval 336"/>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38" name="Oval 337"/>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39"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89" name="Group 88"/>
          <p:cNvGrpSpPr/>
          <p:nvPr/>
        </p:nvGrpSpPr>
        <p:grpSpPr>
          <a:xfrm>
            <a:off x="5924999" y="5583072"/>
            <a:ext cx="914400" cy="688393"/>
            <a:chOff x="5924999" y="5583072"/>
            <a:chExt cx="914400" cy="688393"/>
          </a:xfrm>
        </p:grpSpPr>
        <p:sp>
          <p:nvSpPr>
            <p:cNvPr id="341" name="Flowchart: Process 42"/>
            <p:cNvSpPr/>
            <p:nvPr/>
          </p:nvSpPr>
          <p:spPr>
            <a:xfrm>
              <a:off x="5924999" y="5583072"/>
              <a:ext cx="914400" cy="68839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18"/>
                <a:gd name="connsiteY0" fmla="*/ 0 h 10000"/>
                <a:gd name="connsiteX1" fmla="*/ 10000 w 10018"/>
                <a:gd name="connsiteY1" fmla="*/ 0 h 10000"/>
                <a:gd name="connsiteX2" fmla="*/ 10000 w 10018"/>
                <a:gd name="connsiteY2" fmla="*/ 10000 h 10000"/>
                <a:gd name="connsiteX3" fmla="*/ 0 w 10018"/>
                <a:gd name="connsiteY3" fmla="*/ 10000 h 10000"/>
                <a:gd name="connsiteX4" fmla="*/ 0 w 10018"/>
                <a:gd name="connsiteY4" fmla="*/ 0 h 10000"/>
                <a:gd name="connsiteX0" fmla="*/ 0 w 10071"/>
                <a:gd name="connsiteY0" fmla="*/ 0 h 10000"/>
                <a:gd name="connsiteX1" fmla="*/ 10000 w 10071"/>
                <a:gd name="connsiteY1" fmla="*/ 0 h 10000"/>
                <a:gd name="connsiteX2" fmla="*/ 10000 w 10071"/>
                <a:gd name="connsiteY2" fmla="*/ 10000 h 10000"/>
                <a:gd name="connsiteX3" fmla="*/ 0 w 10071"/>
                <a:gd name="connsiteY3" fmla="*/ 10000 h 10000"/>
                <a:gd name="connsiteX4" fmla="*/ 0 w 10071"/>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 name="connsiteX0" fmla="*/ 0 w 10064"/>
                <a:gd name="connsiteY0" fmla="*/ 0 h 10000"/>
                <a:gd name="connsiteX1" fmla="*/ 10000 w 10064"/>
                <a:gd name="connsiteY1" fmla="*/ 0 h 10000"/>
                <a:gd name="connsiteX2" fmla="*/ 10000 w 10064"/>
                <a:gd name="connsiteY2" fmla="*/ 10000 h 10000"/>
                <a:gd name="connsiteX3" fmla="*/ 0 w 10064"/>
                <a:gd name="connsiteY3" fmla="*/ 10000 h 10000"/>
                <a:gd name="connsiteX4" fmla="*/ 0 w 10064"/>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 h="10000">
                  <a:moveTo>
                    <a:pt x="0" y="0"/>
                  </a:moveTo>
                  <a:cubicBezTo>
                    <a:pt x="3333" y="0"/>
                    <a:pt x="8406" y="267"/>
                    <a:pt x="10000" y="0"/>
                  </a:cubicBezTo>
                  <a:cubicBezTo>
                    <a:pt x="9688" y="2171"/>
                    <a:pt x="10246" y="7979"/>
                    <a:pt x="10000" y="10000"/>
                  </a:cubicBezTo>
                  <a:cubicBezTo>
                    <a:pt x="5499" y="9946"/>
                    <a:pt x="1007" y="9753"/>
                    <a:pt x="0" y="10000"/>
                  </a:cubicBezTo>
                  <a:cubicBezTo>
                    <a:pt x="115" y="8212"/>
                    <a:pt x="0" y="3333"/>
                    <a:pt x="0" y="0"/>
                  </a:cubicBezTo>
                  <a:close/>
                </a:path>
              </a:pathLst>
            </a:custGeom>
            <a:solidFill>
              <a:srgbClr val="9ED462"/>
            </a:soli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2" name="TextBox 341"/>
            <p:cNvSpPr txBox="1"/>
            <p:nvPr/>
          </p:nvSpPr>
          <p:spPr>
            <a:xfrm>
              <a:off x="5954495" y="5821414"/>
              <a:ext cx="855408" cy="369332"/>
            </a:xfrm>
            <a:prstGeom prst="rect">
              <a:avLst/>
            </a:prstGeom>
            <a:noFill/>
          </p:spPr>
          <p:txBody>
            <a:bodyPr wrap="square" lIns="0" tIns="0" rIns="0" bIns="0" rtlCol="0">
              <a:spAutoFit/>
            </a:bodyPr>
            <a:lstStyle/>
            <a:p>
              <a:pPr algn="ctr"/>
              <a:r>
                <a:rPr lang="en-US" sz="1200" dirty="0">
                  <a:solidFill>
                    <a:prstClr val="black"/>
                  </a:solidFill>
                </a:rPr>
                <a:t>This is a sample text. </a:t>
              </a:r>
            </a:p>
          </p:txBody>
        </p:sp>
        <p:grpSp>
          <p:nvGrpSpPr>
            <p:cNvPr id="343" name="Group 342"/>
            <p:cNvGrpSpPr/>
            <p:nvPr/>
          </p:nvGrpSpPr>
          <p:grpSpPr>
            <a:xfrm>
              <a:off x="6318491" y="5592814"/>
              <a:ext cx="182880" cy="182880"/>
              <a:chOff x="4917745" y="2286000"/>
              <a:chExt cx="2558303" cy="2438399"/>
            </a:xfrm>
            <a:effectLst>
              <a:outerShdw blurRad="50800" dist="38100" dir="8100000" algn="tr" rotWithShape="0">
                <a:prstClr val="black">
                  <a:alpha val="40000"/>
                </a:prstClr>
              </a:outerShdw>
            </a:effectLst>
          </p:grpSpPr>
          <p:sp>
            <p:nvSpPr>
              <p:cNvPr id="344" name="Oval 343"/>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45" name="Oval 344"/>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46"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368" name="Group 367"/>
          <p:cNvGrpSpPr/>
          <p:nvPr/>
        </p:nvGrpSpPr>
        <p:grpSpPr>
          <a:xfrm>
            <a:off x="7239000" y="1711128"/>
            <a:ext cx="1181100" cy="1160813"/>
            <a:chOff x="7239000" y="1711128"/>
            <a:chExt cx="1181100" cy="1160813"/>
          </a:xfrm>
        </p:grpSpPr>
        <p:sp>
          <p:nvSpPr>
            <p:cNvPr id="348" name="Rectangle 1"/>
            <p:cNvSpPr/>
            <p:nvPr/>
          </p:nvSpPr>
          <p:spPr>
            <a:xfrm>
              <a:off x="7239000" y="1711128"/>
              <a:ext cx="1181100" cy="1160813"/>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EEB000"/>
                </a:gs>
                <a:gs pos="0">
                  <a:srgbClr val="FFE115"/>
                </a:gs>
                <a:gs pos="58000">
                  <a:srgbClr val="FFE321"/>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9" name="TextBox 348"/>
            <p:cNvSpPr txBox="1"/>
            <p:nvPr/>
          </p:nvSpPr>
          <p:spPr>
            <a:xfrm>
              <a:off x="7327033" y="1980877"/>
              <a:ext cx="1019710" cy="738664"/>
            </a:xfrm>
            <a:prstGeom prst="rect">
              <a:avLst/>
            </a:prstGeom>
            <a:noFill/>
          </p:spPr>
          <p:txBody>
            <a:bodyPr wrap="square" lIns="0" tIns="0" rIns="0" bIns="0" rtlCol="0">
              <a:spAutoFit/>
            </a:bodyPr>
            <a:lstStyle/>
            <a:p>
              <a:r>
                <a:rPr lang="en-US" sz="1200" dirty="0">
                  <a:solidFill>
                    <a:prstClr val="black"/>
                  </a:solidFill>
                </a:rPr>
                <a:t>This is a sample text. Replace it </a:t>
              </a:r>
              <a:r>
                <a:rPr lang="en-US" sz="1200" dirty="0" smtClean="0">
                  <a:solidFill>
                    <a:prstClr val="black"/>
                  </a:solidFill>
                </a:rPr>
                <a:t>with </a:t>
              </a:r>
              <a:r>
                <a:rPr lang="en-US" sz="1200" dirty="0">
                  <a:solidFill>
                    <a:prstClr val="black"/>
                  </a:solidFill>
                </a:rPr>
                <a:t>your own text.</a:t>
              </a:r>
            </a:p>
          </p:txBody>
        </p:sp>
        <p:grpSp>
          <p:nvGrpSpPr>
            <p:cNvPr id="350" name="Group 349"/>
            <p:cNvGrpSpPr/>
            <p:nvPr/>
          </p:nvGrpSpPr>
          <p:grpSpPr>
            <a:xfrm>
              <a:off x="7776185" y="1744722"/>
              <a:ext cx="182880" cy="182880"/>
              <a:chOff x="4917745" y="2286000"/>
              <a:chExt cx="2558303" cy="2438399"/>
            </a:xfrm>
            <a:effectLst>
              <a:outerShdw blurRad="50800" dist="38100" dir="8100000" algn="tr" rotWithShape="0">
                <a:prstClr val="black">
                  <a:alpha val="40000"/>
                </a:prstClr>
              </a:outerShdw>
            </a:effectLst>
          </p:grpSpPr>
          <p:sp>
            <p:nvSpPr>
              <p:cNvPr id="351" name="Oval 350"/>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52" name="Oval 351"/>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53"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369" name="Group 368"/>
          <p:cNvGrpSpPr/>
          <p:nvPr/>
        </p:nvGrpSpPr>
        <p:grpSpPr>
          <a:xfrm>
            <a:off x="7277100" y="4653491"/>
            <a:ext cx="1181100" cy="1160813"/>
            <a:chOff x="7277100" y="4653491"/>
            <a:chExt cx="1181100" cy="1160813"/>
          </a:xfrm>
        </p:grpSpPr>
        <p:sp>
          <p:nvSpPr>
            <p:cNvPr id="355" name="Rectangle 1"/>
            <p:cNvSpPr/>
            <p:nvPr/>
          </p:nvSpPr>
          <p:spPr>
            <a:xfrm>
              <a:off x="7277100" y="4653491"/>
              <a:ext cx="1181100" cy="1160813"/>
            </a:xfrm>
            <a:custGeom>
              <a:avLst/>
              <a:gdLst/>
              <a:ahLst/>
              <a:cxnLst/>
              <a:rect l="l" t="t" r="r" b="b"/>
              <a:pathLst>
                <a:path w="4235395" h="4162644">
                  <a:moveTo>
                    <a:pt x="4235395" y="0"/>
                  </a:moveTo>
                  <a:lnTo>
                    <a:pt x="4235395" y="4019636"/>
                  </a:lnTo>
                  <a:lnTo>
                    <a:pt x="140197" y="4162644"/>
                  </a:lnTo>
                  <a:lnTo>
                    <a:pt x="0" y="147903"/>
                  </a:lnTo>
                  <a:close/>
                </a:path>
              </a:pathLst>
            </a:custGeom>
            <a:gradFill flip="none" rotWithShape="1">
              <a:gsLst>
                <a:gs pos="100000">
                  <a:srgbClr val="0070C0">
                    <a:lumMod val="85000"/>
                    <a:lumOff val="15000"/>
                  </a:srgbClr>
                </a:gs>
                <a:gs pos="0">
                  <a:srgbClr val="00B0F0">
                    <a:lumMod val="85000"/>
                    <a:lumOff val="15000"/>
                  </a:srgbClr>
                </a:gs>
                <a:gs pos="58000">
                  <a:srgbClr val="00B0F0">
                    <a:lumMod val="85000"/>
                    <a:lumOff val="15000"/>
                  </a:srgbClr>
                </a:gs>
              </a:gsLst>
              <a:lin ang="18900000" scaled="1"/>
              <a:tileRect/>
            </a:gra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TextBox 355"/>
            <p:cNvSpPr txBox="1"/>
            <p:nvPr/>
          </p:nvSpPr>
          <p:spPr>
            <a:xfrm>
              <a:off x="7365133" y="4923240"/>
              <a:ext cx="1019710" cy="738664"/>
            </a:xfrm>
            <a:prstGeom prst="rect">
              <a:avLst/>
            </a:prstGeom>
            <a:noFill/>
          </p:spPr>
          <p:txBody>
            <a:bodyPr wrap="square" lIns="0" tIns="0" rIns="0" bIns="0" rtlCol="0">
              <a:spAutoFit/>
            </a:bodyPr>
            <a:lstStyle/>
            <a:p>
              <a:r>
                <a:rPr lang="en-US" sz="1200" dirty="0">
                  <a:solidFill>
                    <a:prstClr val="black"/>
                  </a:solidFill>
                </a:rPr>
                <a:t>This is a sample text. Replace it </a:t>
              </a:r>
              <a:r>
                <a:rPr lang="en-US" sz="1200" dirty="0" smtClean="0">
                  <a:solidFill>
                    <a:prstClr val="black"/>
                  </a:solidFill>
                </a:rPr>
                <a:t>with </a:t>
              </a:r>
              <a:r>
                <a:rPr lang="en-US" sz="1200" dirty="0">
                  <a:solidFill>
                    <a:prstClr val="black"/>
                  </a:solidFill>
                </a:rPr>
                <a:t>your own text.</a:t>
              </a:r>
            </a:p>
          </p:txBody>
        </p:sp>
        <p:grpSp>
          <p:nvGrpSpPr>
            <p:cNvPr id="357" name="Group 356"/>
            <p:cNvGrpSpPr/>
            <p:nvPr/>
          </p:nvGrpSpPr>
          <p:grpSpPr>
            <a:xfrm>
              <a:off x="7814285" y="4687085"/>
              <a:ext cx="182880" cy="182880"/>
              <a:chOff x="4917745" y="2286000"/>
              <a:chExt cx="2558303" cy="2438399"/>
            </a:xfrm>
            <a:effectLst>
              <a:outerShdw blurRad="50800" dist="38100" dir="8100000" algn="tr" rotWithShape="0">
                <a:prstClr val="black">
                  <a:alpha val="40000"/>
                </a:prstClr>
              </a:outerShdw>
            </a:effectLst>
          </p:grpSpPr>
          <p:sp>
            <p:nvSpPr>
              <p:cNvPr id="358" name="Oval 357"/>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59" name="Oval 358"/>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60"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361" name="Group 360"/>
          <p:cNvGrpSpPr/>
          <p:nvPr/>
        </p:nvGrpSpPr>
        <p:grpSpPr>
          <a:xfrm>
            <a:off x="7551311" y="3262150"/>
            <a:ext cx="1181100" cy="1160813"/>
            <a:chOff x="369570" y="4724400"/>
            <a:chExt cx="1181100" cy="1160813"/>
          </a:xfrm>
        </p:grpSpPr>
        <p:sp>
          <p:nvSpPr>
            <p:cNvPr id="362" name="Rectangle 1"/>
            <p:cNvSpPr/>
            <p:nvPr/>
          </p:nvSpPr>
          <p:spPr>
            <a:xfrm>
              <a:off x="369570" y="4724400"/>
              <a:ext cx="1181100" cy="1160813"/>
            </a:xfrm>
            <a:custGeom>
              <a:avLst/>
              <a:gdLst/>
              <a:ahLst/>
              <a:cxnLst/>
              <a:rect l="l" t="t" r="r" b="b"/>
              <a:pathLst>
                <a:path w="4235395" h="4162644">
                  <a:moveTo>
                    <a:pt x="4235395" y="0"/>
                  </a:moveTo>
                  <a:lnTo>
                    <a:pt x="4235395" y="4019636"/>
                  </a:lnTo>
                  <a:lnTo>
                    <a:pt x="140197" y="4162644"/>
                  </a:lnTo>
                  <a:lnTo>
                    <a:pt x="0" y="147903"/>
                  </a:lnTo>
                  <a:close/>
                </a:path>
              </a:pathLst>
            </a:custGeom>
            <a:solidFill>
              <a:srgbClr val="9ED462"/>
            </a:solidFill>
            <a:ln>
              <a:no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3" name="TextBox 362"/>
            <p:cNvSpPr txBox="1"/>
            <p:nvPr/>
          </p:nvSpPr>
          <p:spPr>
            <a:xfrm>
              <a:off x="457603" y="4994149"/>
              <a:ext cx="1019710" cy="738664"/>
            </a:xfrm>
            <a:prstGeom prst="rect">
              <a:avLst/>
            </a:prstGeom>
            <a:noFill/>
          </p:spPr>
          <p:txBody>
            <a:bodyPr wrap="square" lIns="0" tIns="0" rIns="0" bIns="0" rtlCol="0">
              <a:spAutoFit/>
            </a:bodyPr>
            <a:lstStyle/>
            <a:p>
              <a:r>
                <a:rPr lang="en-US" sz="1200" dirty="0">
                  <a:solidFill>
                    <a:prstClr val="black"/>
                  </a:solidFill>
                </a:rPr>
                <a:t>This is a sample text. Replace it </a:t>
              </a:r>
              <a:r>
                <a:rPr lang="en-US" sz="1200" dirty="0" smtClean="0">
                  <a:solidFill>
                    <a:prstClr val="black"/>
                  </a:solidFill>
                </a:rPr>
                <a:t>with </a:t>
              </a:r>
              <a:r>
                <a:rPr lang="en-US" sz="1200" dirty="0">
                  <a:solidFill>
                    <a:prstClr val="black"/>
                  </a:solidFill>
                </a:rPr>
                <a:t>your own text.</a:t>
              </a:r>
            </a:p>
          </p:txBody>
        </p:sp>
        <p:grpSp>
          <p:nvGrpSpPr>
            <p:cNvPr id="364" name="Group 363"/>
            <p:cNvGrpSpPr/>
            <p:nvPr/>
          </p:nvGrpSpPr>
          <p:grpSpPr>
            <a:xfrm>
              <a:off x="906755" y="4757994"/>
              <a:ext cx="182880" cy="182880"/>
              <a:chOff x="4917745" y="2286000"/>
              <a:chExt cx="2558303" cy="2438399"/>
            </a:xfrm>
            <a:effectLst>
              <a:outerShdw blurRad="50800" dist="38100" dir="8100000" algn="tr" rotWithShape="0">
                <a:prstClr val="black">
                  <a:alpha val="40000"/>
                </a:prstClr>
              </a:outerShdw>
            </a:effectLst>
          </p:grpSpPr>
          <p:sp>
            <p:nvSpPr>
              <p:cNvPr id="365" name="Oval 364"/>
              <p:cNvSpPr/>
              <p:nvPr/>
            </p:nvSpPr>
            <p:spPr>
              <a:xfrm>
                <a:off x="4917745" y="2429067"/>
                <a:ext cx="2295331" cy="229533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66" name="Oval 365"/>
              <p:cNvSpPr/>
              <p:nvPr/>
            </p:nvSpPr>
            <p:spPr>
              <a:xfrm>
                <a:off x="5945828" y="2286000"/>
                <a:ext cx="1530220" cy="1530222"/>
              </a:xfrm>
              <a:prstGeom prst="ellipse">
                <a:avLst/>
              </a:prstGeom>
              <a:gradFill>
                <a:gsLst>
                  <a:gs pos="0">
                    <a:srgbClr val="DA0000"/>
                  </a:gs>
                  <a:gs pos="80000">
                    <a:srgbClr val="D60000"/>
                  </a:gs>
                  <a:gs pos="100000">
                    <a:srgbClr val="AC0000"/>
                  </a:gs>
                </a:gsLst>
              </a:gradFill>
              <a:ln>
                <a:noFill/>
              </a:ln>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67" name="Oval 10"/>
              <p:cNvSpPr/>
              <p:nvPr/>
            </p:nvSpPr>
            <p:spPr>
              <a:xfrm>
                <a:off x="6054828" y="2667000"/>
                <a:ext cx="1107972" cy="1023687"/>
              </a:xfrm>
              <a:custGeom>
                <a:avLst/>
                <a:gdLst>
                  <a:gd name="connsiteX0" fmla="*/ 189017 w 1045863"/>
                  <a:gd name="connsiteY0" fmla="*/ 0 h 1103312"/>
                  <a:gd name="connsiteX1" fmla="*/ 97056 w 1045863"/>
                  <a:gd name="connsiteY1" fmla="*/ 259496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828576 w 1045863"/>
                  <a:gd name="connsiteY2" fmla="*/ 991016 h 1103312"/>
                  <a:gd name="connsiteX3" fmla="*/ 1045863 w 1045863"/>
                  <a:gd name="connsiteY3" fmla="*/ 954468 h 1103312"/>
                  <a:gd name="connsiteX4" fmla="*/ 640080 w 1045863"/>
                  <a:gd name="connsiteY4" fmla="*/ 1103312 h 1103312"/>
                  <a:gd name="connsiteX5" fmla="*/ 0 w 1045863"/>
                  <a:gd name="connsiteY5" fmla="*/ 463232 h 1103312"/>
                  <a:gd name="connsiteX6" fmla="*/ 189017 w 1045863"/>
                  <a:gd name="connsiteY6" fmla="*/ 0 h 1103312"/>
                  <a:gd name="connsiteX0" fmla="*/ 189017 w 1045863"/>
                  <a:gd name="connsiteY0" fmla="*/ 0 h 1103312"/>
                  <a:gd name="connsiteX1" fmla="*/ 482067 w 1045863"/>
                  <a:gd name="connsiteY1" fmla="*/ 800917 h 1103312"/>
                  <a:gd name="connsiteX2" fmla="*/ 1045863 w 1045863"/>
                  <a:gd name="connsiteY2" fmla="*/ 954468 h 1103312"/>
                  <a:gd name="connsiteX3" fmla="*/ 640080 w 1045863"/>
                  <a:gd name="connsiteY3" fmla="*/ 1103312 h 1103312"/>
                  <a:gd name="connsiteX4" fmla="*/ 0 w 1045863"/>
                  <a:gd name="connsiteY4" fmla="*/ 463232 h 1103312"/>
                  <a:gd name="connsiteX5" fmla="*/ 189017 w 1045863"/>
                  <a:gd name="connsiteY5" fmla="*/ 0 h 1103312"/>
                  <a:gd name="connsiteX0" fmla="*/ 189017 w 1178210"/>
                  <a:gd name="connsiteY0" fmla="*/ 0 h 1103312"/>
                  <a:gd name="connsiteX1" fmla="*/ 482067 w 1178210"/>
                  <a:gd name="connsiteY1" fmla="*/ 800917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189017 w 1178210"/>
                  <a:gd name="connsiteY0" fmla="*/ 0 h 1103312"/>
                  <a:gd name="connsiteX1" fmla="*/ 494099 w 1178210"/>
                  <a:gd name="connsiteY1" fmla="*/ 596381 h 1103312"/>
                  <a:gd name="connsiteX2" fmla="*/ 1178210 w 1178210"/>
                  <a:gd name="connsiteY2" fmla="*/ 810089 h 1103312"/>
                  <a:gd name="connsiteX3" fmla="*/ 640080 w 1178210"/>
                  <a:gd name="connsiteY3" fmla="*/ 1103312 h 1103312"/>
                  <a:gd name="connsiteX4" fmla="*/ 0 w 1178210"/>
                  <a:gd name="connsiteY4" fmla="*/ 463232 h 1103312"/>
                  <a:gd name="connsiteX5" fmla="*/ 189017 w 1178210"/>
                  <a:gd name="connsiteY5" fmla="*/ 0 h 1103312"/>
                  <a:gd name="connsiteX0" fmla="*/ 2404 w 991597"/>
                  <a:gd name="connsiteY0" fmla="*/ 8836 h 1112148"/>
                  <a:gd name="connsiteX1" fmla="*/ 307486 w 991597"/>
                  <a:gd name="connsiteY1" fmla="*/ 605217 h 1112148"/>
                  <a:gd name="connsiteX2" fmla="*/ 991597 w 991597"/>
                  <a:gd name="connsiteY2" fmla="*/ 818925 h 1112148"/>
                  <a:gd name="connsiteX3" fmla="*/ 453467 w 991597"/>
                  <a:gd name="connsiteY3" fmla="*/ 1112148 h 1112148"/>
                  <a:gd name="connsiteX4" fmla="*/ 2404 w 991597"/>
                  <a:gd name="connsiteY4" fmla="*/ 8836 h 1112148"/>
                  <a:gd name="connsiteX0" fmla="*/ 2404 w 991597"/>
                  <a:gd name="connsiteY0" fmla="*/ 8836 h 887846"/>
                  <a:gd name="connsiteX1" fmla="*/ 307486 w 991597"/>
                  <a:gd name="connsiteY1" fmla="*/ 605217 h 887846"/>
                  <a:gd name="connsiteX2" fmla="*/ 991597 w 991597"/>
                  <a:gd name="connsiteY2" fmla="*/ 818925 h 887846"/>
                  <a:gd name="connsiteX3" fmla="*/ 104551 w 991597"/>
                  <a:gd name="connsiteY3" fmla="*/ 883548 h 887846"/>
                  <a:gd name="connsiteX4" fmla="*/ 2404 w 991597"/>
                  <a:gd name="connsiteY4" fmla="*/ 8836 h 887846"/>
                  <a:gd name="connsiteX0" fmla="*/ 118779 w 1107972"/>
                  <a:gd name="connsiteY0" fmla="*/ 8836 h 1021343"/>
                  <a:gd name="connsiteX1" fmla="*/ 423861 w 1107972"/>
                  <a:gd name="connsiteY1" fmla="*/ 605217 h 1021343"/>
                  <a:gd name="connsiteX2" fmla="*/ 1107972 w 1107972"/>
                  <a:gd name="connsiteY2" fmla="*/ 818925 h 1021343"/>
                  <a:gd name="connsiteX3" fmla="*/ 220926 w 1107972"/>
                  <a:gd name="connsiteY3" fmla="*/ 883548 h 1021343"/>
                  <a:gd name="connsiteX4" fmla="*/ 118779 w 1107972"/>
                  <a:gd name="connsiteY4" fmla="*/ 8836 h 1021343"/>
                  <a:gd name="connsiteX0" fmla="*/ 118779 w 1107972"/>
                  <a:gd name="connsiteY0" fmla="*/ 11180 h 1023687"/>
                  <a:gd name="connsiteX1" fmla="*/ 423861 w 1107972"/>
                  <a:gd name="connsiteY1" fmla="*/ 607561 h 1023687"/>
                  <a:gd name="connsiteX2" fmla="*/ 1107972 w 1107972"/>
                  <a:gd name="connsiteY2" fmla="*/ 821269 h 1023687"/>
                  <a:gd name="connsiteX3" fmla="*/ 220926 w 1107972"/>
                  <a:gd name="connsiteY3" fmla="*/ 885892 h 1023687"/>
                  <a:gd name="connsiteX4" fmla="*/ 118779 w 1107972"/>
                  <a:gd name="connsiteY4" fmla="*/ 11180 h 102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972" h="1023687">
                    <a:moveTo>
                      <a:pt x="118779" y="11180"/>
                    </a:moveTo>
                    <a:cubicBezTo>
                      <a:pt x="94449" y="-73308"/>
                      <a:pt x="114617" y="340199"/>
                      <a:pt x="423861" y="607561"/>
                    </a:cubicBezTo>
                    <a:cubicBezTo>
                      <a:pt x="733105" y="874923"/>
                      <a:pt x="1081637" y="770870"/>
                      <a:pt x="1107972" y="821269"/>
                    </a:cubicBezTo>
                    <a:cubicBezTo>
                      <a:pt x="999127" y="915094"/>
                      <a:pt x="664577" y="1186681"/>
                      <a:pt x="220926" y="885892"/>
                    </a:cubicBezTo>
                    <a:cubicBezTo>
                      <a:pt x="-222725" y="585103"/>
                      <a:pt x="143109" y="95668"/>
                      <a:pt x="118779" y="111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spTree>
    <p:extLst>
      <p:ext uri="{BB962C8B-B14F-4D97-AF65-F5344CB8AC3E}">
        <p14:creationId xmlns:p14="http://schemas.microsoft.com/office/powerpoint/2010/main" val="812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600172" y="4794001"/>
            <a:ext cx="884679" cy="963135"/>
            <a:chOff x="988911" y="5071736"/>
            <a:chExt cx="884679" cy="963135"/>
          </a:xfrm>
        </p:grpSpPr>
        <p:grpSp>
          <p:nvGrpSpPr>
            <p:cNvPr id="7" name="Group 6"/>
            <p:cNvGrpSpPr/>
            <p:nvPr/>
          </p:nvGrpSpPr>
          <p:grpSpPr>
            <a:xfrm>
              <a:off x="1325880" y="5404485"/>
              <a:ext cx="547710" cy="553729"/>
              <a:chOff x="1435774" y="1789788"/>
              <a:chExt cx="3410045" cy="3447519"/>
            </a:xfrm>
            <a:effectLst>
              <a:outerShdw blurRad="50800" dist="25400" dir="5400000" algn="t" rotWithShape="0">
                <a:prstClr val="black">
                  <a:alpha val="40000"/>
                </a:prstClr>
              </a:outerShdw>
            </a:effectLst>
          </p:grpSpPr>
          <p:sp>
            <p:nvSpPr>
              <p:cNvPr id="8" name="Parallelogram 5"/>
              <p:cNvSpPr/>
              <p:nvPr/>
            </p:nvSpPr>
            <p:spPr>
              <a:xfrm rot="16200000" flipV="1">
                <a:off x="2443070" y="2834557"/>
                <a:ext cx="2757672" cy="2047827"/>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Parallelogram 7"/>
              <p:cNvSpPr/>
              <p:nvPr/>
            </p:nvSpPr>
            <p:spPr>
              <a:xfrm rot="5400000" flipH="1" flipV="1">
                <a:off x="635317" y="3075146"/>
                <a:ext cx="2975454" cy="1348868"/>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Parallelogram 9"/>
              <p:cNvSpPr/>
              <p:nvPr/>
            </p:nvSpPr>
            <p:spPr>
              <a:xfrm rot="16200000" flipV="1">
                <a:off x="2554883" y="670679"/>
                <a:ext cx="1161684" cy="3399902"/>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Parallelogram 5"/>
              <p:cNvSpPr/>
              <p:nvPr/>
            </p:nvSpPr>
            <p:spPr>
              <a:xfrm rot="16200000" flipV="1">
                <a:off x="2471970" y="2859412"/>
                <a:ext cx="2472511" cy="1818734"/>
              </a:xfrm>
              <a:custGeom>
                <a:avLst/>
                <a:gdLst/>
                <a:ahLst/>
                <a:cxnLst/>
                <a:rect l="l" t="t" r="r" b="b"/>
                <a:pathLst>
                  <a:path w="2472511" h="1818734">
                    <a:moveTo>
                      <a:pt x="2472511" y="0"/>
                    </a:moveTo>
                    <a:cubicBezTo>
                      <a:pt x="2266465" y="602682"/>
                      <a:pt x="1803439" y="1153748"/>
                      <a:pt x="1148076" y="1496659"/>
                    </a:cubicBezTo>
                    <a:cubicBezTo>
                      <a:pt x="775166" y="1691780"/>
                      <a:pt x="382390" y="1797315"/>
                      <a:pt x="0" y="1818734"/>
                    </a:cubicBezTo>
                    <a:lnTo>
                      <a:pt x="2055639" y="1818734"/>
                    </a:lnTo>
                    <a:lnTo>
                      <a:pt x="2053564" y="1814661"/>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 name="Group 1"/>
            <p:cNvGrpSpPr/>
            <p:nvPr/>
          </p:nvGrpSpPr>
          <p:grpSpPr>
            <a:xfrm>
              <a:off x="988911" y="5481142"/>
              <a:ext cx="547710" cy="553729"/>
              <a:chOff x="1435774" y="1789788"/>
              <a:chExt cx="3410045" cy="3447519"/>
            </a:xfrm>
            <a:effectLst>
              <a:outerShdw blurRad="50800" dist="25400" dir="5400000" algn="t" rotWithShape="0">
                <a:prstClr val="black">
                  <a:alpha val="40000"/>
                </a:prstClr>
              </a:outerShdw>
            </a:effectLst>
          </p:grpSpPr>
          <p:sp>
            <p:nvSpPr>
              <p:cNvPr id="3" name="Parallelogram 5"/>
              <p:cNvSpPr/>
              <p:nvPr/>
            </p:nvSpPr>
            <p:spPr>
              <a:xfrm rot="16200000" flipV="1">
                <a:off x="2443070" y="2834557"/>
                <a:ext cx="2757672" cy="2047827"/>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Parallelogram 7"/>
              <p:cNvSpPr/>
              <p:nvPr/>
            </p:nvSpPr>
            <p:spPr>
              <a:xfrm rot="5400000" flipH="1" flipV="1">
                <a:off x="635317" y="3075146"/>
                <a:ext cx="2975454" cy="1348868"/>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 name="Parallelogram 9"/>
              <p:cNvSpPr/>
              <p:nvPr/>
            </p:nvSpPr>
            <p:spPr>
              <a:xfrm rot="16200000" flipV="1">
                <a:off x="2554883" y="670679"/>
                <a:ext cx="1161684" cy="3399902"/>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Parallelogram 5"/>
              <p:cNvSpPr/>
              <p:nvPr/>
            </p:nvSpPr>
            <p:spPr>
              <a:xfrm rot="16200000" flipV="1">
                <a:off x="2471970" y="2859412"/>
                <a:ext cx="2472511" cy="1818734"/>
              </a:xfrm>
              <a:custGeom>
                <a:avLst/>
                <a:gdLst/>
                <a:ahLst/>
                <a:cxnLst/>
                <a:rect l="l" t="t" r="r" b="b"/>
                <a:pathLst>
                  <a:path w="2472511" h="1818734">
                    <a:moveTo>
                      <a:pt x="2472511" y="0"/>
                    </a:moveTo>
                    <a:cubicBezTo>
                      <a:pt x="2266465" y="602682"/>
                      <a:pt x="1803439" y="1153748"/>
                      <a:pt x="1148076" y="1496659"/>
                    </a:cubicBezTo>
                    <a:cubicBezTo>
                      <a:pt x="775166" y="1691780"/>
                      <a:pt x="382390" y="1797315"/>
                      <a:pt x="0" y="1818734"/>
                    </a:cubicBezTo>
                    <a:lnTo>
                      <a:pt x="2055639" y="1818734"/>
                    </a:lnTo>
                    <a:lnTo>
                      <a:pt x="2053564" y="1814661"/>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p:cNvGrpSpPr/>
            <p:nvPr/>
          </p:nvGrpSpPr>
          <p:grpSpPr>
            <a:xfrm>
              <a:off x="1138562" y="5071736"/>
              <a:ext cx="547710" cy="553729"/>
              <a:chOff x="1435774" y="1789788"/>
              <a:chExt cx="3410045" cy="3447519"/>
            </a:xfrm>
            <a:effectLst/>
          </p:grpSpPr>
          <p:sp>
            <p:nvSpPr>
              <p:cNvPr id="13" name="Parallelogram 5"/>
              <p:cNvSpPr/>
              <p:nvPr/>
            </p:nvSpPr>
            <p:spPr>
              <a:xfrm rot="16200000" flipV="1">
                <a:off x="2443070" y="2834557"/>
                <a:ext cx="2757672" cy="2047827"/>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Parallelogram 7"/>
              <p:cNvSpPr/>
              <p:nvPr/>
            </p:nvSpPr>
            <p:spPr>
              <a:xfrm rot="5400000" flipH="1" flipV="1">
                <a:off x="635317" y="3075146"/>
                <a:ext cx="2975454" cy="1348868"/>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Parallelogram 9"/>
              <p:cNvSpPr/>
              <p:nvPr/>
            </p:nvSpPr>
            <p:spPr>
              <a:xfrm rot="16200000" flipV="1">
                <a:off x="2554883" y="670679"/>
                <a:ext cx="1161684" cy="3399902"/>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Parallelogram 5"/>
              <p:cNvSpPr/>
              <p:nvPr/>
            </p:nvSpPr>
            <p:spPr>
              <a:xfrm rot="16200000" flipV="1">
                <a:off x="2471970" y="2859412"/>
                <a:ext cx="2472511" cy="1818734"/>
              </a:xfrm>
              <a:custGeom>
                <a:avLst/>
                <a:gdLst/>
                <a:ahLst/>
                <a:cxnLst/>
                <a:rect l="l" t="t" r="r" b="b"/>
                <a:pathLst>
                  <a:path w="2472511" h="1818734">
                    <a:moveTo>
                      <a:pt x="2472511" y="0"/>
                    </a:moveTo>
                    <a:cubicBezTo>
                      <a:pt x="2266465" y="602682"/>
                      <a:pt x="1803439" y="1153748"/>
                      <a:pt x="1148076" y="1496659"/>
                    </a:cubicBezTo>
                    <a:cubicBezTo>
                      <a:pt x="775166" y="1691780"/>
                      <a:pt x="382390" y="1797315"/>
                      <a:pt x="0" y="1818734"/>
                    </a:cubicBezTo>
                    <a:lnTo>
                      <a:pt x="2055639" y="1818734"/>
                    </a:lnTo>
                    <a:lnTo>
                      <a:pt x="2053564" y="1814661"/>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24" name="Up Arrow 23"/>
          <p:cNvSpPr/>
          <p:nvPr/>
        </p:nvSpPr>
        <p:spPr>
          <a:xfrm rot="5400000">
            <a:off x="1852427" y="5016440"/>
            <a:ext cx="391077" cy="494071"/>
          </a:xfrm>
          <a:prstGeom prst="upArrow">
            <a:avLst/>
          </a:prstGeom>
          <a:gradFill>
            <a:gsLst>
              <a:gs pos="100000">
                <a:srgbClr val="0070C0"/>
              </a:gs>
              <a:gs pos="0">
                <a:srgbClr val="00B0F0"/>
              </a:gs>
            </a:gsLst>
            <a:lin ang="5400000" scaled="0"/>
          </a:gra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2514753" y="4953307"/>
            <a:ext cx="677420" cy="614158"/>
            <a:chOff x="2316480" y="4582682"/>
            <a:chExt cx="677420" cy="614158"/>
          </a:xfrm>
        </p:grpSpPr>
        <p:grpSp>
          <p:nvGrpSpPr>
            <p:cNvPr id="25" name="Group 24"/>
            <p:cNvGrpSpPr/>
            <p:nvPr/>
          </p:nvGrpSpPr>
          <p:grpSpPr>
            <a:xfrm>
              <a:off x="2316480" y="5028428"/>
              <a:ext cx="677420" cy="168412"/>
              <a:chOff x="1435777" y="1789785"/>
              <a:chExt cx="3410042" cy="3447518"/>
            </a:xfrm>
            <a:effectLst/>
          </p:grpSpPr>
          <p:sp>
            <p:nvSpPr>
              <p:cNvPr id="26" name="Parallelogram 5"/>
              <p:cNvSpPr/>
              <p:nvPr/>
            </p:nvSpPr>
            <p:spPr>
              <a:xfrm rot="16200000" flipV="1">
                <a:off x="2443070" y="2834551"/>
                <a:ext cx="2757671" cy="2047826"/>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Parallelogram 7"/>
              <p:cNvSpPr/>
              <p:nvPr/>
            </p:nvSpPr>
            <p:spPr>
              <a:xfrm rot="5400000" flipH="1" flipV="1">
                <a:off x="635319" y="3075143"/>
                <a:ext cx="2975450" cy="1348870"/>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Parallelogram 9"/>
              <p:cNvSpPr/>
              <p:nvPr/>
            </p:nvSpPr>
            <p:spPr>
              <a:xfrm rot="16200000" flipV="1">
                <a:off x="2554886" y="670676"/>
                <a:ext cx="1161685" cy="3399903"/>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p:cNvGrpSpPr/>
            <p:nvPr/>
          </p:nvGrpSpPr>
          <p:grpSpPr>
            <a:xfrm>
              <a:off x="2316480" y="4879846"/>
              <a:ext cx="677420" cy="168412"/>
              <a:chOff x="1435777" y="1789785"/>
              <a:chExt cx="3410042" cy="3447518"/>
            </a:xfrm>
            <a:effectLst/>
          </p:grpSpPr>
          <p:sp>
            <p:nvSpPr>
              <p:cNvPr id="32" name="Parallelogram 5"/>
              <p:cNvSpPr/>
              <p:nvPr/>
            </p:nvSpPr>
            <p:spPr>
              <a:xfrm rot="16200000" flipV="1">
                <a:off x="2443070" y="2834551"/>
                <a:ext cx="2757671" cy="2047826"/>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Parallelogram 7"/>
              <p:cNvSpPr/>
              <p:nvPr/>
            </p:nvSpPr>
            <p:spPr>
              <a:xfrm rot="5400000" flipH="1" flipV="1">
                <a:off x="635319" y="3075143"/>
                <a:ext cx="2975450" cy="1348870"/>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Parallelogram 9"/>
              <p:cNvSpPr/>
              <p:nvPr/>
            </p:nvSpPr>
            <p:spPr>
              <a:xfrm rot="16200000" flipV="1">
                <a:off x="2554886" y="670676"/>
                <a:ext cx="1161685" cy="3399903"/>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5" name="Group 34"/>
            <p:cNvGrpSpPr/>
            <p:nvPr/>
          </p:nvGrpSpPr>
          <p:grpSpPr>
            <a:xfrm>
              <a:off x="2316480" y="4731264"/>
              <a:ext cx="677420" cy="168412"/>
              <a:chOff x="1435777" y="1789785"/>
              <a:chExt cx="3410042" cy="3447518"/>
            </a:xfrm>
            <a:effectLst/>
          </p:grpSpPr>
          <p:sp>
            <p:nvSpPr>
              <p:cNvPr id="36" name="Parallelogram 5"/>
              <p:cNvSpPr/>
              <p:nvPr/>
            </p:nvSpPr>
            <p:spPr>
              <a:xfrm rot="16200000" flipV="1">
                <a:off x="2443070" y="2834551"/>
                <a:ext cx="2757671" cy="2047826"/>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Parallelogram 7"/>
              <p:cNvSpPr/>
              <p:nvPr/>
            </p:nvSpPr>
            <p:spPr>
              <a:xfrm rot="5400000" flipH="1" flipV="1">
                <a:off x="635319" y="3075143"/>
                <a:ext cx="2975450" cy="1348870"/>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Parallelogram 9"/>
              <p:cNvSpPr/>
              <p:nvPr/>
            </p:nvSpPr>
            <p:spPr>
              <a:xfrm rot="16200000" flipV="1">
                <a:off x="2554886" y="670676"/>
                <a:ext cx="1161685" cy="3399903"/>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9" name="Group 38"/>
            <p:cNvGrpSpPr/>
            <p:nvPr/>
          </p:nvGrpSpPr>
          <p:grpSpPr>
            <a:xfrm>
              <a:off x="2316480" y="4582682"/>
              <a:ext cx="677420" cy="168412"/>
              <a:chOff x="1435777" y="1789785"/>
              <a:chExt cx="3410042" cy="3447518"/>
            </a:xfrm>
            <a:effectLst/>
          </p:grpSpPr>
          <p:sp>
            <p:nvSpPr>
              <p:cNvPr id="40" name="Parallelogram 5"/>
              <p:cNvSpPr/>
              <p:nvPr/>
            </p:nvSpPr>
            <p:spPr>
              <a:xfrm rot="16200000" flipV="1">
                <a:off x="2443070" y="2834551"/>
                <a:ext cx="2757671" cy="2047826"/>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adFill flip="none" rotWithShape="1">
                <a:gsLst>
                  <a:gs pos="0">
                    <a:schemeClr val="bg1">
                      <a:lumMod val="95000"/>
                    </a:schemeClr>
                  </a:gs>
                  <a:gs pos="100000">
                    <a:schemeClr val="bg1">
                      <a:lumMod val="7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Parallelogram 7"/>
              <p:cNvSpPr/>
              <p:nvPr/>
            </p:nvSpPr>
            <p:spPr>
              <a:xfrm rot="5400000" flipH="1" flipV="1">
                <a:off x="635319" y="3075143"/>
                <a:ext cx="2975450" cy="1348870"/>
              </a:xfrm>
              <a:custGeom>
                <a:avLst/>
                <a:gdLst/>
                <a:ahLst/>
                <a:cxnLst/>
                <a:rect l="l" t="t" r="r" b="b"/>
                <a:pathLst>
                  <a:path w="2218772" h="1005840">
                    <a:moveTo>
                      <a:pt x="2218772" y="0"/>
                    </a:moveTo>
                    <a:lnTo>
                      <a:pt x="1706271" y="1005840"/>
                    </a:lnTo>
                    <a:lnTo>
                      <a:pt x="0" y="1005840"/>
                    </a:lnTo>
                    <a:lnTo>
                      <a:pt x="521629" y="0"/>
                    </a:lnTo>
                    <a:close/>
                  </a:path>
                </a:pathLst>
              </a:custGeom>
              <a:gradFill flip="none" rotWithShape="1">
                <a:gsLst>
                  <a:gs pos="0">
                    <a:srgbClr val="EEEEEE"/>
                  </a:gs>
                  <a:gs pos="100000">
                    <a:schemeClr val="bg1">
                      <a:lumMod val="65000"/>
                    </a:schemeClr>
                  </a:gs>
                </a:gsLst>
                <a:lin ang="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Parallelogram 9"/>
              <p:cNvSpPr/>
              <p:nvPr/>
            </p:nvSpPr>
            <p:spPr>
              <a:xfrm rot="16200000" flipV="1">
                <a:off x="2554886" y="670676"/>
                <a:ext cx="1161685" cy="3399903"/>
              </a:xfrm>
              <a:custGeom>
                <a:avLst/>
                <a:gdLst/>
                <a:ahLst/>
                <a:cxnLst/>
                <a:rect l="l" t="t" r="r" b="b"/>
                <a:pathLst>
                  <a:path w="866258" h="2535280">
                    <a:moveTo>
                      <a:pt x="866258" y="1008202"/>
                    </a:moveTo>
                    <a:lnTo>
                      <a:pt x="352554" y="0"/>
                    </a:lnTo>
                    <a:lnTo>
                      <a:pt x="0" y="1527078"/>
                    </a:lnTo>
                    <a:lnTo>
                      <a:pt x="513705" y="2535280"/>
                    </a:lnTo>
                    <a:close/>
                  </a:path>
                </a:pathLst>
              </a:custGeom>
              <a:gradFill flip="none" rotWithShape="1">
                <a:gsLst>
                  <a:gs pos="0">
                    <a:srgbClr val="EEEEEE"/>
                  </a:gs>
                  <a:gs pos="100000">
                    <a:schemeClr val="bg1">
                      <a:lumMod val="65000"/>
                    </a:schemeClr>
                  </a:gs>
                </a:gsLst>
                <a:lin ang="13500000" scaled="1"/>
                <a:tileRect/>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32" name="Group 131"/>
          <p:cNvGrpSpPr/>
          <p:nvPr/>
        </p:nvGrpSpPr>
        <p:grpSpPr>
          <a:xfrm>
            <a:off x="3014071" y="1387840"/>
            <a:ext cx="4148729" cy="4396961"/>
            <a:chOff x="3014071" y="1387840"/>
            <a:chExt cx="4148729" cy="4396961"/>
          </a:xfrm>
        </p:grpSpPr>
        <p:sp>
          <p:nvSpPr>
            <p:cNvPr id="115" name="Oval 3"/>
            <p:cNvSpPr/>
            <p:nvPr/>
          </p:nvSpPr>
          <p:spPr>
            <a:xfrm>
              <a:off x="3014071" y="1774128"/>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6" name="Oval 3"/>
            <p:cNvSpPr/>
            <p:nvPr/>
          </p:nvSpPr>
          <p:spPr>
            <a:xfrm rot="7200000">
              <a:off x="3380790" y="2409304"/>
              <a:ext cx="427621" cy="925396"/>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gradFill flip="none" rotWithShape="1">
              <a:gsLst>
                <a:gs pos="100000">
                  <a:srgbClr val="0070C0"/>
                </a:gs>
                <a:gs pos="30000">
                  <a:srgbClr val="00B0F0"/>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Oval 3"/>
            <p:cNvSpPr/>
            <p:nvPr/>
          </p:nvSpPr>
          <p:spPr>
            <a:xfrm rot="7200000">
              <a:off x="4139018" y="1116415"/>
              <a:ext cx="568580" cy="1210341"/>
            </a:xfrm>
            <a:custGeom>
              <a:avLst/>
              <a:gdLst/>
              <a:ahLst/>
              <a:cxnLst/>
              <a:rect l="l" t="t" r="r" b="b"/>
              <a:pathLst>
                <a:path w="568580" h="1210341">
                  <a:moveTo>
                    <a:pt x="135370" y="1210341"/>
                  </a:moveTo>
                  <a:cubicBezTo>
                    <a:pt x="58064" y="1073715"/>
                    <a:pt x="14249" y="915795"/>
                    <a:pt x="14249" y="747643"/>
                  </a:cubicBezTo>
                  <a:cubicBezTo>
                    <a:pt x="14249" y="580971"/>
                    <a:pt x="57296" y="424352"/>
                    <a:pt x="133560" y="288681"/>
                  </a:cubicBezTo>
                  <a:lnTo>
                    <a:pt x="0" y="208431"/>
                  </a:lnTo>
                  <a:lnTo>
                    <a:pt x="540814" y="0"/>
                  </a:lnTo>
                  <a:lnTo>
                    <a:pt x="568580" y="550068"/>
                  </a:lnTo>
                  <a:lnTo>
                    <a:pt x="437427" y="471263"/>
                  </a:lnTo>
                  <a:cubicBezTo>
                    <a:pt x="393156" y="553544"/>
                    <a:pt x="368437" y="647707"/>
                    <a:pt x="368437" y="747643"/>
                  </a:cubicBezTo>
                  <a:cubicBezTo>
                    <a:pt x="368437" y="851272"/>
                    <a:pt x="395017" y="948694"/>
                    <a:pt x="441871" y="1033383"/>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Oval 3"/>
            <p:cNvSpPr/>
            <p:nvPr/>
          </p:nvSpPr>
          <p:spPr>
            <a:xfrm rot="3600000">
              <a:off x="3380790" y="1138953"/>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Right Arrow 112"/>
            <p:cNvSpPr/>
            <p:nvPr/>
          </p:nvSpPr>
          <p:spPr>
            <a:xfrm>
              <a:off x="4876800" y="4732921"/>
              <a:ext cx="2286000" cy="1051880"/>
            </a:xfrm>
            <a:prstGeom prst="rightArrow">
              <a:avLst>
                <a:gd name="adj1" fmla="val 53409"/>
                <a:gd name="adj2" fmla="val 60142"/>
              </a:avLst>
            </a:prstGeom>
            <a:gradFill flip="none" rotWithShape="1">
              <a:gsLst>
                <a:gs pos="0">
                  <a:schemeClr val="bg1">
                    <a:lumMod val="75000"/>
                  </a:schemeClr>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3336250" y="4983605"/>
              <a:ext cx="1476982" cy="548640"/>
            </a:xfrm>
            <a:prstGeom prst="rect">
              <a:avLst/>
            </a:prstGeom>
            <a:gradFill flip="none" rotWithShape="1">
              <a:gsLst>
                <a:gs pos="0">
                  <a:schemeClr val="bg1">
                    <a:lumMod val="50000"/>
                  </a:schemeClr>
                </a:gs>
                <a:gs pos="100000">
                  <a:schemeClr val="bg1">
                    <a:lumMod val="9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3"/>
            <p:cNvSpPr/>
            <p:nvPr/>
          </p:nvSpPr>
          <p:spPr>
            <a:xfrm>
              <a:off x="5669149" y="3298238"/>
              <a:ext cx="680085" cy="1471738"/>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Oval 3"/>
            <p:cNvSpPr/>
            <p:nvPr/>
          </p:nvSpPr>
          <p:spPr>
            <a:xfrm>
              <a:off x="3336249" y="3298238"/>
              <a:ext cx="680085" cy="1471738"/>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3"/>
            <p:cNvSpPr/>
            <p:nvPr/>
          </p:nvSpPr>
          <p:spPr>
            <a:xfrm rot="7200000">
              <a:off x="3919474" y="4308414"/>
              <a:ext cx="680084"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3"/>
            <p:cNvSpPr/>
            <p:nvPr/>
          </p:nvSpPr>
          <p:spPr>
            <a:xfrm rot="7200000">
              <a:off x="508592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3"/>
            <p:cNvSpPr/>
            <p:nvPr/>
          </p:nvSpPr>
          <p:spPr>
            <a:xfrm rot="3600000">
              <a:off x="5085925" y="4308414"/>
              <a:ext cx="680084"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gradFill flip="none" rotWithShape="1">
              <a:gsLst>
                <a:gs pos="0">
                  <a:schemeClr val="bg1">
                    <a:lumMod val="7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3"/>
            <p:cNvSpPr/>
            <p:nvPr/>
          </p:nvSpPr>
          <p:spPr>
            <a:xfrm rot="3600000">
              <a:off x="391947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gradFill flip="none" rotWithShape="1">
              <a:gsLst>
                <a:gs pos="100000">
                  <a:srgbClr val="0070C0"/>
                </a:gs>
                <a:gs pos="30000">
                  <a:srgbClr val="00B0F0"/>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2" name="TextBox 121"/>
          <p:cNvSpPr txBox="1"/>
          <p:nvPr/>
        </p:nvSpPr>
        <p:spPr>
          <a:xfrm>
            <a:off x="4516869" y="3623536"/>
            <a:ext cx="710451" cy="861774"/>
          </a:xfrm>
          <a:prstGeom prst="rect">
            <a:avLst/>
          </a:prstGeom>
          <a:noFill/>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3000" dirty="0" smtClean="0">
                <a:solidFill>
                  <a:srgbClr val="00B0F0"/>
                </a:solidFill>
              </a:rPr>
              <a:t>30</a:t>
            </a:r>
          </a:p>
          <a:p>
            <a:pPr algn="ctr"/>
            <a:r>
              <a:rPr lang="en-US" sz="1800" dirty="0" smtClean="0"/>
              <a:t>days</a:t>
            </a:r>
            <a:endParaRPr lang="en-US" sz="1600" dirty="0"/>
          </a:p>
        </p:txBody>
      </p:sp>
      <p:sp>
        <p:nvSpPr>
          <p:cNvPr id="123" name="TextBox 122"/>
          <p:cNvSpPr txBox="1"/>
          <p:nvPr/>
        </p:nvSpPr>
        <p:spPr>
          <a:xfrm>
            <a:off x="3572962" y="1855696"/>
            <a:ext cx="753732" cy="677108"/>
          </a:xfrm>
          <a:prstGeom prst="rect">
            <a:avLst/>
          </a:prstGeom>
          <a:noFill/>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2200" dirty="0" smtClean="0">
                <a:solidFill>
                  <a:srgbClr val="00B0F0"/>
                </a:solidFill>
              </a:rPr>
              <a:t>24</a:t>
            </a:r>
          </a:p>
          <a:p>
            <a:pPr algn="ctr"/>
            <a:r>
              <a:rPr lang="en-US" sz="1600" dirty="0" smtClean="0"/>
              <a:t>hours</a:t>
            </a:r>
            <a:endParaRPr lang="en-US" sz="1100" dirty="0"/>
          </a:p>
        </p:txBody>
      </p:sp>
      <p:sp>
        <p:nvSpPr>
          <p:cNvPr id="124" name="TextBox 123"/>
          <p:cNvSpPr txBox="1"/>
          <p:nvPr/>
        </p:nvSpPr>
        <p:spPr>
          <a:xfrm>
            <a:off x="204164" y="3953161"/>
            <a:ext cx="1813317" cy="553998"/>
          </a:xfrm>
          <a:prstGeom prst="rect">
            <a:avLst/>
          </a:prstGeom>
          <a:noFill/>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600" dirty="0" smtClean="0">
                <a:solidFill>
                  <a:srgbClr val="0094C8"/>
                </a:solidFill>
              </a:rPr>
              <a:t>Product Backlog</a:t>
            </a:r>
            <a:endParaRPr lang="en-US" sz="1600" dirty="0" smtClean="0">
              <a:solidFill>
                <a:srgbClr val="0094C8"/>
              </a:solidFill>
            </a:endParaRPr>
          </a:p>
          <a:p>
            <a:r>
              <a:rPr lang="en-US" sz="1400" b="0" dirty="0" smtClean="0"/>
              <a:t>Sample text</a:t>
            </a:r>
            <a:endParaRPr lang="en-US" sz="1400" b="0" dirty="0"/>
          </a:p>
        </p:txBody>
      </p:sp>
      <p:sp>
        <p:nvSpPr>
          <p:cNvPr id="125" name="TextBox 124"/>
          <p:cNvSpPr txBox="1"/>
          <p:nvPr/>
        </p:nvSpPr>
        <p:spPr>
          <a:xfrm>
            <a:off x="2057400" y="5863816"/>
            <a:ext cx="1632178" cy="553998"/>
          </a:xfrm>
          <a:prstGeom prst="rect">
            <a:avLst/>
          </a:prstGeom>
          <a:noFill/>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600" dirty="0" smtClean="0">
                <a:solidFill>
                  <a:srgbClr val="0094C8"/>
                </a:solidFill>
              </a:rPr>
              <a:t>Sprint Backlog</a:t>
            </a:r>
            <a:endParaRPr lang="en-US" sz="1600" dirty="0" smtClean="0">
              <a:solidFill>
                <a:srgbClr val="0094C8"/>
              </a:solidFill>
            </a:endParaRPr>
          </a:p>
          <a:p>
            <a:r>
              <a:rPr lang="en-US" sz="1400" b="0" dirty="0" smtClean="0"/>
              <a:t>Sample text</a:t>
            </a:r>
            <a:endParaRPr lang="en-US" sz="1400" b="0" dirty="0"/>
          </a:p>
        </p:txBody>
      </p:sp>
      <p:sp>
        <p:nvSpPr>
          <p:cNvPr id="126" name="TextBox 125"/>
          <p:cNvSpPr txBox="1"/>
          <p:nvPr/>
        </p:nvSpPr>
        <p:spPr>
          <a:xfrm>
            <a:off x="4419600" y="5604736"/>
            <a:ext cx="949619" cy="461665"/>
          </a:xfrm>
          <a:prstGeom prst="rect">
            <a:avLst/>
          </a:prstGeom>
          <a:noFill/>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2400" dirty="0" smtClean="0">
                <a:solidFill>
                  <a:srgbClr val="0094C8"/>
                </a:solidFill>
                <a:latin typeface="+mn-lt"/>
              </a:rPr>
              <a:t>Sprint</a:t>
            </a:r>
            <a:endParaRPr lang="en-US" sz="2400" dirty="0">
              <a:latin typeface="+mn-lt"/>
            </a:endParaRPr>
          </a:p>
        </p:txBody>
      </p:sp>
      <p:sp>
        <p:nvSpPr>
          <p:cNvPr id="127" name="TextBox 126"/>
          <p:cNvSpPr txBox="1"/>
          <p:nvPr/>
        </p:nvSpPr>
        <p:spPr>
          <a:xfrm>
            <a:off x="5029200" y="1261336"/>
            <a:ext cx="1422184" cy="984885"/>
          </a:xfrm>
          <a:prstGeom prst="rect">
            <a:avLst/>
          </a:prstGeom>
          <a:noFill/>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600" dirty="0">
                <a:solidFill>
                  <a:srgbClr val="0094C8"/>
                </a:solidFill>
              </a:rPr>
              <a:t>Daily </a:t>
            </a:r>
            <a:r>
              <a:rPr lang="en-US" sz="1600" dirty="0" smtClean="0">
                <a:solidFill>
                  <a:srgbClr val="0094C8"/>
                </a:solidFill>
              </a:rPr>
              <a:t>Scrum</a:t>
            </a:r>
            <a:endParaRPr lang="en-US" sz="1600" dirty="0" smtClean="0">
              <a:solidFill>
                <a:srgbClr val="0094C8"/>
              </a:solidFill>
            </a:endParaRPr>
          </a:p>
          <a:p>
            <a:pPr marL="236538" indent="-176213">
              <a:buFont typeface="Wingdings" pitchFamily="2" charset="2"/>
              <a:buChar char="q"/>
            </a:pPr>
            <a:r>
              <a:rPr lang="en-US" sz="1400" b="0" dirty="0" smtClean="0"/>
              <a:t>Sample </a:t>
            </a:r>
            <a:r>
              <a:rPr lang="en-US" sz="1400" b="0" dirty="0" smtClean="0"/>
              <a:t>text</a:t>
            </a:r>
          </a:p>
          <a:p>
            <a:pPr marL="236538" indent="-176213">
              <a:buFont typeface="Wingdings" pitchFamily="2" charset="2"/>
              <a:buChar char="q"/>
            </a:pPr>
            <a:r>
              <a:rPr lang="en-US" sz="1400" b="0" dirty="0"/>
              <a:t>Sample </a:t>
            </a:r>
            <a:r>
              <a:rPr lang="en-US" sz="1400" b="0" dirty="0" smtClean="0"/>
              <a:t>text</a:t>
            </a:r>
          </a:p>
          <a:p>
            <a:pPr marL="236538" indent="-176213">
              <a:buFont typeface="Wingdings" pitchFamily="2" charset="2"/>
              <a:buChar char="q"/>
            </a:pPr>
            <a:r>
              <a:rPr lang="en-US" sz="1400" b="0" dirty="0"/>
              <a:t>Sample text</a:t>
            </a:r>
            <a:endParaRPr lang="en-US" sz="1400" b="0" dirty="0"/>
          </a:p>
        </p:txBody>
      </p:sp>
      <p:sp>
        <p:nvSpPr>
          <p:cNvPr id="128" name="TextBox 127"/>
          <p:cNvSpPr txBox="1"/>
          <p:nvPr/>
        </p:nvSpPr>
        <p:spPr>
          <a:xfrm>
            <a:off x="6999481" y="6029980"/>
            <a:ext cx="1828800" cy="523220"/>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400" dirty="0" smtClean="0">
                <a:solidFill>
                  <a:srgbClr val="0094C8"/>
                </a:solidFill>
              </a:rPr>
              <a:t>Working increment of the product</a:t>
            </a:r>
            <a:endParaRPr lang="en-US" sz="1400" dirty="0" smtClean="0">
              <a:solidFill>
                <a:srgbClr val="0094C8"/>
              </a:solidFill>
            </a:endParaRPr>
          </a:p>
        </p:txBody>
      </p:sp>
      <p:grpSp>
        <p:nvGrpSpPr>
          <p:cNvPr id="129" name="Group 128"/>
          <p:cNvGrpSpPr/>
          <p:nvPr/>
        </p:nvGrpSpPr>
        <p:grpSpPr>
          <a:xfrm>
            <a:off x="7227446" y="4566811"/>
            <a:ext cx="1245663" cy="1341477"/>
            <a:chOff x="4953000" y="580506"/>
            <a:chExt cx="1447241" cy="1558560"/>
          </a:xfrm>
        </p:grpSpPr>
        <p:sp>
          <p:nvSpPr>
            <p:cNvPr id="130" name="Rectangle 24"/>
            <p:cNvSpPr/>
            <p:nvPr/>
          </p:nvSpPr>
          <p:spPr>
            <a:xfrm>
              <a:off x="4953000" y="664131"/>
              <a:ext cx="1257878" cy="1474935"/>
            </a:xfrm>
            <a:custGeom>
              <a:avLst/>
              <a:gdLst/>
              <a:ahLst/>
              <a:cxnLst/>
              <a:rect l="l" t="t" r="r" b="b"/>
              <a:pathLst>
                <a:path w="867373" h="1017045">
                  <a:moveTo>
                    <a:pt x="579876" y="0"/>
                  </a:moveTo>
                  <a:lnTo>
                    <a:pt x="867373" y="1017045"/>
                  </a:lnTo>
                  <a:lnTo>
                    <a:pt x="0" y="919142"/>
                  </a:lnTo>
                  <a:close/>
                </a:path>
              </a:pathLst>
            </a:custGeom>
            <a:gradFill flip="none" rotWithShape="1">
              <a:gsLst>
                <a:gs pos="0">
                  <a:srgbClr val="0070C0"/>
                </a:gs>
                <a:gs pos="100000">
                  <a:srgbClr val="00B0F0"/>
                </a:gs>
              </a:gsLst>
              <a:lin ang="16200000" scaled="1"/>
              <a:tileRect/>
            </a:gradFill>
            <a:ln>
              <a:solidFill>
                <a:srgbClr val="003192"/>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Rectangle 27"/>
            <p:cNvSpPr/>
            <p:nvPr/>
          </p:nvSpPr>
          <p:spPr>
            <a:xfrm rot="20652935">
              <a:off x="5997085" y="580506"/>
              <a:ext cx="403156" cy="1536322"/>
            </a:xfrm>
            <a:custGeom>
              <a:avLst/>
              <a:gdLst/>
              <a:ahLst/>
              <a:cxnLst/>
              <a:rect l="l" t="t" r="r" b="b"/>
              <a:pathLst>
                <a:path w="277997" h="1059375">
                  <a:moveTo>
                    <a:pt x="0" y="0"/>
                  </a:moveTo>
                  <a:lnTo>
                    <a:pt x="277997" y="890521"/>
                  </a:lnTo>
                  <a:lnTo>
                    <a:pt x="0" y="1059375"/>
                  </a:lnTo>
                  <a:close/>
                </a:path>
              </a:pathLst>
            </a:custGeom>
            <a:gradFill flip="none" rotWithShape="1">
              <a:gsLst>
                <a:gs pos="0">
                  <a:srgbClr val="004282"/>
                </a:gs>
                <a:gs pos="45000">
                  <a:srgbClr val="0070C0"/>
                </a:gs>
                <a:gs pos="100000">
                  <a:srgbClr val="00B0F0"/>
                </a:gs>
              </a:gsLst>
              <a:lin ang="0" scaled="1"/>
              <a:tileRect/>
            </a:gradFill>
            <a:ln>
              <a:solidFill>
                <a:srgbClr val="003192"/>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3" name="Title 132"/>
          <p:cNvSpPr>
            <a:spLocks noGrp="1"/>
          </p:cNvSpPr>
          <p:nvPr>
            <p:ph type="title"/>
          </p:nvPr>
        </p:nvSpPr>
        <p:spPr>
          <a:xfrm>
            <a:off x="442312" y="228600"/>
            <a:ext cx="8015887" cy="762000"/>
          </a:xfrm>
        </p:spPr>
        <p:txBody>
          <a:bodyPr>
            <a:normAutofit/>
          </a:bodyPr>
          <a:lstStyle/>
          <a:p>
            <a:pPr algn="l"/>
            <a:r>
              <a:rPr lang="en-US" sz="4000" dirty="0">
                <a:solidFill>
                  <a:schemeClr val="tx1">
                    <a:lumMod val="65000"/>
                    <a:lumOff val="35000"/>
                  </a:schemeClr>
                </a:solidFill>
              </a:rPr>
              <a:t>Scrum process</a:t>
            </a:r>
          </a:p>
        </p:txBody>
      </p:sp>
    </p:spTree>
    <p:extLst>
      <p:ext uri="{BB962C8B-B14F-4D97-AF65-F5344CB8AC3E}">
        <p14:creationId xmlns:p14="http://schemas.microsoft.com/office/powerpoint/2010/main" val="3090252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4"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hlinkClick r:id="rId6"/>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Upload to Slide Online.com</a:t>
            </a:r>
          </a:p>
        </p:txBody>
      </p:sp>
      <p:sp>
        <p:nvSpPr>
          <p:cNvPr id="7" name="Rectangle 6">
            <a:hlinkClick r:id="rId7"/>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white"/>
                </a:solidFill>
              </a:rPr>
              <a:t>Download Free Templates</a:t>
            </a:r>
          </a:p>
        </p:txBody>
      </p:sp>
      <p:pic>
        <p:nvPicPr>
          <p:cNvPr id="8" name="Picture 7">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pic>
        <p:nvPicPr>
          <p:cNvPr id="9" name="Picture 8"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838200"/>
            <a:ext cx="21717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340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362</Words>
  <Application>Microsoft Office PowerPoint</Application>
  <PresentationFormat>On-screen Show (4:3)</PresentationFormat>
  <Paragraphs>60</Paragraphs>
  <Slides>3</Slides>
  <Notes>1</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1_Office Theme</vt:lpstr>
      <vt:lpstr>2_Office Theme</vt:lpstr>
      <vt:lpstr>Scrum Task Board Template</vt:lpstr>
      <vt:lpstr>Scrum process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Roadmap</dc:title>
  <dc:creator>Md Aminul Islam</dc:creator>
  <cp:lastModifiedBy>Md Aminul Islam</cp:lastModifiedBy>
  <cp:revision>24</cp:revision>
  <dcterms:created xsi:type="dcterms:W3CDTF">2013-04-11T13:53:35Z</dcterms:created>
  <dcterms:modified xsi:type="dcterms:W3CDTF">2013-04-11T17:21:50Z</dcterms:modified>
</cp:coreProperties>
</file>