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5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8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8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6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0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42" name="OTLSHAPE_M_250ea2be05854b80bcdbec07faaa2d69_Connector1"/>
          <p:cNvCxnSpPr/>
          <p:nvPr>
            <p:custDataLst>
              <p:tags r:id="rId2"/>
            </p:custDataLst>
          </p:nvPr>
        </p:nvCxnSpPr>
        <p:spPr>
          <a:xfrm>
            <a:off x="5793406" y="3530600"/>
            <a:ext cx="0" cy="46201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1" name="OTLSHAPE_M_594ec6d080e74e7983f725f633ba7fc7_Connector1"/>
          <p:cNvCxnSpPr/>
          <p:nvPr>
            <p:custDataLst>
              <p:tags r:id="rId3"/>
            </p:custDataLst>
          </p:nvPr>
        </p:nvCxnSpPr>
        <p:spPr>
          <a:xfrm>
            <a:off x="4622892" y="3530600"/>
            <a:ext cx="0" cy="112837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0" name="OTLSHAPE_M_253040c35f8c4fc98c7ea5b40964b442_Connector1"/>
          <p:cNvCxnSpPr/>
          <p:nvPr>
            <p:custDataLst>
              <p:tags r:id="rId4"/>
            </p:custDataLst>
          </p:nvPr>
        </p:nvCxnSpPr>
        <p:spPr>
          <a:xfrm>
            <a:off x="2994351" y="3568700"/>
            <a:ext cx="0" cy="339857"/>
          </a:xfrm>
          <a:prstGeom prst="line">
            <a:avLst/>
          </a:prstGeom>
          <a:ln w="9525" cap="flat" cmpd="sng" algn="ctr">
            <a:solidFill>
              <a:srgbClr val="B1542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9" name="OTLSHAPE_M_0018691af88d4838b3ec2d1256b9eee5_Connector1"/>
          <p:cNvCxnSpPr/>
          <p:nvPr>
            <p:custDataLst>
              <p:tags r:id="rId5"/>
            </p:custDataLst>
          </p:nvPr>
        </p:nvCxnSpPr>
        <p:spPr>
          <a:xfrm>
            <a:off x="8032652" y="2376085"/>
            <a:ext cx="0" cy="646515"/>
          </a:xfrm>
          <a:prstGeom prst="line">
            <a:avLst/>
          </a:prstGeom>
          <a:ln w="9525" cap="flat" cmpd="sng" algn="ctr">
            <a:solidFill>
              <a:srgbClr val="81BB3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8" name="OTLSHAPE_M_e005b9fa49cb4e2b8b1afbd20c37a22b_Connector1"/>
          <p:cNvCxnSpPr/>
          <p:nvPr>
            <p:custDataLst>
              <p:tags r:id="rId6"/>
            </p:custDataLst>
          </p:nvPr>
        </p:nvCxnSpPr>
        <p:spPr>
          <a:xfrm>
            <a:off x="5284487" y="2484796"/>
            <a:ext cx="0" cy="575904"/>
          </a:xfrm>
          <a:prstGeom prst="line">
            <a:avLst/>
          </a:prstGeom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7" name="OTLSHAPE_M_683ca16ec00d46a181a7b06be6420d7d_Connector1"/>
          <p:cNvCxnSpPr/>
          <p:nvPr>
            <p:custDataLst>
              <p:tags r:id="rId7"/>
            </p:custDataLst>
          </p:nvPr>
        </p:nvCxnSpPr>
        <p:spPr>
          <a:xfrm>
            <a:off x="4012189" y="2831419"/>
            <a:ext cx="0" cy="191181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6" name="OTLSHAPE_M_9dd8ed9b66fc40c7b9eaa6cd4eb05791_Connector1"/>
          <p:cNvCxnSpPr/>
          <p:nvPr>
            <p:custDataLst>
              <p:tags r:id="rId8"/>
            </p:custDataLst>
          </p:nvPr>
        </p:nvCxnSpPr>
        <p:spPr>
          <a:xfrm>
            <a:off x="1162241" y="2256364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1" name="OTLSHAPE_TB_00000000000000000000000000000000_LeftEndCaps" hidden="1"/>
          <p:cNvSpPr txBox="1"/>
          <p:nvPr>
            <p:custDataLst>
              <p:tags r:id="rId9"/>
            </p:custDataLst>
          </p:nvPr>
        </p:nvSpPr>
        <p:spPr>
          <a:xfrm>
            <a:off x="254000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12" name="OTLSHAPE_TB_00000000000000000000000000000000_RightEndCaps" hidden="1"/>
          <p:cNvSpPr txBox="1"/>
          <p:nvPr>
            <p:custDataLst>
              <p:tags r:id="rId10"/>
            </p:custDataLst>
          </p:nvPr>
        </p:nvSpPr>
        <p:spPr>
          <a:xfrm>
            <a:off x="8426534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13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844465" y="3086100"/>
            <a:ext cx="7467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4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5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955137" y="34671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6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1009565" y="35941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017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073065" y="31835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18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722052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9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785552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20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2434539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1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2498039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22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3147026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3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3210526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24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859513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5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3923013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26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4572000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7" name="OTLSHAPE_TB_00000000000000000000000000000000_TimescaleInterval6"/>
          <p:cNvSpPr txBox="1"/>
          <p:nvPr>
            <p:custDataLst>
              <p:tags r:id="rId25"/>
            </p:custDataLst>
          </p:nvPr>
        </p:nvSpPr>
        <p:spPr>
          <a:xfrm>
            <a:off x="4635500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28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5284487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9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5347987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30" name="OTLSHAPE_TB_00000000000000000000000000000000_Separator7"/>
          <p:cNvCxnSpPr/>
          <p:nvPr>
            <p:custDataLst>
              <p:tags r:id="rId28"/>
            </p:custDataLst>
          </p:nvPr>
        </p:nvCxnSpPr>
        <p:spPr>
          <a:xfrm>
            <a:off x="5996974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1" name="OTLSHAPE_TB_00000000000000000000000000000000_TimescaleInterval8"/>
          <p:cNvSpPr txBox="1"/>
          <p:nvPr>
            <p:custDataLst>
              <p:tags r:id="rId29"/>
            </p:custDataLst>
          </p:nvPr>
        </p:nvSpPr>
        <p:spPr>
          <a:xfrm>
            <a:off x="6060474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32" name="OTLSHAPE_TB_00000000000000000000000000000000_Separator8"/>
          <p:cNvCxnSpPr/>
          <p:nvPr>
            <p:custDataLst>
              <p:tags r:id="rId30"/>
            </p:custDataLst>
          </p:nvPr>
        </p:nvCxnSpPr>
        <p:spPr>
          <a:xfrm>
            <a:off x="6709461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3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6772961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34" name="OTLSHAPE_TB_00000000000000000000000000000000_Separator9"/>
          <p:cNvCxnSpPr/>
          <p:nvPr>
            <p:custDataLst>
              <p:tags r:id="rId32"/>
            </p:custDataLst>
          </p:nvPr>
        </p:nvCxnSpPr>
        <p:spPr>
          <a:xfrm>
            <a:off x="7421948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5" name="OTLSHAPE_TB_00000000000000000000000000000000_TimescaleInterval10"/>
          <p:cNvSpPr txBox="1"/>
          <p:nvPr>
            <p:custDataLst>
              <p:tags r:id="rId33"/>
            </p:custDataLst>
          </p:nvPr>
        </p:nvSpPr>
        <p:spPr>
          <a:xfrm>
            <a:off x="7485449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043" name="OTLSHAPE_M_9dd8ed9b66fc40c7b9eaa6cd4eb05791_Title"/>
          <p:cNvSpPr txBox="1"/>
          <p:nvPr>
            <p:custDataLst>
              <p:tags r:id="rId34"/>
            </p:custDataLst>
          </p:nvPr>
        </p:nvSpPr>
        <p:spPr>
          <a:xfrm>
            <a:off x="348552" y="1880021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smtClean="0">
                <a:solidFill>
                  <a:srgbClr val="624332"/>
                </a:solidFill>
                <a:latin typeface="Calibri" panose="020F0502020204030204" pitchFamily="34" charset="0"/>
              </a:rPr>
              <a:t>Project approval and kickoff</a:t>
            </a:r>
            <a:endParaRPr lang="en-US" sz="1100" b="1" spc="-6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44" name="OTLSHAPE_M_9dd8ed9b66fc40c7b9eaa6cd4eb05791_Date"/>
          <p:cNvSpPr txBox="1"/>
          <p:nvPr>
            <p:custDataLst>
              <p:tags r:id="rId35"/>
            </p:custDataLst>
          </p:nvPr>
        </p:nvSpPr>
        <p:spPr>
          <a:xfrm>
            <a:off x="1009354" y="207594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Aug 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45" name="OTLSHAPE_M_9dd8ed9b66fc40c7b9eaa6cd4eb05791_Shape"/>
          <p:cNvSpPr/>
          <p:nvPr>
            <p:custDataLst>
              <p:tags r:id="rId36"/>
            </p:custDataLst>
          </p:nvPr>
        </p:nvSpPr>
        <p:spPr>
          <a:xfrm>
            <a:off x="1047941" y="2895600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6" name="OTLSHAPE_M_1d7b7de7569441ed84fdf40a3d51215e_Title"/>
          <p:cNvSpPr txBox="1"/>
          <p:nvPr>
            <p:custDataLst>
              <p:tags r:id="rId37"/>
            </p:custDataLst>
          </p:nvPr>
        </p:nvSpPr>
        <p:spPr>
          <a:xfrm>
            <a:off x="1393568" y="248479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smtClean="0">
                <a:solidFill>
                  <a:srgbClr val="624332"/>
                </a:solidFill>
                <a:latin typeface="Calibri" panose="020F0502020204030204" pitchFamily="34" charset="0"/>
              </a:rPr>
              <a:t>Production cost study</a:t>
            </a:r>
            <a:endParaRPr lang="en-US" sz="1100" b="1" spc="-6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47" name="OTLSHAPE_M_1d7b7de7569441ed84fdf40a3d51215e_Date"/>
          <p:cNvSpPr txBox="1"/>
          <p:nvPr>
            <p:custDataLst>
              <p:tags r:id="rId38"/>
            </p:custDataLst>
          </p:nvPr>
        </p:nvSpPr>
        <p:spPr>
          <a:xfrm>
            <a:off x="1842323" y="2680716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Aug 19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48" name="OTLSHAPE_M_1d7b7de7569441ed84fdf40a3d51215e_Shape"/>
          <p:cNvSpPr/>
          <p:nvPr>
            <p:custDataLst>
              <p:tags r:id="rId39"/>
            </p:custDataLst>
          </p:nvPr>
        </p:nvSpPr>
        <p:spPr>
          <a:xfrm>
            <a:off x="1913104" y="2895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9" name="OTLSHAPE_M_683ca16ec00d46a181a7b06be6420d7d_Title"/>
          <p:cNvSpPr txBox="1"/>
          <p:nvPr>
            <p:custDataLst>
              <p:tags r:id="rId40"/>
            </p:custDataLst>
          </p:nvPr>
        </p:nvSpPr>
        <p:spPr>
          <a:xfrm>
            <a:off x="3487891" y="2284557"/>
            <a:ext cx="1041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smtClean="0">
                <a:solidFill>
                  <a:srgbClr val="624332"/>
                </a:solidFill>
                <a:latin typeface="Calibri" panose="020F0502020204030204" pitchFamily="34" charset="0"/>
              </a:rPr>
              <a:t>Milestone and resource planning</a:t>
            </a:r>
            <a:endParaRPr lang="en-US" sz="1100" b="1" spc="-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50" name="OTLSHAPE_M_683ca16ec00d46a181a7b06be6420d7d_Date"/>
          <p:cNvSpPr txBox="1"/>
          <p:nvPr>
            <p:custDataLst>
              <p:tags r:id="rId41"/>
            </p:custDataLst>
          </p:nvPr>
        </p:nvSpPr>
        <p:spPr>
          <a:xfrm>
            <a:off x="3832971" y="2650994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Sep 27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51" name="OTLSHAPE_M_683ca16ec00d46a181a7b06be6420d7d_Shape"/>
          <p:cNvSpPr/>
          <p:nvPr>
            <p:custDataLst>
              <p:tags r:id="rId42"/>
            </p:custDataLst>
          </p:nvPr>
        </p:nvSpPr>
        <p:spPr>
          <a:xfrm flipV="1">
            <a:off x="3897889" y="2895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2" name="OTLSHAPE_M_e005b9fa49cb4e2b8b1afbd20c37a22b_Title"/>
          <p:cNvSpPr txBox="1"/>
          <p:nvPr>
            <p:custDataLst>
              <p:tags r:id="rId43"/>
            </p:custDataLst>
          </p:nvPr>
        </p:nvSpPr>
        <p:spPr>
          <a:xfrm>
            <a:off x="4670739" y="1767415"/>
            <a:ext cx="1219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Beta test 1.2 rollout, documentation and usability feedback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53" name="OTLSHAPE_M_e005b9fa49cb4e2b8b1afbd20c37a22b_Date"/>
          <p:cNvSpPr txBox="1"/>
          <p:nvPr>
            <p:custDataLst>
              <p:tags r:id="rId44"/>
            </p:custDataLst>
          </p:nvPr>
        </p:nvSpPr>
        <p:spPr>
          <a:xfrm>
            <a:off x="5109227" y="230437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Oct 22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54" name="OTLSHAPE_M_e005b9fa49cb4e2b8b1afbd20c37a22b_Shape"/>
          <p:cNvSpPr/>
          <p:nvPr>
            <p:custDataLst>
              <p:tags r:id="rId45"/>
            </p:custDataLst>
          </p:nvPr>
        </p:nvSpPr>
        <p:spPr>
          <a:xfrm>
            <a:off x="5208287" y="2971800"/>
            <a:ext cx="152400" cy="177800"/>
          </a:xfrm>
          <a:prstGeom prst="rect">
            <a:avLst/>
          </a:prstGeom>
          <a:solidFill>
            <a:srgbClr val="6DA22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5" name="OTLSHAPE_M_33db4c9f2b2f49c0a48d6254859800a3_Title"/>
          <p:cNvSpPr txBox="1"/>
          <p:nvPr>
            <p:custDataLst>
              <p:tags r:id="rId46"/>
            </p:custDataLst>
          </p:nvPr>
        </p:nvSpPr>
        <p:spPr>
          <a:xfrm>
            <a:off x="5978949" y="249927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 smtClean="0">
                <a:solidFill>
                  <a:srgbClr val="624332"/>
                </a:solidFill>
                <a:latin typeface="Calibri" panose="020F0502020204030204" pitchFamily="34" charset="0"/>
              </a:rPr>
              <a:t>Beta Test 2.2</a:t>
            </a:r>
            <a:endParaRPr lang="en-US" sz="1100" b="1" spc="-1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56" name="OTLSHAPE_M_33db4c9f2b2f49c0a48d6254859800a3_Date"/>
          <p:cNvSpPr txBox="1"/>
          <p:nvPr>
            <p:custDataLst>
              <p:tags r:id="rId47"/>
            </p:custDataLst>
          </p:nvPr>
        </p:nvSpPr>
        <p:spPr>
          <a:xfrm>
            <a:off x="6165236" y="2695194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Nov 12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57" name="OTLSHAPE_M_33db4c9f2b2f49c0a48d6254859800a3_Shape"/>
          <p:cNvSpPr/>
          <p:nvPr>
            <p:custDataLst>
              <p:tags r:id="rId48"/>
            </p:custDataLst>
          </p:nvPr>
        </p:nvSpPr>
        <p:spPr>
          <a:xfrm>
            <a:off x="6238918" y="2895600"/>
            <a:ext cx="228600" cy="254000"/>
          </a:xfrm>
          <a:prstGeom prst="rect">
            <a:avLst/>
          </a:prstGeom>
          <a:solidFill>
            <a:srgbClr val="C4682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8" name="OTLSHAPE_M_0018691af88d4838b3ec2d1256b9eee5_Title"/>
          <p:cNvSpPr txBox="1"/>
          <p:nvPr>
            <p:custDataLst>
              <p:tags r:id="rId49"/>
            </p:custDataLst>
          </p:nvPr>
        </p:nvSpPr>
        <p:spPr>
          <a:xfrm>
            <a:off x="7420469" y="182922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smtClean="0">
                <a:solidFill>
                  <a:srgbClr val="624332"/>
                </a:solidFill>
                <a:latin typeface="Calibri" panose="020F0502020204030204" pitchFamily="34" charset="0"/>
              </a:rPr>
              <a:t>Final project checkpoint and close</a:t>
            </a:r>
            <a:endParaRPr lang="en-US" sz="1100" b="1" spc="-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59" name="OTLSHAPE_M_0018691af88d4838b3ec2d1256b9eee5_Date"/>
          <p:cNvSpPr txBox="1"/>
          <p:nvPr>
            <p:custDataLst>
              <p:tags r:id="rId50"/>
            </p:custDataLst>
          </p:nvPr>
        </p:nvSpPr>
        <p:spPr>
          <a:xfrm>
            <a:off x="7850025" y="219566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Dec 15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60" name="OTLSHAPE_M_0018691af88d4838b3ec2d1256b9eee5_Shape"/>
          <p:cNvSpPr/>
          <p:nvPr>
            <p:custDataLst>
              <p:tags r:id="rId51"/>
            </p:custDataLst>
          </p:nvPr>
        </p:nvSpPr>
        <p:spPr>
          <a:xfrm>
            <a:off x="7918352" y="2895600"/>
            <a:ext cx="228600" cy="254000"/>
          </a:xfrm>
          <a:prstGeom prst="star8">
            <a:avLst/>
          </a:prstGeom>
          <a:solidFill>
            <a:srgbClr val="81BB3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1" name="OTLSHAPE_M_253040c35f8c4fc98c7ea5b40964b442_Title"/>
          <p:cNvSpPr txBox="1"/>
          <p:nvPr>
            <p:custDataLst>
              <p:tags r:id="rId52"/>
            </p:custDataLst>
          </p:nvPr>
        </p:nvSpPr>
        <p:spPr>
          <a:xfrm>
            <a:off x="2101922" y="4114381"/>
            <a:ext cx="177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 smtClean="0">
                <a:solidFill>
                  <a:srgbClr val="624332"/>
                </a:solidFill>
                <a:latin typeface="Calibri" panose="020F0502020204030204" pitchFamily="34" charset="0"/>
              </a:rPr>
              <a:t>SEO research, marketing analysis and business planning</a:t>
            </a:r>
            <a:endParaRPr lang="en-US" sz="1100" b="1" spc="-2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62" name="OTLSHAPE_M_253040c35f8c4fc98c7ea5b40964b442_Date"/>
          <p:cNvSpPr txBox="1"/>
          <p:nvPr>
            <p:custDataLst>
              <p:tags r:id="rId53"/>
            </p:custDataLst>
          </p:nvPr>
        </p:nvSpPr>
        <p:spPr>
          <a:xfrm>
            <a:off x="2847327" y="3933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Sep 7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63" name="OTLSHAPE_M_253040c35f8c4fc98c7ea5b40964b442_Shape"/>
          <p:cNvSpPr/>
          <p:nvPr>
            <p:custDataLst>
              <p:tags r:id="rId54"/>
            </p:custDataLst>
          </p:nvPr>
        </p:nvSpPr>
        <p:spPr>
          <a:xfrm>
            <a:off x="2841951" y="3403600"/>
            <a:ext cx="304800" cy="330200"/>
          </a:xfrm>
          <a:prstGeom prst="rect">
            <a:avLst/>
          </a:prstGeom>
          <a:solidFill>
            <a:srgbClr val="BA62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4" name="OTLSHAPE_M_594ec6d080e74e7983f725f633ba7fc7_Title"/>
          <p:cNvSpPr txBox="1"/>
          <p:nvPr>
            <p:custDataLst>
              <p:tags r:id="rId55"/>
            </p:custDataLst>
          </p:nvPr>
        </p:nvSpPr>
        <p:spPr>
          <a:xfrm>
            <a:off x="3904453" y="4864796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Develop stage 1 funding plan and approval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65" name="OTLSHAPE_M_594ec6d080e74e7983f725f633ba7fc7_Date"/>
          <p:cNvSpPr txBox="1"/>
          <p:nvPr>
            <p:custDataLst>
              <p:tags r:id="rId56"/>
            </p:custDataLst>
          </p:nvPr>
        </p:nvSpPr>
        <p:spPr>
          <a:xfrm>
            <a:off x="4479827" y="468437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Oct 9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66" name="OTLSHAPE_M_594ec6d080e74e7983f725f633ba7fc7_Shape"/>
          <p:cNvSpPr/>
          <p:nvPr>
            <p:custDataLst>
              <p:tags r:id="rId57"/>
            </p:custDataLst>
          </p:nvPr>
        </p:nvSpPr>
        <p:spPr>
          <a:xfrm>
            <a:off x="4508592" y="3403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7" name="OTLSHAPE_M_250ea2be05854b80bcdbec07faaa2d69_Title"/>
          <p:cNvSpPr txBox="1"/>
          <p:nvPr>
            <p:custDataLst>
              <p:tags r:id="rId58"/>
            </p:custDataLst>
          </p:nvPr>
        </p:nvSpPr>
        <p:spPr>
          <a:xfrm>
            <a:off x="5050541" y="4198436"/>
            <a:ext cx="1473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Develop stage 2 program and certification process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068" name="OTLSHAPE_M_250ea2be05854b80bcdbec07faaa2d69_Date"/>
          <p:cNvSpPr txBox="1"/>
          <p:nvPr>
            <p:custDataLst>
              <p:tags r:id="rId59"/>
            </p:custDataLst>
          </p:nvPr>
        </p:nvSpPr>
        <p:spPr>
          <a:xfrm>
            <a:off x="5637620" y="401801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Nov 1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069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5679106" y="3403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50216"/>
              </p:ext>
            </p:extLst>
          </p:nvPr>
        </p:nvGraphicFramePr>
        <p:xfrm>
          <a:off x="1689192" y="759326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 TIMELINE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66521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C4xIiwiT3JpZ2luYWxBc3NlbWJseVZlcnNpb24iOiIzLjAxLjA2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MTc4LCJHIjo3OSwiQiI6ND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zNSwiRyI6MTMyLCJCIjoxOT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MzUsIkciOjEzMiwiQiI6MTk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ywiUXVpY2tQb3NpdGlvbiI6MywiQWJzb2x1dGVQb3NpdGlvbiI6MjQz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OTgsIkciOjY3LCJCIjo1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TA3LCJHIjoxNjUsIkIiOjMx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Ny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IzOCwiRyI6MjM2LCJCIjoyMjV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MzUsIkciOjEzMiwiQiI6MTk5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IwLCJHIjoyMTYsIkIiOjIyMH19LCJMaW5lV2VpZ2h0IjowLjAsIkxpbmVUeXBlIjowLCJQYXJlbnRTdHlsZSI6bnVsbH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OTYsIkciOjQyLCJCIjoyNH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ExNSwiRyI6MTE1LCJCIjoxM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i0wOC0wMlQyMzo1OTo1OS45OTlaIiwiRW5kRGF0ZSI6IjIwMTYtMTItMTVUMjM6NTk6NTkuOTk5WiIsIkZvcm1hdCI6InciLCJUeXBlIjoxLCJBdXRvRGF0ZVJhbmdlIjp0cnVlLCJXb3JraW5nRGF5cyI6MzEsIlRvZGF5TWFya2VyVGV4dCI6IlRvZGF5IiwiQXV0b1NjYWxlVHlwZSI6ZmFsc2V9LCJNaWxlc3RvbmVzIjpbeyIkaWQiOiIxMjMiLCJEYXRlIjoiMjAxNi0wOC0wMlQyMzo1OTo1OS45OTlaIiwiU3R5bGUiOnsiJGlkIjoiMTI0IiwiU2hhcGUiOjE0LCJDb25uZWN0b3JNYXJnaW4iOnsiJHJlZiI6IjU0In0sIkNvbm5lY3RvclN0eWxlIjp7IiRpZCI6IjEyNSIsIkxpbmVDb2xvciI6eyIkaWQiOiIxMjYiLCIkdHlwZSI6Ik5MUkUuQ29tbW9uLkRvbS5Tb2xpZENvbG9yQnJ1c2gsIE5MUkUuQ29tbW9uIiwiQ29sb3IiOnsiJGlkIjoiMTI3IiwiQSI6MjU1LCJSIjoxMjEsIkciOjE3OCwiQiI6NDZ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cmVmIjoiMTI2In0sIklzVmlzaWJsZSI6dHJ1ZSwiV2lkdGgiOjE4LjAsIkhlaWdodCI6MjAuMCwiQm9yZGVyU3R5bGUiOnsiJGlkIjoiMTI5IiwiTGluZUNvbG9yIjp7IiRyZWYiOiI2MyJ9LCJMaW5lV2VpZ2h0IjowLjAsIkxpbmVUeXBlIjowLCJQYXJlbnRTdHlsZSI6eyIkcmVmIjoiNjIifX0sIlBhcmVudFN0eWxlIjp7IiRyZWYiOiI1OSJ9fSwiVGl0bGVTdHlsZSI6eyIkaWQiOiIxMzAiLCJGb250U2V0dGluZ3MiOnsiJGlkIjoiMTMxIiwiRm9udFNpemUiOjExLCJGb250TmFtZSI6IkNhbGlicmkiLCJJc0JvbGQiOnRydWUsIklzSXRhbGljIjpmYWxzZSwiSXNVbmRlcmxpbmVkIjpmYWxzZSwiUGFyZW50U3R5bGUiOnsiJHJlZiI6IjY2In19LCJBdXRvU2l6ZSI6MiwiRm9yZWdyb3VuZCI6eyIkcmVmIjoiNjcifSwiTWF4V2lkdGgiOjE1Mi4zNTcwODYxODE2NDA2My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yIiwiTGluZUNvbG9yIjpudWxsLCJMaW5lV2VpZ2h0IjowLjAsIkxpbmVUeXBlIjowLCJQYXJlbnRTdHlsZSI6bnVsbH0sIlBhcmVudFN0eWxlIjp7IiRyZWYiOiI2NSJ9fSwiRGF0ZVN0eWxlIjp7IiRpZCI6IjEzMyIsIkZvbnRTZXR0aW5ncyI6eyIkaWQiOiIxMz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UiLCJMaW5lQ29sb3IiOm51bGwsIkxpbmVXZWlnaHQiOjAuMCwiTGluZVR5cGUiOjAsIlBhcmVudFN0eWxlIjpudWxsfSwiUGFyZW50U3R5bGUiOnsiJHJlZiI6IjcyIn19LCJEYXRlRm9ybWF0Ijp7IiRyZWYiOiI3OSJ9LCJJc1Zpc2libGUiOnRydWUsIlBhcmVudFN0eWxlIjp7IiRyZWYiOiI1MyJ9fSwiUG9zaXRpb24iOnsiJGlkIjoiMTM2IiwiUmF0aW8iOjAuMTg1MTIzODEwOTQ0NzMzNzksIklzQ3VzdG9tIjp0cnVlfSwiSWQiOiI5ZGQ4ZWQ5Yi02NmZjLTQwYzctYjllYS1hNmNkNGViMDU3OTEiLCJJbXBvcnRJZCI6bnVsbCwiVGl0bGUiOiJQcm9qZWN0IGFwcHJvdmFsIGFuZCBraWNrb2ZmIiwiTm90ZSI6bnVsbCwiSHlwZXJsaW5rIjpudWxsLCJJc0NoYW5nZWQiOmZhbHNlLCJJc05ldyI6ZmFsc2V9LHsiJGlkIjoiMTM3IiwiRGF0ZSI6IjIwMTYtMDgtMTlUMjM6NTk6NTkuOTk5WiIsIlN0eWxlIjp7IiRpZCI6IjEzOCIsIlNoYXBlIjozLCJDb25uZWN0b3JNYXJnaW4iOnsiJHJlZiI6IjU0In0sIkNvbm5lY3RvclN0eWxlIjp7IiRpZCI6IjEzOSIsIkxpbmVDb2xvciI6eyIkaWQiOiIxNDAiLCIkdHlwZSI6Ik5MUkUuQ29tbW9uLkRvbS5Tb2xpZENvbG9yQnJ1c2gsIE5MUkUuQ29tbW9uIiwiQ29sb3IiOnsiJGlkIjoiMTQxIiwiQSI6MTI3LCJSIjoyLCJHIjoxNzgsIkIiOjIzOH19LCJMaW5lV2VpZ2h0IjoxLjAsIkxpbmVUeXBlIjowLCJQYXJlbnRTdHlsZSI6eyIkcmVmIjoiNTUifX0sIklzQmVsb3dUaW1lYmFuZCI6ZmFsc2UsIkhpZGVEYXRlIjpmYWxzZSwiU2hhcGVTaXplIjoxLCJTcGFjaW5nIjoyLjAsIlBhZGRpbmciOnsiJHJlZiI6IjU4In0sIlNoYXBlU3R5bGUiOnsiJGlkIjoiMTQyIiwiTWFyZ2luIjp7IiRyZWYiOiI2MCJ9LCJQYWRkaW5nIjp7IiRyZWYiOiI2MSJ9LCJCYWNrZ3JvdW5kIjp7IiRpZCI6IjE0MyIsIkNvbG9yIjp7IiRpZCI6IjE0NCIsIkEiOjI1NSwiUiI6MTUwLCJHIjoyMTQsIkIiOjY2fX0sIklzVmlzaWJsZSI6dHJ1ZSwiV2lkdGgiOjE4LjAsIkhlaWdodCI6MjAuMCwiQm9yZGVyU3R5bGUiOnsiJGlkIjoiMTQ1IiwiTGluZUNvbG9yIjp7IiRyZWYiOiI2MyJ9LCJMaW5lV2VpZ2h0IjowLjAsIkxpbmVUeXBlIjowLCJQYXJlbnRTdHlsZSI6eyIkcmVmIjoiNjIifX0sIlBhcmVudFN0eWxlIjp7IiRyZWYiOiI1OSJ9fSwiVGl0bGVTdHlsZSI6eyIkaWQiOiIxNDYiLCJGb250U2V0dGluZ3MiOnsiJGlkIjoiMTQ3IiwiRm9udFNpemUiOjExLCJGb250TmFtZSI6IkNhbGlicmkiLCJJc0JvbGQiOnRydWUsIklzSXRhbGljIjpmYWxzZSwiSXNVbmRlcmxpbmVkIjpmYWxzZSwiUGFyZW50U3R5bGUiOnsiJHJlZiI6IjY2In19LCJBdXRvU2l6ZSI6MiwiRm9yZWdyb3VuZCI6eyIkcmVmIjoiNjcifSwiTWF4V2lkdGgiOjEwNi4wODk2ODM1MzI3MTQ4N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4IiwiTGluZUNvbG9yIjpudWxsLCJMaW5lV2VpZ2h0IjowLjAsIkxpbmVUeXBlIjowLCJQYXJlbnRTdHlsZSI6bnVsbH0sIlBhcmVudFN0eWxlIjp7IiRyZWYiOiI2NSJ9fSwiRGF0ZVN0eWxlIjp7IiRpZCI6IjE0OSIsIkZvbnRTZXR0aW5ncyI6eyIkaWQiOiIxNT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EiLCJMaW5lQ29sb3IiOm51bGwsIkxpbmVXZWlnaHQiOjAuMCwiTGluZVR5cGUiOjAsIlBhcmVudFN0eWxlIjpudWxsfSwiUGFyZW50U3R5bGUiOnsiJHJlZiI6IjcyIn19LCJEYXRlRm9ybWF0Ijp7IiRyZWYiOiI3OSJ9LCJJc1Zpc2libGUiOnRydWUsIlBhcmVudFN0eWxlIjp7IiRyZWYiOiI1MyJ9fSwiUG9zaXRpb24iOnsiJGlkIjoiMTUyIiwiUmF0aW8iOjAuMDk2OTM4MzIzOTc0NjA5MzcyLCJJc0N1c3RvbSI6dHJ1ZX0sIklkIjoiMWQ3YjdkZTctNTY5NC00MWVkLTg0ZmQtZjQwYTNkNTEyMTVlIiwiSW1wb3J0SWQiOm51bGwsIlRpdGxlIjoiUHJvZHVjdGlvbiBjb3N0IHN0dWR5IiwiTm90ZSI6bnVsbCwiSHlwZXJsaW5rIjpudWxsLCJJc0NoYW5nZWQiOmZhbHNlLCJJc05ldyI6ZmFsc2V9LHsiJGlkIjoiMTUzIiwiRGF0ZSI6IjIwMTYtMDktMDdUMjM6NTk6NTkuOTk5WiIsIlN0eWxlIjp7IiRpZCI6IjE1NCIsIlNoYXBlIjozLCJDb25uZWN0b3JNYXJnaW4iOnsiJHJlZiI6IjU0In0sIkNvbm5lY3RvclN0eWxlIjp7IiRpZCI6IjE1NSIsIkxpbmVDb2xvciI6eyIkaWQiOiIxNTYiLCIkdHlwZSI6Ik5MUkUuQ29tbW9uLkRvbS5Tb2xpZENvbG9yQnJ1c2gsIE5MUkUuQ29tbW9uIiwiQ29sb3IiOnsiJGlkIjoiMTU3IiwiQSI6MjU1LCJSIjoxNzcsIkciOjg0LCJCIjo0NH19LCJMaW5lV2VpZ2h0IjoxLjAsIkxpbmVUeXBlIjowLCJQYXJlbnRTdHlsZSI6eyIkcmVmIjoiNTUifX0sIklzQmVsb3dUaW1lYmFuZCI6dHJ1ZSwiSGlkZURhdGUiOmZhbHNlLCJTaGFwZVNpemUiOjIsIlNwYWNpbmciOjIuMCwiUGFkZGluZyI6eyIkcmVmIjoiNTgifSwiU2hhcGVTdHlsZSI6eyIkaWQiOiIxNTgiLCJNYXJnaW4iOnsiJHJlZiI6IjYwIn0sIlBhZGRpbmciOnsiJHJlZiI6IjYxIn0sIkJhY2tncm91bmQiOnsiJGlkIjoiMTU5IiwiQ29sb3IiOnsiJGlkIjoiMTYwIiwiQSI6MjU1LCJSIjoxODYsIkciOjk4LCJCIjozMH19LCJJc1Zpc2libGUiOnRydWUsIldpZHRoIjoyNC4wLCJIZWlnaHQiOjI2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IsIkZvcmVncm91bmQiOnsiJHJlZiI6IjY3In0sIk1heFdpZHRoIjoxNDYuMTk5NTIzOTI1NzgxMj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CIsIkxpbmVDb2xvciI6bnVsbCwiTGluZVdlaWdodCI6MC4wLCJMaW5lVHlwZSI6MCwiUGFyZW50U3R5bGUiOm51bGx9LCJQYXJlbnRTdHlsZSI6eyIkcmVmIjoiNjUifX0sIkRhdGVTdHlsZSI6eyIkaWQiOiIxNjUiLCJGb250U2V0dGluZ3MiOnsiJGlkIjoiMTY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3IiwiTGluZUNvbG9yIjpudWxsLCJMaW5lV2VpZ2h0IjowLjAsIkxpbmVUeXBlIjowLCJQYXJlbnRTdHlsZSI6bnVsbH0sIlBhcmVudFN0eWxlIjp7IiRyZWYiOiI3MiJ9fSwiRGF0ZUZvcm1hdCI6eyIkcmVmIjoiNzkifSwiSXNWaXNpYmxlIjp0cnVlLCJQYXJlbnRTdHlsZSI6eyIkcmVmIjoiNTMifX0sIlBvc2l0aW9uIjp7IiRpZCI6IjE2OCIsIlJhdGlvIjowLjE1MzM3MTA3Nzk5NjcxMzE1LCJJc0N1c3RvbSI6dHJ1ZX0sIklkIjoiMjUzMDQwYzMtNWY4Yy00ZmM5LThjN2UtYTViNDA5NjRiNDQyIiwiSW1wb3J0SWQiOm51bGwsIlRpdGxlIjoiU0VPIHJlc2VhcmNoLCBtYXJrZXRpbmcgYW5hbHlzaXMgYW5kIGJ1c2luZXNzIHBsYW5uaW5nIiwiTm90ZSI6bnVsbCwiSHlwZXJsaW5rIjpudWxsLCJJc0NoYW5nZWQiOmZhbHNlLCJJc05ldyI6ZmFsc2V9LHsiJGlkIjoiMTY5IiwiRGF0ZSI6IjIwMTYtMDktMjdUMjM6NTk6NTkuOTk5WiIsIlN0eWxlIjp7IiRpZCI6IjE3MCIsIlNoYXBlIjowLCJDb25uZWN0b3JNYXJnaW4iOnsiJHJlZiI6IjU0In0sIkNvbm5lY3RvclN0eWxlIjp7IiRpZCI6IjE3MSIsIkxpbmVDb2xvciI6eyIkaWQiOiIxNzIiLCIkdHlwZSI6Ik5MUkUuQ29tbW9uLkRvbS5Tb2xpZENvbG9yQnJ1c2gsIE5MUkUuQ29tbW9uIiwiQ29sb3IiOnsiJGlkIjoiMTczIiwiQSI6MTI3LCJSIjoxNTAsIkciOjIxNCwiQiI6NjZ9fSwiTGluZVdlaWdodCI6MS4wLCJMaW5lVHlwZSI6MCwiUGFyZW50U3R5bGUiOnsiJHJlZiI6IjU1In19LCJJc0JlbG93VGltZWJhbmQiOmZhbHNlLCJIaWRlRGF0ZSI6ZmFsc2UsIlNoYXBlU2l6ZSI6MSwiU3BhY2luZyI6Mi4wLCJQYWRkaW5nIjp7IiRyZWYiOiI1OCJ9LCJTaGFwZVN0eWxlIjp7IiRpZCI6IjE3NCIsIk1hcmdpbiI6eyIkcmVmIjoiNjAifSwiUGFkZGluZyI6eyIkcmVmIjoiNjEifSwiQmFja2dyb3VuZCI6eyIkaWQiOiIxNzUiLCJDb2xvciI6eyIkaWQiOiIxNzYiLCJBIjoyNTUsIlIiOjE1MCwiRyI6MjE0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IsIkZvcmVncm91bmQiOnsiJHJlZiI6IjY3In0sIk1heFdpZHRoIjo4NS44Nzg1ODU4MTU0Mjk2ODg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CIsIkxpbmVDb2xvciI6bnVsbCwiTGluZVdlaWdodCI6MC4wLCJMaW5lVHlwZSI6MCwiUGFyZW50U3R5bGUiOm51bGx9LCJQYXJlbnRTdHlsZSI6eyIkcmVmIjoiNjUifX0sIkRhdGVTdHlsZSI6eyIkaWQiOiIxODEiLCJGb250U2V0dGluZ3MiOnsiJGlkIjoiMTg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zIiwiTGluZUNvbG9yIjpudWxsLCJMaW5lV2VpZ2h0IjowLjAsIkxpbmVUeXBlIjowLCJQYXJlbnRTdHlsZSI6bnVsbH0sIlBhcmVudFN0eWxlIjp7IiRyZWYiOiI3MiJ9fSwiRGF0ZUZvcm1hdCI6eyIkcmVmIjoiNzkifSwiSXNWaXNpYmxlIjp0cnVlLCJQYXJlbnRTdHlsZSI6eyIkcmVmIjoiNTMifX0sIlBvc2l0aW9uIjp7IiRpZCI6IjE4NCIsIlJhdGlvIjowLjEyNjEzNjMyNzY3Mjg4Nzc0LCJJc0N1c3RvbSI6dHJ1ZX0sIklkIjoiNjgzY2ExNmUtYzAwZC00NmExLTgxYTctYjA2YmU2NDIwZDdkIiwiSW1wb3J0SWQiOm51bGwsIlRpdGxlIjoiTWlsZXN0b25lIGFuZCByZXNvdXJjZSBwbGFubmluZyIsIk5vdGUiOm51bGwsIkh5cGVybGluayI6bnVsbCwiSXNDaGFuZ2VkIjpmYWxzZSwiSXNOZXciOmZhbHNlfSx7IiRpZCI6IjE4NSIsIkRhdGUiOiIyMDE2LTEwLTA5VDIzOjU5OjU5Ljk5OVoiLCJTdHlsZSI6eyIkaWQiOiIxODYiLCJTaGFwZSI6MywiQ29ubmVjdG9yTWFyZ2luIjp7IiRyZWYiOiI1NCJ9LCJDb25uZWN0b3JTdHlsZSI6eyIkaWQiOiIxODciLCJMaW5lQ29sb3IiOnsiJGlkIjoiMTg4IiwiJHR5cGUiOiJOTFJFLkNvbW1vbi5Eb20uU29saWRDb2xvckJydXNoLCBOTFJFLkNvbW1vbiIsIkNvbG9yIjp7IiRpZCI6IjE4OSIsIkEiOjEyNywiUiI6MTUwLCJHIjoyMTQsIkIiOjY2fX0sIkxpbmVXZWlnaHQiOjEuMCwiTGluZVR5cGUiOjAsIlBhcmVudFN0eWxlIjp7IiRyZWYiOiI1NSJ9fSwiSXNCZWxvd1RpbWViYW5kIjp0cnVlLCJIaWRlRGF0ZSI6ZmFsc2UsIlNoYXBlU2l6ZSI6MSwiU3BhY2luZyI6Mi4wLCJQYWRkaW5nIjp7IiRyZWYiOiI1OCJ9LCJTaGFwZVN0eWxlIjp7IiRpZCI6IjE5MCIsIk1hcmdpbiI6eyIkcmVmIjoiNjAifSwiUGFkZGluZyI6eyIkcmVmIjoiNjEifSwiQmFja2dyb3VuZCI6eyIkaWQiOiIxOTEiLCJDb2xvciI6eyIkaWQiOiIxOTIiLCJBIjoyNTUsIlIiOjE1MCwiRyI6MjE0LCJCIjo2Nn19LCJJc1Zpc2libGUiOnRydWUsIldpZHRoIjoxOC4wLCJIZWlnaHQiOjIwLjAsIkJvcmRlclN0eWxlIjp7IiRpZCI6IjE5MyIsIkxpbmVDb2xvciI6eyIkcmVmIjoiNjMifSwiTGluZVdlaWdodCI6MC4wLCJMaW5lVHlwZSI6MCwiUGFyZW50U3R5bGUiOnsiJHJlZiI6IjYyIn19LCJQYXJlbnRTdHlsZSI6eyIkcmVmIjoiNTkifX0sIlRpdGxlU3R5bGUiOnsiJGlkIjoiMTk0IiwiRm9udFNldHRpbmdzIjp7IiRpZCI6IjE5NSIsIkZvbnRTaXplIjoxMSwiRm9udE5hbWUiOiJDYWxpYnJpIiwiSXNCb2xkIjp0cnVlLCJJc0l0YWxpYyI6ZmFsc2UsIklzVW5kZXJsaW5lZCI6ZmFsc2UsIlBhcmVudFN0eWxlIjp7IiRyZWYiOiI2NiJ9fSwiQXV0b1NpemUiOjIsIkZvcmVncm91bmQiOnsiJHJlZiI6IjY3In0sIk1heFdpZHRoIjoxMTQ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2IiwiTGluZUNvbG9yIjpudWxsLCJMaW5lV2VpZ2h0IjowLjAsIkxpbmVUeXBlIjowLCJQYXJlbnRTdHlsZSI6bnVsbH0sIlBhcmVudFN0eWxlIjp7IiRyZWYiOiI2NSJ9fSwiRGF0ZVN0eWxlIjp7IiRpZCI6IjE5NyIsIkZvbnRTZXR0aW5ncyI6eyIkaWQiOiIxOT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kiLCJMaW5lQ29sb3IiOm51bGwsIkxpbmVXZWlnaHQiOjAuMCwiTGluZVR5cGUiOjAsIlBhcmVudFN0eWxlIjpudWxsfSwiUGFyZW50U3R5bGUiOnsiJHJlZiI6IjcyIn19LCJEYXRlRm9ybWF0Ijp7IiRyZWYiOiI3OSJ9LCJJc1Zpc2libGUiOnRydWUsIlBhcmVudFN0eWxlIjp7IiRyZWYiOiI1MyJ9fSwiUG9zaXRpb24iOnsiJGlkIjoiMjAwIiwiUmF0aW8iOjAuMjYyNzkyOTIyODMyMzQ3NzMsIklzQ3VzdG9tIjp0cnVlfSwiSWQiOiI1OTRlYzZkMC04MGU3LTRlNzktODNmNy0yNWY2MzNiYTdmYzciLCJJbXBvcnRJZCI6bnVsbCwiVGl0bGUiOiJEZXZlbG9wIHN0YWdlIDEgZnVuZGluZyBwbGFuIGFuZCBhcHByb3ZhbCIsIk5vdGUiOm51bGwsIkh5cGVybGluayI6bnVsbCwiSXNDaGFuZ2VkIjpmYWxzZSwiSXNOZXciOmZhbHNlfSx7IiRpZCI6IjIwMSIsIkRhdGUiOiIyMDE2LTEwLTIyVDIzOjU5OjU5Ljk5OVoiLCJTdHlsZSI6eyIkaWQiOiIyMDIiLCJTaGFwZSI6MywiQ29ubmVjdG9yTWFyZ2luIjp7IiRyZWYiOiI1NCJ9LCJDb25uZWN0b3JTdHlsZSI6eyIkaWQiOiIyMDMiLCJMaW5lQ29sb3IiOnsiJGlkIjoiMjA0IiwiJHR5cGUiOiJOTFJFLkNvbW1vbi5Eb20uU29saWRDb2xvckJydXNoLCBOTFJFLkNvbW1vbiIsIkNvbG9yIjp7IiRpZCI6IjIwNSIsIkEiOjEyNywiUiI6MTA5LCJHIjoxNjIsIkIiOjQwfX0sIkxpbmVXZWlnaHQiOjEuMCwiTGluZVR5cGUiOjAsIlBhcmVudFN0eWxlIjp7IiRyZWYiOiI1NSJ9fSwiSXNCZWxvd1RpbWViYW5kIjpmYWxzZSwiSGlkZURhdGUiOmZhbHNlLCJTaGFwZVNpemUiOjAsIlNwYWNpbmciOjIuMCwiUGFkZGluZyI6eyIkcmVmIjoiNTgifSwiU2hhcGVTdHlsZSI6eyIkaWQiOiIyMDYiLCJNYXJnaW4iOnsiJHJlZiI6IjYwIn0sIlBhZGRpbmciOnsiJHJlZiI6IjYxIn0sIkJhY2tncm91bmQiOnsiJGlkIjoiMjA3IiwiQ29sb3IiOnsiJGlkIjoiMjA4IiwiQSI6MjU1LCJSIjoxMDksIkciOjE2MiwiQiI6NDB9fSwiSXNWaXNpYmxlIjp0cnVlLCJXaWR0aCI6MTIuMCwiSGVpZ2h0IjoxNC4wLCJCb3JkZXJTdHlsZSI6eyIkaWQiOiIyMDkiLCJMaW5lQ29sb3IiOnsiJHJlZiI6IjYzIn0sIkxpbmVXZWlnaHQiOjAuMCwiTGluZVR5cGUiOjAsIlBhcmVudFN0eWxlIjp7IiRyZWYiOiI2MiJ9fSwiUGFyZW50U3R5bGUiOnsiJHJlZiI6IjU5In19LCJUaXRsZVN0eWxlIjp7IiRpZCI6IjIxMCIsIkZvbnRTZXR0aW5ncyI6eyIkaWQiOiIyMTEiLCJGb250U2l6ZSI6MTEsIkZvbnROYW1lIjoiQ2FsaWJyaSIsIklzQm9sZCI6dHJ1ZSwiSXNJdGFsaWMiOmZhbHNlLCJJc1VuZGVybGluZWQiOmZhbHNlLCJQYXJlbnRTdHlsZSI6eyIkcmVmIjoiNjYifX0sIkF1dG9TaXplIjoyLCJGb3JlZ3JvdW5kIjp7IiRyZWYiOiI2NyJ9LCJNYXhXaWR0aCI6MTE2LjIwOTgzODg2NzE4Nz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xMiIsIkxpbmVDb2xvciI6bnVsbCwiTGluZVdlaWdodCI6MC4wLCJMaW5lVHlwZSI6MCwiUGFyZW50U3R5bGUiOm51bGx9LCJQYXJlbnRTdHlsZSI6eyIkcmVmIjoiNjUifX0sIkRhdGVTdHlsZSI6eyIkaWQiOiIyMTMiLCJGb250U2V0dGluZ3MiOnsiJGlkIjoiMjE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1IiwiTGluZUNvbG9yIjpudWxsLCJMaW5lV2VpZ2h0IjowLjAsIkxpbmVUeXBlIjowLCJQYXJlbnRTdHlsZSI6bnVsbH0sIlBhcmVudFN0eWxlIjp7IiRyZWYiOiI3MiJ9fSwiRGF0ZUZvcm1hdCI6eyIkcmVmIjoiNzkifSwiSXNWaXNpYmxlIjp0cnVlLCJQYXJlbnRTdHlsZSI6eyIkcmVmIjoiNTMifX0sIlBvc2l0aW9uIjp7IiRpZCI6IjIxNiIsIlJhdGlvIjowLjIwMTU0MzQ1NDc3MDY4ODY2LCJJc0N1c3RvbSI6dHJ1ZX0sIklkIjoiZTAwNWI5ZmEtNDljYi00ZTJiLThiMWEtZmJkMjBjMzdhMjJiIiwiSW1wb3J0SWQiOm51bGwsIlRpdGxlIjoiQmV0YSB0ZXN0IDEuMiByb2xsb3V0LCBkb2N1bWVudGF0aW9uIGFuZCB1c2FiaWxpdHkgZmVlZGJhY2siLCJOb3RlIjpudWxsLCJIeXBlcmxpbmsiOm51bGwsIklzQ2hhbmdlZCI6ZmFsc2UsIklzTmV3IjpmYWxzZX0seyIkaWQiOiIyMTciLCJEYXRlIjoiMjAxNi0xMS0wMVQyMzo1OTo1OS45OTlaIiwiU3R5bGUiOnsiJGlkIjoiMjE4IiwiU2hhcGUiOjAsIkNvbm5lY3Rvck1hcmdpbiI6eyIkcmVmIjoiNTQifSwiQ29ubmVjdG9yU3R5bGUiOnsiJGlkIjoiMjE5IiwiTGluZUNvbG9yIjp7IiRpZCI6IjIyMCIsIiR0eXBlIjoiTkxSRS5Db21tb24uRG9tLlNvbGlkQ29sb3JCcnVzaCwgTkxSRS5Db21tb24iLCJDb2xvciI6eyIkaWQiOiIyMjEiLCJBIjoxMjcsIlIiOjE1MCwiRyI6MjE0LCJCIjo2Nn19LCJMaW5lV2VpZ2h0IjoxLjAsIkxpbmVUeXBlIjowLCJQYXJlbnRTdHlsZSI6eyIkcmVmIjoiNTUifX0sIklzQmVsb3dUaW1lYmFuZCI6dHJ1ZSwiSGlkZURhdGUiOmZhbHNlLCJTaGFwZVNpemUiOjEsIlNwYWNpbmciOjIuMCwiUGFkZGluZyI6eyIkcmVmIjoiNTgifSwiU2hhcGVTdHlsZSI6eyIkaWQiOiIyMjIiLCJNYXJnaW4iOnsiJHJlZiI6IjYwIn0sIlBhZGRpbmciOnsiJHJlZiI6IjYxIn0sIkJhY2tncm91bmQiOnsiJGlkIjoiMjIzIiwiQ29sb3IiOnsiJGlkIjoiMjI0IiwiQSI6MjU1LCJSIjoxNTAsIkciOjIxNCwiQiI6NjZ9fSwiSXNWaXNpYmxlIjp0cnVlLCJXaWR0aCI6MTguMCwiSGVpZ2h0IjoyMC4wLCJCb3JkZXJTdHlsZSI6eyIkaWQiOiIyMjUiLCJMaW5lQ29sb3IiOnsiJHJlZiI6IjYzIn0sIkxpbmVXZWlnaHQiOjAuMCwiTGluZVR5cGUiOjAsIlBhcmVudFN0eWxlIjp7IiRyZWYiOiI2MiJ9fSwiUGFyZW50U3R5bGUiOnsiJHJlZiI6IjU5In19LCJUaXRsZVN0eWxlIjp7IiRpZCI6IjIyNiIsIkZvbnRTZXR0aW5ncyI6eyIkaWQiOiIyMjciLCJGb250U2l6ZSI6MTEsIkZvbnROYW1lIjoiQ2FsaWJyaSIsIklzQm9sZCI6dHJ1ZSwiSXNJdGFsaWMiOmZhbHNlLCJJc1VuZGVybGluZWQiOmZhbHNlLCJQYXJlbnRTdHlsZSI6eyIkcmVmIjoiNjYifX0sIkF1dG9TaXplIjoyLCJGb3JlZ3JvdW5kIjp7IiRyZWYiOiI2NyJ9LCJNYXhXaWR0aCI6MTIyLjE5MTQ5NzgwMjczNDM4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giLCJMaW5lQ29sb3IiOm51bGwsIkxpbmVXZWlnaHQiOjAuMCwiTGluZVR5cGUiOjAsIlBhcmVudFN0eWxlIjpudWxsfSwiUGFyZW50U3R5bGUiOnsiJHJlZiI6IjY1In19LCJEYXRlU3R5bGUiOnsiJGlkIjoiMjI5IiwiRm9udFNldHRpbmdzIjp7IiRpZCI6IjIz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zMSIsIkxpbmVDb2xvciI6bnVsbCwiTGluZVdlaWdodCI6MC4wLCJMaW5lVHlwZSI6MCwiUGFyZW50U3R5bGUiOm51bGx9LCJQYXJlbnRTdHlsZSI6eyIkcmVmIjoiNzIifX0sIkRhdGVGb3JtYXQiOnsiJHJlZiI6Ijc5In0sIklzVmlzaWJsZSI6dHJ1ZSwiUGFyZW50U3R5bGUiOnsiJHJlZiI6IjUzIn19LCJQb3NpdGlvbiI6eyIkaWQiOiIyMzIiLCJSYXRpbyI6MC4xNjU2Mjc1NzEzODg1MjcyMSwiSXNDdXN0b20iOnRydWV9LCJJZCI6IjI1MGVhMmJlLTA1ODUtNGI4MC1iY2RiLWVjMDdmYWFhMmQ2OSIsIkltcG9ydElkIjpudWxsLCJUaXRsZSI6IkRldmVsb3Agc3RhZ2UgMiBwcm9ncmFtIGFuZCBjZXJ0aWZpY2F0aW9uIHByb2Nlc3MiLCJOb3RlIjpudWxsLCJIeXBlcmxpbmsiOm51bGwsIklzQ2hhbmdlZCI6ZmFsc2UsIklzTmV3IjpmYWxzZX0seyIkaWQiOiIyMzMiLCJEYXRlIjoiMjAxNi0xMS0xMlQyMzo1OTo1OS45OTlaIiwiU3R5bGUiOnsiJGlkIjoiMjM0IiwiU2hhcGUiOjMsIkNvbm5lY3Rvck1hcmdpbiI6eyIkcmVmIjoiNTQifSwiQ29ubmVjdG9yU3R5bGUiOnsiJGlkIjoiMjM1IiwiTGluZUNvbG9yIjp7IiRpZCI6IjIzNiIsIiR0eXBlIjoiTkxSRS5Db21tb24uRG9tLlNvbGlkQ29sb3JCcnVzaCwgTkxSRS5Db21tb24iLCJDb2xvciI6eyIkaWQiOiIyMzciLCJBIjoxMjcsIlIiOjE5NiwiRyI6MTA0LCJCIjozMn19LCJMaW5lV2VpZ2h0IjoxLjAsIkxpbmVUeXBlIjowLCJQYXJlbnRTdHlsZSI6eyIkcmVmIjoiNTUifX0sIklzQmVsb3dUaW1lYmFuZCI6ZmFsc2UsIkhpZGVEYXRlIjpmYWxzZSwiU2hhcGVTaXplIjoxLCJTcGFjaW5nIjoyLjAsIlBhZGRpbmciOnsiJHJlZiI6IjU4In0sIlNoYXBlU3R5bGUiOnsiJGlkIjoiMjM4IiwiTWFyZ2luIjp7IiRyZWYiOiI2MCJ9LCJQYWRkaW5nIjp7IiRyZWYiOiI2MSJ9LCJCYWNrZ3JvdW5kIjp7IiRpZCI6IjIzOSIsIkNvbG9yIjp7IiRpZCI6IjI0MCIsIkEiOjI1NSwiUiI6MTk2LCJHIjoxMDQsIkIiOjMyfX0sIklzVmlzaWJsZSI6dHJ1ZSwiV2lkdGgiOjE4LjAsIkhlaWdodCI6MjAuMCwiQm9yZGVyU3R5bGUiOnsiJGlkIjoiMjQxIiwiTGluZUNvbG9yIjp7IiRyZWYiOiI2MyJ9LCJMaW5lV2VpZ2h0IjowLjAsIkxpbmVUeXBlIjowLCJQYXJlbnRTdHlsZSI6eyIkcmVmIjoiNjIifX0sIlBhcmVudFN0eWxlIjp7IiRyZWYiOiI1OSJ9fSwiVGl0bGVTdHlsZSI6eyIkaWQiOiIyNDIiLCJGb250U2V0dGluZ3MiOnsiJGlkIjoiMjQzIiwiRm9udFNpemUiOjExLCJGb250TmFtZSI6IkNhbGlicmkiLCJJc0JvbGQiOnRydWUsIklzSXRhbGljIjpmYWxzZSwiSXNVbmRlcmxpbmVkIjpmYWxzZSwiUGFyZW50U3R5bGUiOnsiJHJlZiI6IjY2In19LCJBdXRvU2l6ZSI6MiwiRm9yZWdyb3VuZCI6eyIkcmVmIjoiNjcifSwiTWF4V2lkdGgiOjY5Ljc3Njc3MTU0NTQxMDE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0IiwiTGluZUNvbG9yIjpudWxsLCJMaW5lV2VpZ2h0IjowLjAsIkxpbmVUeXBlIjowLCJQYXJlbnRTdHlsZSI6bnVsbH0sIlBhcmVudFN0eWxlIjp7IiRyZWYiOiI2NSJ9fSwiRGF0ZVN0eWxlIjp7IiRpZCI6IjI0NSIsIkZvbnRTZXR0aW5ncyI6eyIkaWQiOiIyND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ciLCJMaW5lQ29sb3IiOm51bGwsIkxpbmVXZWlnaHQiOjAuMCwiTGluZVR5cGUiOjAsIlBhcmVudFN0eWxlIjpudWxsfSwiUGFyZW50U3R5bGUiOnsiJHJlZiI6IjcyIn19LCJEYXRlRm9ybWF0Ijp7IiRyZWYiOiI3OSJ9LCJJc1Zpc2libGUiOnRydWUsIlBhcmVudFN0eWxlIjp7IiRyZWYiOiI1MyJ9fSwiUG9zaXRpb24iOnsiJGlkIjoiMjQ4IiwiUmF0aW8iOjAuMDk0ODI3MjEzOTkzNzc4OTQyLCJJc0N1c3RvbSI6dHJ1ZX0sIklkIjoiMzNkYjRjOWYtMmIyZi00OWMwLWE0OGQtNjI1NDg1OTgwMGEzIiwiSW1wb3J0SWQiOm51bGwsIlRpdGxlIjoiQmV0YSBUZXN0IDIuMiIsIk5vdGUiOm51bGwsIkh5cGVybGluayI6bnVsbCwiSXNDaGFuZ2VkIjpmYWxzZSwiSXNOZXciOmZhbHNlfSx7IiRpZCI6IjI0OSIsIkRhdGUiOiIyMDE2LTEyLTE1VDIzOjU5OjU5Ljk5OVoiLCJTdHlsZSI6eyIkaWQiOiIyNTAiLCJTaGFwZSI6MTQsIkNvbm5lY3Rvck1hcmdpbiI6eyIkcmVmIjoiNTQifSwiQ29ubmVjdG9yU3R5bGUiOnsiJGlkIjoiMjUxIiwiTGluZUNvbG9yIjp7IiRpZCI6IjI1MiIsIiR0eXBlIjoiTkxSRS5Db21tb24uRG9tLlNvbGlkQ29sb3JCcnVzaCwgTkxSRS5Db21tb24iLCJDb2xvciI6eyIkaWQiOiIyNTMiLCJBIjoyNTUsIlIiOjEyOSwiRyI6MTg3LCJCIjo1Mn19LCJMaW5lV2VpZ2h0IjoxLjAsIkxpbmVUeXBlIjowLCJQYXJlbnRTdHlsZSI6eyIkcmVmIjoiNTUifX0sIklzQmVsb3dUaW1lYmFuZCI6ZmFsc2UsIkhpZGVEYXRlIjpmYWxzZSwiU2hhcGVTaXplIjoxLCJTcGFjaW5nIjoyLjAsIlBhZGRpbmciOnsiJHJlZiI6IjU4In0sIlNoYXBlU3R5bGUiOnsiJGlkIjoiMjU0IiwiTWFyZ2luIjp7IiRyZWYiOiI2MCJ9LCJQYWRkaW5nIjp7IiRyZWYiOiI2MSJ9LCJCYWNrZ3JvdW5kIjp7IiRyZWYiOiIyNTIifSwiSXNWaXNpYmxlIjp0cnVlLCJXaWR0aCI6MTguMCwiSGVpZ2h0IjoyMC4wLCJCb3JkZXJTdHlsZSI6eyIkaWQiOiIyNTUiLCJMaW5lQ29sb3IiOnsiJHJlZiI6IjYzIn0sIkxpbmVXZWlnaHQiOjAuMCwiTGluZVR5cGUiOjAsIlBhcmVudFN0eWxlIjp7IiRyZWYiOiI2MiJ9fSwiUGFyZW50U3R5bGUiOnsiJHJlZiI6IjU5In19LCJUaXRsZVN0eWxlIjp7IiRpZCI6IjI1NiIsIkZvbnRTZXR0aW5ncyI6eyIkaWQiOiIyNTciLCJGb250U2l6ZSI6MTEsIkZvbnROYW1lIjoiQ2FsaWJyaSIsIklzQm9sZCI6dHJ1ZSwiSXNJdGFsaWMiOmZhbHNlLCJJc1VuZGVybGluZWQiOmZhbHNlLCJQYXJlbnRTdHlsZSI6eyIkcmVmIjoiNjYifX0sIkF1dG9TaXplIjoyLCJGb3JlZ3JvdW5kIjp7IiRyZWYiOiI2NyJ9LCJNYXhXaWR0aCI6MTAxLjg2NzI0MDkwNTc2MTcy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TgiLCJMaW5lQ29sb3IiOm51bGwsIkxpbmVXZWlnaHQiOjAuMCwiTGluZVR5cGUiOjAsIlBhcmVudFN0eWxlIjpudWxsfSwiUGFyZW50U3R5bGUiOnsiJHJlZiI6IjY1In19LCJEYXRlU3R5bGUiOnsiJGlkIjoiMjU5IiwiRm9udFNldHRpbmdzIjp7IiRpZCI6IjI2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2MSIsIkxpbmVDb2xvciI6bnVsbCwiTGluZVdlaWdodCI6MC4wLCJMaW5lVHlwZSI6MCwiUGFyZW50U3R5bGUiOm51bGx9LCJQYXJlbnRTdHlsZSI6eyIkcmVmIjoiNzIifX0sIkRhdGVGb3JtYXQiOnsiJHJlZiI6Ijc5In0sIklzVmlzaWJsZSI6dHJ1ZSwiUGFyZW50U3R5bGUiOnsiJHJlZiI6IjUzIn19LCJQb3NpdGlvbiI6eyIkaWQiOiIyNjIiLCJSYXRpbyI6MC4xOTI1MzA5MDc1MjQ5NTY2MSwiSXNDdXN0b20iOnRydWV9LCJJZCI6IjAwMTg2OTFhLWY4OGQtNDgzOC1iM2VjLTJkMTI1NmI5ZWVlNSIsIkltcG9ydElkIjpudWxsLCJUaXRsZSI6IkZpbmFsIHByb2plY3QgY2hlY2twb2ludCBhbmQgY2xvc2UiLCJOb3RlIjpudWxsLCJIeXBlcmxpbmsiOm51bGwsIklzQ2hhbmdlZCI6ZmFsc2UsIklzTmV3IjpmYWxzZX1dLCJUYXNrcyI6W3siJGlkIjoiMjYzIiwiR3JvdXBOYW1lIjpudWxsLCJTdGFydERhdGUiOiIyMDE1LTA4LTEzVDAwOjAwOjAwWiIsIkVuZERhdGUiOiIyMDE1LTA5LTAxVDIzOjU5OjU5Ljk5OVoiLCJQZXJjZW50YWdlQ29tcGxldGUiOjUwLjAsIlN0eWxlIjp7IiRpZCI6IjI2NCIsIlNoYXBlIjo3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ciLCJMaW5lQ29sb3IiOm51bGwsIkxpbmVXZWlnaHQiOjAuMCwiTGluZVR5cGUiOjAsIlBhcmVudFN0eWxlIjpudWxsfSwiUGFyZW50U3R5bGUiOnsiJHJlZiI6IjgxIn19LCJEdXJhdGlvblN0eWxlIjp7IiRpZCI6IjI2OCIsIkZvbnRTZXR0aW5ncyI6eyIkaWQiOiIyN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AiLCJMaW5lQ29sb3IiOm51bGwsIkxpbmVXZWlnaHQiOjAuMCwiTGluZVR5cGUiOjAsIlBhcmVudFN0eWxlIjpudWxsfSwiUGFyZW50U3R5bGUiOnsiJHJlZiI6Ijg4In19LCJIb3Jpem9udGFsQ29ubmVjdG9yU3R5bGUiOnsiJGlkIjoiMjcxIiwiTGluZUNvbG9yIjp7IiRyZWYiOiI5NiJ9LCJMaW5lV2VpZ2h0IjoxLjAsIkxpbmVUeXBlIjowLCJQYXJlbnRTdHlsZSI6eyIkcmVmIjoiOTUifX0sIlZlcnRpY2FsQ29ubmVjdG9yU3R5bGUiOnsiJGlkIjoiMjc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I3MyIsIk1hcmdpbiI6eyIkcmVmIjoiMTAyIn0sIlBhZGRpbmciOnsiJHJlZiI6IjEwMyJ9LCJCYWNrZ3JvdW5kIjp7IiRpZCI6IjI3NCIsIkNvbG9yIjp7IiRpZCI6IjI3NSIsIkEiOjI1NSwiUiI6MTY0LCJHIjo3MCwiQiI6MjN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5IiwiTGluZUNvbG9yIjpudWxsLCJMaW5lV2VpZ2h0IjowLjAsIkxpbmVUeXBlIjowLCJQYXJlbnRTdHlsZSI6bnVsbH0sIlBhcmVudFN0eWxlIjp7IiRyZWYiOiIxMDcifX0sIkRhdGVTdHlsZSI6eyIkaWQiOiIyODAiLCJGb250U2V0dGluZ3MiOnsiJGlkIjoiMjg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IiLCJMaW5lQ29sb3IiOm51bGwsIkxpbmVXZWlnaHQiOjAuMCwiTGluZVR5cGUiOjAsIlBhcmVudFN0eWxlIjpudWxsfSwiUGFyZW50U3R5bGUiOnsiJHJlZiI6IjExNCJ9fSwiRGF0ZUZvcm1hdCI6eyIkcmVmIjoiMTIxIn0sIklzVmlzaWJsZSI6ZmFsc2UsIlBhcmVudFN0eWxlIjp7IiRyZWYiOiI4MCJ9fSwiSW5kZXgiOjEsIklkIjoiNDE1ZTUwODQtMTM1Ni00ZjM5LTgwNzUtMzMwMjk1NjgxOTgwIiwiSW1wb3J0SWQiOm51bGwsIlRpdGxlIjoiVGFzayAxIiwiTm90ZSI6bnVsbCwiSHlwZXJsaW5rIjpudWxsLCJJc0NoYW5nZWQiOmZhbHNlLCJJc05ldyI6ZmFsc2V9LHsiJGlkIjoiMjgzIiwiR3JvdXBOYW1lIjpudWxsLCJTdGFydERhdGUiOiIyMDE1LTA5LTE2VDAwOjAwOjAwWiIsIkVuZERhdGUiOiIyMDE1LTEwLTE1VDIzOjU5OjU5Ljk5OVoiLCJQZXJjZW50YWdlQ29tcGxldGUiOjcwLjAsIlN0eWxlIjp7IiRpZCI6IjI4NCIsIlNoYXBlIjo3LCJTaGFwZVRoaWNrbmVzcyI6MSwiRHVyYXRpb25Gb3JtYXQiOjAsIkluY2x1ZGVOb25Xb3JraW5nRGF5c0luRHVyYXRpb24iOnRydWUsIlBlcmNlbnRhZ2VDb21wbGV0ZVN0eWxlIjp7IiRpZCI6IjI4NSIsIkZvbnRTZXR0aW5ncyI6eyIkaWQiOiIyO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ciLCJMaW5lQ29sb3IiOm51bGwsIkxpbmVXZWlnaHQiOjAuMCwiTGluZVR5cGUiOjAsIlBhcmVudFN0eWxlIjpudWxsfSwiUGFyZW50U3R5bGUiOnsiJHJlZiI6IjgxIn19LCJEdXJhdGlvblN0eWxlIjp7IiRpZCI6IjI4OCIsIkZvbnRTZXR0aW5ncyI6eyIkaWQiOiIyO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AiLCJMaW5lQ29sb3IiOm51bGwsIkxpbmVXZWlnaHQiOjAuMCwiTGluZVR5cGUiOjAsIlBhcmVudFN0eWxlIjpudWxsfSwiUGFyZW50U3R5bGUiOnsiJHJlZiI6Ijg4In19LCJIb3Jpem9udGFsQ29ubmVjdG9yU3R5bGUiOnsiJGlkIjoiMjkxIiwiTGluZUNvbG9yIjp7IiRyZWYiOiI5NiJ9LCJMaW5lV2VpZ2h0IjoxLjAsIkxpbmVUeXBlIjowLCJQYXJlbnRTdHlsZSI6eyIkcmVmIjoiOTUifX0sIlZlcnRpY2FsQ29ubmVjdG9yU3R5bGUiOnsiJGlkIjoiMjk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I5MyIsIk1hcmdpbiI6eyIkcmVmIjoiMTAyIn0sIlBhZGRpbmciOnsiJHJlZiI6IjEwMyJ9LCJCYWNrZ3JvdW5kIjp7IiRpZCI6IjI5NCIsIkNvbG9yIjp7IiRpZCI6IjI5NSIsIkEiOjI1NSwiUiI6MjA0LCJHIjo4NiwiQiI6NDV9fSwiSXNWaXNpYmxlIjp0cnVlLCJXaWR0aCI6MC4wLCJIZWlnaHQiOjE2LjAsIkJvcmRlclN0eWxlIjp7IiRpZCI6IjI5NiIsIkxpbmVDb2xvciI6eyIkcmVmIjoiMTA1In0sIkxpbmVXZWlnaHQiOjAuMCwiTGluZVR5cGUiOjAsIlBhcmVudFN0eWxlIjp7IiRyZWYiOiIxMDQifX0sIlBhcmVudFN0eWxlIjp7IiRyZWYiOiIxMDEifX0sIlRpdGxlU3R5bGUiOnsiJGlkIjoiMjk3IiwiRm9udFNldHRpbmdzIjp7IiRpZCI6IjI5OC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cmVmIjoiMTIxIn0sIklzVmlzaWJsZSI6ZmFsc2UsIlBhcmVudFN0eWxlIjp7IiRyZWYiOiI4MCJ9fSwiSW5kZXgiOjIsIklkIjoiNjNjMWI0YTgtNWVjYS00ZDk0LWIyZmMtMDAyYjBmNzJhNjM2IiwiSW1wb3J0SWQiOm51bGwsIlRpdGxlIjoiVGFzayAyIiwiTm90ZSI6bnVsbCwiSHlwZXJsaW5rIjpudWxsLCJJc0NoYW5nZWQiOmZhbHNlLCJJc05ldyI6ZmFsc2V9LHsiJGlkIjoiMzAzIiwiR3JvdXBOYW1lIjpudWxsLCJTdGFydERhdGUiOiIyMDE1LTEwLTI2VDAwOjAwOjAwWiIsIkVuZERhdGUiOiIyMDE1LTEyLTA0VDIzOjU5OjU5Ljk5OVoiLCJQZXJjZW50YWdlQ29tcGxldGUiOjQwLjAsIlN0eWxlIjp7IiRpZCI6IjMwNCIsIlNoYXBlIjo3LCJTaGFwZVRoaWNrbmVzcyI6MSwiRHVyYXRpb25Gb3JtYXQiOjAsIkluY2x1ZGVOb25Xb3JraW5nRGF5c0luRHVyYXRpb24iOnRydWUsIlBlcmNlbnRhZ2VDb21wbGV0ZVN0eWxlIjp7IiRpZCI6IjMwNSIsIkZvbnRTZXR0aW5ncyI6eyIkaWQiOiIz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ciLCJMaW5lQ29sb3IiOm51bGwsIkxpbmVXZWlnaHQiOjAuMCwiTGluZVR5cGUiOjAsIlBhcmVudFN0eWxlIjpudWxsfSwiUGFyZW50U3R5bGUiOnsiJHJlZiI6IjgxIn19LCJEdXJhdGlvblN0eWxlIjp7IiRpZCI6IjMwOCIsIkZvbnRTZXR0aW5ncyI6eyIkaWQiOiIz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AiLCJMaW5lQ29sb3IiOm51bGwsIkxpbmVXZWlnaHQiOjAuMCwiTGluZVR5cGUiOjAsIlBhcmVudFN0eWxlIjpudWxsfSwiUGFyZW50U3R5bGUiOnsiJHJlZiI6Ijg4In19LCJIb3Jpem9udGFsQ29ubmVjdG9yU3R5bGUiOnsiJGlkIjoiMzExIiwiTGluZUNvbG9yIjp7IiRyZWYiOiI5NiJ9LCJMaW5lV2VpZ2h0IjoxLjAsIkxpbmVUeXBlIjowLCJQYXJlbnRTdHlsZSI6eyIkcmVmIjoiOTUifX0sIlZlcnRpY2FsQ29ubmVjdG9yU3R5bGUiOnsiJGlkIjoiMzE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MxMyIsIk1hcmdpbiI6eyIkcmVmIjoiMTAyIn0sIlBhZGRpbmciOnsiJHJlZiI6IjEwMyJ9LCJCYWNrZ3JvdW5kIjp7IiRpZCI6IjMxNCIsIkNvbG9yIjp7IiRpZCI6IjMxNSIsIkEiOjI1NSwiUiI6MTgxLCJHIjo4MywiQiI6MjZ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5IiwiTGluZUNvbG9yIjpudWxsLCJMaW5lV2VpZ2h0IjowLjAsIkxpbmVUeXBlIjowLCJQYXJlbnRTdHlsZSI6bnVsbH0sIlBhcmVudFN0eWxlIjp7IiRyZWYiOiIxMDcifX0sIkRhdGVTdHlsZSI6eyIkaWQiOiIzMjAiLCJGb250U2V0dGluZ3MiOnsiJGlkIjoiMz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IiLCJMaW5lQ29sb3IiOm51bGwsIkxpbmVXZWlnaHQiOjAuMCwiTGluZVR5cGUiOjAsIlBhcmVudFN0eWxlIjpudWxsfSwiUGFyZW50U3R5bGUiOnsiJHJlZiI6IjExNCJ9fSwiRGF0ZUZvcm1hdCI6eyIkcmVmIjoiMTIxIn0sIklzVmlzaWJsZSI6ZmFsc2UsIlBhcmVudFN0eWxlIjp7IiRyZWYiOiI4MCJ9fSwiSW5kZXgiOjMsIklkIjoiYmZkNTY4NWYtODg2Yi00MmMzLWIxYjctOGFlZThjMThjYzExIiwiSW1wb3J0SWQiOm51bGwsIlRpdGxlIjoiVGFzayAzIiwiTm90ZSI6bnVsbCwiSHlwZXJsaW5rIjpudWxsLCJJc0NoYW5nZWQiOmZhbHNlLCJJc05ldyI6ZmFsc2V9XSwiTXNQcm9qZWN0SXRlbXNUcmVlIjp7IiRpZCI6IjMyMyIsIlJvb3QiOnsiJGlkIjoiMzI0IiwiSW1wb3J0SWQiOm51bGwsIklzSW1wb3J0ZWQiOmZhbHNlLCJDaGlsZHJlbiI6W119fSwiU2V0dGluZ3MiOnsiJGlkIjoiMzI1IiwiSW1wYU9wdGlvbnMiOnsiJGlkIjoiMzI2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5_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5_Office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2014-05-09T00:15:48Z</dcterms:created>
  <dcterms:modified xsi:type="dcterms:W3CDTF">2016-04-11T00:52:26Z</dcterms:modified>
</cp:coreProperties>
</file>