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96" name="OTLSHAPE_T_c109be9d91f84f3e99e4929ce565dd0c_HorizontalConnector1"/>
          <p:cNvCxnSpPr/>
          <p:nvPr>
            <p:custDataLst>
              <p:tags r:id="rId2"/>
            </p:custDataLst>
          </p:nvPr>
        </p:nvCxnSpPr>
        <p:spPr>
          <a:xfrm>
            <a:off x="882142" y="4111754"/>
            <a:ext cx="5630799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5" name="OTLSHAPE_T_e6f5c918bdd649a1ac919cf22468a23b_HorizontalConnector1"/>
          <p:cNvCxnSpPr/>
          <p:nvPr>
            <p:custDataLst>
              <p:tags r:id="rId3"/>
            </p:custDataLst>
          </p:nvPr>
        </p:nvCxnSpPr>
        <p:spPr>
          <a:xfrm>
            <a:off x="882142" y="3845054"/>
            <a:ext cx="4537693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4" name="OTLSHAPE_T_06a6a20021ea4acdac20b41f7b37b0dd_HorizontalConnector1"/>
          <p:cNvCxnSpPr/>
          <p:nvPr>
            <p:custDataLst>
              <p:tags r:id="rId4"/>
            </p:custDataLst>
          </p:nvPr>
        </p:nvCxnSpPr>
        <p:spPr>
          <a:xfrm>
            <a:off x="882142" y="3578354"/>
            <a:ext cx="3789779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3" name="OTLSHAPE_T_9aa183d65df24b0c8fecd0a002471583_HorizontalConnector1"/>
          <p:cNvCxnSpPr/>
          <p:nvPr>
            <p:custDataLst>
              <p:tags r:id="rId5"/>
            </p:custDataLst>
          </p:nvPr>
        </p:nvCxnSpPr>
        <p:spPr>
          <a:xfrm>
            <a:off x="882142" y="3273554"/>
            <a:ext cx="3099396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2" name="OTLSHAPE_T_be3ae38f60b3402d8a13f1e91eec41f5_HorizontalConnector1"/>
          <p:cNvCxnSpPr/>
          <p:nvPr>
            <p:custDataLst>
              <p:tags r:id="rId6"/>
            </p:custDataLst>
          </p:nvPr>
        </p:nvCxnSpPr>
        <p:spPr>
          <a:xfrm>
            <a:off x="882142" y="2930654"/>
            <a:ext cx="3099396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1" name="OTLSHAPE_T_7c518fb37f2142bb8e0445920d0403b5_HorizontalConnector1"/>
          <p:cNvCxnSpPr/>
          <p:nvPr>
            <p:custDataLst>
              <p:tags r:id="rId7"/>
            </p:custDataLst>
          </p:nvPr>
        </p:nvCxnSpPr>
        <p:spPr>
          <a:xfrm>
            <a:off x="913723" y="2625854"/>
            <a:ext cx="2319901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0" name="OTLSHAPE_M_7b0996464ffd4cd3a3b383ab1ba22438_Connector1"/>
          <p:cNvCxnSpPr/>
          <p:nvPr>
            <p:custDataLst>
              <p:tags r:id="rId8"/>
            </p:custDataLst>
          </p:nvPr>
        </p:nvCxnSpPr>
        <p:spPr>
          <a:xfrm>
            <a:off x="6663120" y="4712483"/>
            <a:ext cx="0" cy="431017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9" name="OTLSHAPE_M_6a283b367375415b92b0e5fc4e16a0cc_Connector1"/>
          <p:cNvCxnSpPr/>
          <p:nvPr>
            <p:custDataLst>
              <p:tags r:id="rId9"/>
            </p:custDataLst>
          </p:nvPr>
        </p:nvCxnSpPr>
        <p:spPr>
          <a:xfrm>
            <a:off x="6196515" y="4653197"/>
            <a:ext cx="0" cy="4268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8" name="OTLSHAPE_M_52743de8bb6d4044896f473898fe9da7_Connector1"/>
          <p:cNvCxnSpPr/>
          <p:nvPr>
            <p:custDataLst>
              <p:tags r:id="rId10"/>
            </p:custDataLst>
          </p:nvPr>
        </p:nvCxnSpPr>
        <p:spPr>
          <a:xfrm>
            <a:off x="2025455" y="4692349"/>
            <a:ext cx="0" cy="3876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7" name="OTLSHAPE_TB_00000000000000000000000000000000_LeftEndCaps"/>
          <p:cNvSpPr txBox="1"/>
          <p:nvPr>
            <p:custDataLst>
              <p:tags r:id="rId11"/>
            </p:custDataLst>
          </p:nvPr>
        </p:nvSpPr>
        <p:spPr>
          <a:xfrm>
            <a:off x="254000" y="5217732"/>
            <a:ext cx="377796" cy="2325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500" spc="-30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sz="1500" spc="-3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68" name="OTLSHAPE_TB_00000000000000000000000000000000_RightEndCaps" hidden="1"/>
          <p:cNvSpPr txBox="1"/>
          <p:nvPr>
            <p:custDataLst>
              <p:tags r:id="rId12"/>
            </p:custDataLst>
          </p:nvPr>
        </p:nvSpPr>
        <p:spPr>
          <a:xfrm>
            <a:off x="8272103" y="5147966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sz="24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69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767249" y="5143500"/>
            <a:ext cx="73787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365D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0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1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877921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2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932349" y="5651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873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995849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74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1824093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75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887593" y="5240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76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2687071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77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2750571" y="52409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78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3578815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79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3642315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80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4470559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1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4534059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82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5333537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3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5397037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84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6225281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5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6288781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7886" name="OTLSHAPE_TB_00000000000000000000000000000000_Separator7"/>
          <p:cNvCxnSpPr/>
          <p:nvPr>
            <p:custDataLst>
              <p:tags r:id="rId30"/>
            </p:custDataLst>
          </p:nvPr>
        </p:nvCxnSpPr>
        <p:spPr>
          <a:xfrm>
            <a:off x="7088259" y="520700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7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7151759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7897" name="OTLSHAPE_M_a58f29487c0343c08abcf41913e40cae_Title"/>
          <p:cNvSpPr txBox="1"/>
          <p:nvPr>
            <p:custDataLst>
              <p:tags r:id="rId32"/>
            </p:custDataLst>
          </p:nvPr>
        </p:nvSpPr>
        <p:spPr>
          <a:xfrm>
            <a:off x="877511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rgbClr val="548235"/>
                </a:solidFill>
                <a:latin typeface="Calibri" panose="020F0502020204030204" pitchFamily="34" charset="0"/>
              </a:rPr>
              <a:t>Milestone 1</a:t>
            </a:r>
            <a:endParaRPr lang="en-US" sz="1100" b="1" spc="-8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7898" name="OTLSHAPE_M_a58f29487c0343c08abcf41913e40cae_Date"/>
          <p:cNvSpPr txBox="1"/>
          <p:nvPr>
            <p:custDataLst>
              <p:tags r:id="rId33"/>
            </p:custDataLst>
          </p:nvPr>
        </p:nvSpPr>
        <p:spPr>
          <a:xfrm>
            <a:off x="1029001" y="47979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899" name="OTLSHAPE_M_a58f29487c0343c08abcf41913e40cae_Shape"/>
          <p:cNvSpPr/>
          <p:nvPr>
            <p:custDataLst>
              <p:tags r:id="rId34"/>
            </p:custDataLst>
          </p:nvPr>
        </p:nvSpPr>
        <p:spPr>
          <a:xfrm>
            <a:off x="1105709" y="4953000"/>
            <a:ext cx="228600" cy="254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0" name="OTLSHAPE_M_52743de8bb6d4044896f473898fe9da7_Title"/>
          <p:cNvSpPr txBox="1"/>
          <p:nvPr>
            <p:custDataLst>
              <p:tags r:id="rId35"/>
            </p:custDataLst>
          </p:nvPr>
        </p:nvSpPr>
        <p:spPr>
          <a:xfrm>
            <a:off x="1682957" y="436680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accent5"/>
                </a:solidFill>
                <a:latin typeface="Calibri" panose="020F0502020204030204" pitchFamily="34" charset="0"/>
              </a:rPr>
              <a:t>Milestone 2</a:t>
            </a:r>
            <a:endParaRPr lang="en-US" sz="1100" b="1" spc="-8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17901" name="OTLSHAPE_M_52743de8bb6d4044896f473898fe9da7_Date"/>
          <p:cNvSpPr txBox="1"/>
          <p:nvPr>
            <p:custDataLst>
              <p:tags r:id="rId36"/>
            </p:custDataLst>
          </p:nvPr>
        </p:nvSpPr>
        <p:spPr>
          <a:xfrm>
            <a:off x="1891935" y="45373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Jun 7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02" name="OTLSHAPE_M_52743de8bb6d4044896f473898fe9da7_Shape"/>
          <p:cNvSpPr/>
          <p:nvPr>
            <p:custDataLst>
              <p:tags r:id="rId37"/>
            </p:custDataLst>
          </p:nvPr>
        </p:nvSpPr>
        <p:spPr>
          <a:xfrm>
            <a:off x="1911155" y="4953000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3" name="OTLSHAPE_M_93afb554552a4221a5380f7919409aa7_Title"/>
          <p:cNvSpPr txBox="1"/>
          <p:nvPr>
            <p:custDataLst>
              <p:tags r:id="rId38"/>
            </p:custDataLst>
          </p:nvPr>
        </p:nvSpPr>
        <p:spPr>
          <a:xfrm>
            <a:off x="3581509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u="sng" spc="-8" smtClean="0">
                <a:solidFill>
                  <a:srgbClr val="C55A11"/>
                </a:solidFill>
                <a:latin typeface="Calibri" panose="020F0502020204030204" pitchFamily="34" charset="0"/>
              </a:rPr>
              <a:t>Milestone 3</a:t>
            </a:r>
            <a:endParaRPr lang="en-US" sz="1100" b="1" u="sng" spc="-8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04" name="OTLSHAPE_M_93afb554552a4221a5380f7919409aa7_Date"/>
          <p:cNvSpPr txBox="1"/>
          <p:nvPr>
            <p:custDataLst>
              <p:tags r:id="rId39"/>
            </p:custDataLst>
          </p:nvPr>
        </p:nvSpPr>
        <p:spPr>
          <a:xfrm>
            <a:off x="3745275" y="47979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05" name="OTLSHAPE_M_93afb554552a4221a5380f7919409aa7_Shape"/>
          <p:cNvSpPr/>
          <p:nvPr>
            <p:custDataLst>
              <p:tags r:id="rId40"/>
            </p:custDataLst>
          </p:nvPr>
        </p:nvSpPr>
        <p:spPr>
          <a:xfrm>
            <a:off x="3809706" y="4953000"/>
            <a:ext cx="228600" cy="254000"/>
          </a:xfrm>
          <a:prstGeom prst="rect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6" name="OTLSHAPE_M_95f339bb5c8846ebaef02014bccbd531_Title"/>
          <p:cNvSpPr txBox="1"/>
          <p:nvPr>
            <p:custDataLst>
              <p:tags r:id="rId41"/>
            </p:custDataLst>
          </p:nvPr>
        </p:nvSpPr>
        <p:spPr>
          <a:xfrm>
            <a:off x="4847210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  <a:endParaRPr lang="en-US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07" name="OTLSHAPE_M_95f339bb5c8846ebaef02014bccbd531_Date"/>
          <p:cNvSpPr txBox="1"/>
          <p:nvPr>
            <p:custDataLst>
              <p:tags r:id="rId42"/>
            </p:custDataLst>
          </p:nvPr>
        </p:nvSpPr>
        <p:spPr>
          <a:xfrm>
            <a:off x="5016839" y="47979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Sep 25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08" name="OTLSHAPE_M_95f339bb5c8846ebaef02014bccbd531_Shape"/>
          <p:cNvSpPr/>
          <p:nvPr>
            <p:custDataLst>
              <p:tags r:id="rId43"/>
            </p:custDataLst>
          </p:nvPr>
        </p:nvSpPr>
        <p:spPr>
          <a:xfrm>
            <a:off x="5075408" y="4953000"/>
            <a:ext cx="228600" cy="25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9" name="OTLSHAPE_M_6a283b367375415b92b0e5fc4e16a0cc_Title"/>
          <p:cNvSpPr txBox="1"/>
          <p:nvPr>
            <p:custDataLst>
              <p:tags r:id="rId44"/>
            </p:custDataLst>
          </p:nvPr>
        </p:nvSpPr>
        <p:spPr>
          <a:xfrm>
            <a:off x="5854017" y="43276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rgbClr val="BF9000"/>
                </a:solidFill>
                <a:latin typeface="Calibri" panose="020F0502020204030204" pitchFamily="34" charset="0"/>
              </a:rPr>
              <a:t>Milestone 5</a:t>
            </a:r>
            <a:endParaRPr lang="en-US" sz="1100" b="1" spc="-8">
              <a:solidFill>
                <a:srgbClr val="BF9000"/>
              </a:solidFill>
              <a:latin typeface="Calibri" panose="020F0502020204030204" pitchFamily="34" charset="0"/>
            </a:endParaRPr>
          </a:p>
        </p:txBody>
      </p:sp>
      <p:sp>
        <p:nvSpPr>
          <p:cNvPr id="17910" name="OTLSHAPE_M_6a283b367375415b92b0e5fc4e16a0cc_Date"/>
          <p:cNvSpPr txBox="1"/>
          <p:nvPr>
            <p:custDataLst>
              <p:tags r:id="rId45"/>
            </p:custDataLst>
          </p:nvPr>
        </p:nvSpPr>
        <p:spPr>
          <a:xfrm>
            <a:off x="6027605" y="44981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Oct 30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11" name="OTLSHAPE_M_6a283b367375415b92b0e5fc4e16a0cc_Shape"/>
          <p:cNvSpPr/>
          <p:nvPr>
            <p:custDataLst>
              <p:tags r:id="rId46"/>
            </p:custDataLst>
          </p:nvPr>
        </p:nvSpPr>
        <p:spPr>
          <a:xfrm>
            <a:off x="6082215" y="49530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2" name="OTLSHAPE_M_7b0996464ffd4cd3a3b383ab1ba22438_Title"/>
          <p:cNvSpPr txBox="1"/>
          <p:nvPr>
            <p:custDataLst>
              <p:tags r:id="rId47"/>
            </p:custDataLst>
          </p:nvPr>
        </p:nvSpPr>
        <p:spPr>
          <a:xfrm>
            <a:off x="6847270" y="463226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u="sng" spc="-8" smtClean="0">
                <a:solidFill>
                  <a:srgbClr val="C55A11"/>
                </a:solidFill>
                <a:latin typeface="Calibri" panose="020F0502020204030204" pitchFamily="34" charset="0"/>
              </a:rPr>
              <a:t>Milestone 6</a:t>
            </a:r>
            <a:endParaRPr lang="en-US" sz="1100" b="1" u="sng" spc="-8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13" name="OTLSHAPE_M_7b0996464ffd4cd3a3b383ab1ba22438_Date"/>
          <p:cNvSpPr txBox="1"/>
          <p:nvPr>
            <p:custDataLst>
              <p:tags r:id="rId48"/>
            </p:custDataLst>
          </p:nvPr>
        </p:nvSpPr>
        <p:spPr>
          <a:xfrm>
            <a:off x="6847270" y="480278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Nov 15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14" name="OTLSHAPE_M_7b0996464ffd4cd3a3b383ab1ba22438_Shape"/>
          <p:cNvSpPr/>
          <p:nvPr>
            <p:custDataLst>
              <p:tags r:id="rId49"/>
            </p:custDataLst>
          </p:nvPr>
        </p:nvSpPr>
        <p:spPr>
          <a:xfrm rot="16200000">
            <a:off x="6688520" y="4712483"/>
            <a:ext cx="165100" cy="165100"/>
          </a:xfrm>
          <a:prstGeom prst="flowChartMerge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5" name="OTLSHAPE_M_7f583de0854a4cacb89837f3a379bb4a_Title"/>
          <p:cNvSpPr txBox="1"/>
          <p:nvPr>
            <p:custDataLst>
              <p:tags r:id="rId50"/>
            </p:custDataLst>
          </p:nvPr>
        </p:nvSpPr>
        <p:spPr>
          <a:xfrm>
            <a:off x="7311892" y="5976840"/>
            <a:ext cx="5969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4" smtClean="0">
                <a:solidFill>
                  <a:srgbClr val="548235"/>
                </a:solidFill>
                <a:latin typeface="Agency FB" panose="020B0503020202020204" pitchFamily="34" charset="0"/>
              </a:rPr>
              <a:t>Milestone 7</a:t>
            </a:r>
            <a:endParaRPr lang="en-US" sz="1200" b="1" spc="-4">
              <a:solidFill>
                <a:srgbClr val="548235"/>
              </a:solidFill>
              <a:latin typeface="Agency FB" panose="020B0503020202020204" pitchFamily="34" charset="0"/>
            </a:endParaRPr>
          </a:p>
        </p:txBody>
      </p:sp>
      <p:sp>
        <p:nvSpPr>
          <p:cNvPr id="17916" name="OTLSHAPE_M_7f583de0854a4cacb89837f3a379bb4a_Date"/>
          <p:cNvSpPr txBox="1"/>
          <p:nvPr>
            <p:custDataLst>
              <p:tags r:id="rId51"/>
            </p:custDataLst>
          </p:nvPr>
        </p:nvSpPr>
        <p:spPr>
          <a:xfrm>
            <a:off x="7429770" y="582181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Dec 18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7917" name="OTLSHAPE_M_7f583de0854a4cacb89837f3a379bb4a_Shape"/>
          <p:cNvSpPr/>
          <p:nvPr>
            <p:custDataLst>
              <p:tags r:id="rId52"/>
            </p:custDataLst>
          </p:nvPr>
        </p:nvSpPr>
        <p:spPr>
          <a:xfrm>
            <a:off x="7453646" y="546100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8" name="OTLSHAPE_T_7c518fb37f2142bb8e0445920d0403b5_Shape"/>
          <p:cNvSpPr/>
          <p:nvPr>
            <p:custDataLst>
              <p:tags r:id="rId53"/>
            </p:custDataLst>
          </p:nvPr>
        </p:nvSpPr>
        <p:spPr>
          <a:xfrm>
            <a:off x="3233624" y="2524254"/>
            <a:ext cx="7493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9" name="OTLSHAPE_T_7c518fb37f2142bb8e0445920d0403b5_ShapePercentage" hidden="1"/>
          <p:cNvSpPr/>
          <p:nvPr>
            <p:custDataLst>
              <p:tags r:id="rId54"/>
            </p:custDataLst>
          </p:nvPr>
        </p:nvSpPr>
        <p:spPr>
          <a:xfrm>
            <a:off x="3233624" y="25242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0" name="OTLSHAPE_T_7c518fb37f2142bb8e0445920d0403b5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2524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21" name="OTLSHAPE_T_7c518fb37f2142bb8e0445920d0403b5_StartDate" hidden="1"/>
          <p:cNvSpPr txBox="1"/>
          <p:nvPr>
            <p:custDataLst>
              <p:tags r:id="rId56"/>
            </p:custDataLst>
          </p:nvPr>
        </p:nvSpPr>
        <p:spPr>
          <a:xfrm>
            <a:off x="0" y="2524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7922" name="OTLSHAPE_T_7c518fb37f2142bb8e0445920d0403b5_EndDate" hidden="1"/>
          <p:cNvSpPr txBox="1"/>
          <p:nvPr>
            <p:custDataLst>
              <p:tags r:id="rId57"/>
            </p:custDataLst>
          </p:nvPr>
        </p:nvSpPr>
        <p:spPr>
          <a:xfrm>
            <a:off x="0" y="2524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7923" name="OTLSHAPE_T_7c518fb37f2142bb8e0445920d0403b5_JoinedDate"/>
          <p:cNvSpPr txBox="1"/>
          <p:nvPr>
            <p:custDataLst>
              <p:tags r:id="rId58"/>
            </p:custDataLst>
          </p:nvPr>
        </p:nvSpPr>
        <p:spPr>
          <a:xfrm>
            <a:off x="4032338" y="254834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rgbClr val="548235"/>
                </a:solidFill>
                <a:latin typeface="Calibri" panose="020F0502020204030204" pitchFamily="34" charset="0"/>
              </a:rPr>
              <a:t>Jul 20 - Aug 14</a:t>
            </a:r>
            <a:endParaRPr lang="en-US" sz="1000" b="1" spc="-4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7924" name="OTLSHAPE_T_7c518fb37f2142bb8e0445920d0403b5_Duration"/>
          <p:cNvSpPr txBox="1"/>
          <p:nvPr>
            <p:custDataLst>
              <p:tags r:id="rId59"/>
            </p:custDataLst>
          </p:nvPr>
        </p:nvSpPr>
        <p:spPr>
          <a:xfrm>
            <a:off x="3413271" y="25483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18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25" name="OTLSHAPE_T_7c518fb37f2142bb8e0445920d0403b5_Title"/>
          <p:cNvSpPr txBox="1"/>
          <p:nvPr>
            <p:custDataLst>
              <p:tags r:id="rId60"/>
            </p:custDataLst>
          </p:nvPr>
        </p:nvSpPr>
        <p:spPr>
          <a:xfrm>
            <a:off x="127000" y="254059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rgbClr val="548235"/>
                </a:solidFill>
                <a:latin typeface="Calibri" panose="020F0502020204030204" pitchFamily="34" charset="0"/>
              </a:rPr>
              <a:t>Phase 1 Here </a:t>
            </a:r>
            <a:endParaRPr lang="en-US" sz="1100" b="1" spc="-4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7926" name="OTLSHAPE_T_be3ae38f60b3402d8a13f1e91eec41f5_Shape"/>
          <p:cNvSpPr/>
          <p:nvPr>
            <p:custDataLst>
              <p:tags r:id="rId61"/>
            </p:custDataLst>
          </p:nvPr>
        </p:nvSpPr>
        <p:spPr>
          <a:xfrm>
            <a:off x="3981538" y="2790954"/>
            <a:ext cx="698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7" name="OTLSHAPE_T_be3ae38f60b3402d8a13f1e91eec41f5_ShapePercentage" hidden="1"/>
          <p:cNvSpPr/>
          <p:nvPr>
            <p:custDataLst>
              <p:tags r:id="rId62"/>
            </p:custDataLst>
          </p:nvPr>
        </p:nvSpPr>
        <p:spPr>
          <a:xfrm>
            <a:off x="3981538" y="27909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8" name="OTLSHAPE_T_be3ae38f60b3402d8a13f1e91eec41f5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2790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29" name="OTLSHAPE_T_be3ae38f60b3402d8a13f1e91eec41f5_StartDate" hidden="1"/>
          <p:cNvSpPr txBox="1"/>
          <p:nvPr>
            <p:custDataLst>
              <p:tags r:id="rId64"/>
            </p:custDataLst>
          </p:nvPr>
        </p:nvSpPr>
        <p:spPr>
          <a:xfrm>
            <a:off x="0" y="2790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0" name="OTLSHAPE_T_be3ae38f60b3402d8a13f1e91eec41f5_EndDate" hidden="1"/>
          <p:cNvSpPr txBox="1"/>
          <p:nvPr>
            <p:custDataLst>
              <p:tags r:id="rId65"/>
            </p:custDataLst>
          </p:nvPr>
        </p:nvSpPr>
        <p:spPr>
          <a:xfrm>
            <a:off x="0" y="2790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1" name="OTLSHAPE_T_be3ae38f60b3402d8a13f1e91eec41f5_JoinedDate"/>
          <p:cNvSpPr txBox="1"/>
          <p:nvPr>
            <p:custDataLst>
              <p:tags r:id="rId66"/>
            </p:custDataLst>
          </p:nvPr>
        </p:nvSpPr>
        <p:spPr>
          <a:xfrm>
            <a:off x="4722721" y="285314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rgbClr val="C55A11"/>
                </a:solidFill>
                <a:latin typeface="Calibri" panose="020F0502020204030204" pitchFamily="34" charset="0"/>
              </a:rPr>
              <a:t>Aug 15 - Sep 7</a:t>
            </a:r>
            <a:endParaRPr lang="en-US" sz="1000" b="1" spc="-2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2" name="OTLSHAPE_T_be3ae38f60b3402d8a13f1e91eec41f5_Duration"/>
          <p:cNvSpPr txBox="1"/>
          <p:nvPr>
            <p:custDataLst>
              <p:tags r:id="rId67"/>
            </p:custDataLst>
          </p:nvPr>
        </p:nvSpPr>
        <p:spPr>
          <a:xfrm>
            <a:off x="4132419" y="28531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18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33" name="OTLSHAPE_T_be3ae38f60b3402d8a13f1e91eec41f5_Title"/>
          <p:cNvSpPr txBox="1"/>
          <p:nvPr>
            <p:custDataLst>
              <p:tags r:id="rId68"/>
            </p:custDataLst>
          </p:nvPr>
        </p:nvSpPr>
        <p:spPr>
          <a:xfrm>
            <a:off x="127000" y="28453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rgbClr val="C55A11"/>
                </a:solidFill>
                <a:latin typeface="Calibri" panose="020F0502020204030204" pitchFamily="34" charset="0"/>
              </a:rPr>
              <a:t>Phase 2 Here</a:t>
            </a:r>
            <a:endParaRPr lang="en-US" sz="1100" b="1" spc="-6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4" name="OTLSHAPE_T_9aa183d65df24b0c8fecd0a002471583_Shape"/>
          <p:cNvSpPr/>
          <p:nvPr>
            <p:custDataLst>
              <p:tags r:id="rId69"/>
            </p:custDataLst>
          </p:nvPr>
        </p:nvSpPr>
        <p:spPr>
          <a:xfrm>
            <a:off x="3981538" y="3133854"/>
            <a:ext cx="990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5" name="OTLSHAPE_T_9aa183d65df24b0c8fecd0a002471583_ShapePercentage" hidden="1"/>
          <p:cNvSpPr/>
          <p:nvPr>
            <p:custDataLst>
              <p:tags r:id="rId70"/>
            </p:custDataLst>
          </p:nvPr>
        </p:nvSpPr>
        <p:spPr>
          <a:xfrm>
            <a:off x="3981538" y="31338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6" name="OTLSHAPE_T_9aa183d65df24b0c8fecd0a002471583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31338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37" name="OTLSHAPE_T_9aa183d65df24b0c8fecd0a002471583_StartDate" hidden="1"/>
          <p:cNvSpPr txBox="1"/>
          <p:nvPr>
            <p:custDataLst>
              <p:tags r:id="rId72"/>
            </p:custDataLst>
          </p:nvPr>
        </p:nvSpPr>
        <p:spPr>
          <a:xfrm>
            <a:off x="0" y="31338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8" name="OTLSHAPE_T_9aa183d65df24b0c8fecd0a002471583_EndDate" hidden="1"/>
          <p:cNvSpPr txBox="1"/>
          <p:nvPr>
            <p:custDataLst>
              <p:tags r:id="rId73"/>
            </p:custDataLst>
          </p:nvPr>
        </p:nvSpPr>
        <p:spPr>
          <a:xfrm>
            <a:off x="0" y="31338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39" name="OTLSHAPE_T_9aa183d65df24b0c8fecd0a002471583_JoinedDate"/>
          <p:cNvSpPr txBox="1"/>
          <p:nvPr>
            <p:custDataLst>
              <p:tags r:id="rId74"/>
            </p:custDataLst>
          </p:nvPr>
        </p:nvSpPr>
        <p:spPr>
          <a:xfrm>
            <a:off x="5010380" y="319604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rgbClr val="C55A11"/>
                </a:solidFill>
                <a:latin typeface="Calibri" panose="020F0502020204030204" pitchFamily="34" charset="0"/>
              </a:rPr>
              <a:t>Aug 15 - Sep 17</a:t>
            </a:r>
            <a:endParaRPr lang="en-US" sz="1000" b="1" spc="-4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40" name="OTLSHAPE_T_9aa183d65df24b0c8fecd0a002471583_Duration"/>
          <p:cNvSpPr txBox="1"/>
          <p:nvPr>
            <p:custDataLst>
              <p:tags r:id="rId75"/>
            </p:custDataLst>
          </p:nvPr>
        </p:nvSpPr>
        <p:spPr>
          <a:xfrm>
            <a:off x="4276249" y="31960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41" name="OTLSHAPE_T_9aa183d65df24b0c8fecd0a002471583_Title"/>
          <p:cNvSpPr txBox="1"/>
          <p:nvPr>
            <p:custDataLst>
              <p:tags r:id="rId76"/>
            </p:custDataLst>
          </p:nvPr>
        </p:nvSpPr>
        <p:spPr>
          <a:xfrm>
            <a:off x="127000" y="31882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rgbClr val="C55A11"/>
                </a:solidFill>
                <a:latin typeface="Calibri" panose="020F0502020204030204" pitchFamily="34" charset="0"/>
              </a:rPr>
              <a:t>Phase 3 Here</a:t>
            </a:r>
            <a:endParaRPr lang="en-US" sz="1100" b="1" spc="-6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7942" name="OTLSHAPE_T_06a6a20021ea4acdac20b41f7b37b0dd_Shape"/>
          <p:cNvSpPr/>
          <p:nvPr>
            <p:custDataLst>
              <p:tags r:id="rId77"/>
            </p:custDataLst>
          </p:nvPr>
        </p:nvSpPr>
        <p:spPr>
          <a:xfrm>
            <a:off x="4671921" y="3476754"/>
            <a:ext cx="673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3" name="OTLSHAPE_T_06a6a20021ea4acdac20b41f7b37b0dd_ShapePercentage" hidden="1"/>
          <p:cNvSpPr/>
          <p:nvPr>
            <p:custDataLst>
              <p:tags r:id="rId78"/>
            </p:custDataLst>
          </p:nvPr>
        </p:nvSpPr>
        <p:spPr>
          <a:xfrm>
            <a:off x="4671921" y="34767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4" name="OTLSHAPE_T_06a6a20021ea4acdac20b41f7b37b0dd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34767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45" name="OTLSHAPE_T_06a6a20021ea4acdac20b41f7b37b0dd_StartDate" hidden="1"/>
          <p:cNvSpPr txBox="1"/>
          <p:nvPr>
            <p:custDataLst>
              <p:tags r:id="rId80"/>
            </p:custDataLst>
          </p:nvPr>
        </p:nvSpPr>
        <p:spPr>
          <a:xfrm>
            <a:off x="0" y="34767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46" name="OTLSHAPE_T_06a6a20021ea4acdac20b41f7b37b0dd_EndDate" hidden="1"/>
          <p:cNvSpPr txBox="1"/>
          <p:nvPr>
            <p:custDataLst>
              <p:tags r:id="rId81"/>
            </p:custDataLst>
          </p:nvPr>
        </p:nvSpPr>
        <p:spPr>
          <a:xfrm>
            <a:off x="0" y="34767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47" name="OTLSHAPE_T_06a6a20021ea4acdac20b41f7b37b0dd_JoinedDate"/>
          <p:cNvSpPr txBox="1"/>
          <p:nvPr>
            <p:custDataLst>
              <p:tags r:id="rId82"/>
            </p:custDataLst>
          </p:nvPr>
        </p:nvSpPr>
        <p:spPr>
          <a:xfrm>
            <a:off x="5384337" y="350084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rgbClr val="2E75B6"/>
                </a:solidFill>
                <a:latin typeface="Calibri" panose="020F0502020204030204" pitchFamily="34" charset="0"/>
              </a:rPr>
              <a:t>Sep 8 - Sep 30</a:t>
            </a:r>
            <a:endParaRPr lang="en-US" sz="1000" b="1" spc="-4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48" name="OTLSHAPE_T_06a6a20021ea4acdac20b41f7b37b0dd_Duration"/>
          <p:cNvSpPr txBox="1"/>
          <p:nvPr>
            <p:custDataLst>
              <p:tags r:id="rId83"/>
            </p:custDataLst>
          </p:nvPr>
        </p:nvSpPr>
        <p:spPr>
          <a:xfrm>
            <a:off x="4808419" y="35008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17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49" name="OTLSHAPE_T_06a6a20021ea4acdac20b41f7b37b0dd_Title"/>
          <p:cNvSpPr txBox="1"/>
          <p:nvPr>
            <p:custDataLst>
              <p:tags r:id="rId84"/>
            </p:custDataLst>
          </p:nvPr>
        </p:nvSpPr>
        <p:spPr>
          <a:xfrm>
            <a:off x="127000" y="34930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rgbClr val="2E75B6"/>
                </a:solidFill>
                <a:latin typeface="Calibri" panose="020F0502020204030204" pitchFamily="34" charset="0"/>
              </a:rPr>
              <a:t>Phase 4 Here</a:t>
            </a:r>
            <a:endParaRPr lang="en-US" sz="1100" b="1" spc="-6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50" name="OTLSHAPE_T_e6f5c918bdd649a1ac919cf22468a23b_Shape"/>
          <p:cNvSpPr/>
          <p:nvPr>
            <p:custDataLst>
              <p:tags r:id="rId85"/>
            </p:custDataLst>
          </p:nvPr>
        </p:nvSpPr>
        <p:spPr>
          <a:xfrm>
            <a:off x="5419835" y="3743454"/>
            <a:ext cx="1016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1" name="OTLSHAPE_T_e6f5c918bdd649a1ac919cf22468a23b_ShapePercentage" hidden="1"/>
          <p:cNvSpPr/>
          <p:nvPr>
            <p:custDataLst>
              <p:tags r:id="rId86"/>
            </p:custDataLst>
          </p:nvPr>
        </p:nvSpPr>
        <p:spPr>
          <a:xfrm>
            <a:off x="5419835" y="37434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2" name="OTLSHAPE_T_e6f5c918bdd649a1ac919cf22468a23b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7434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53" name="OTLSHAPE_T_e6f5c918bdd649a1ac919cf22468a23b_StartDate" hidden="1"/>
          <p:cNvSpPr txBox="1"/>
          <p:nvPr>
            <p:custDataLst>
              <p:tags r:id="rId88"/>
            </p:custDataLst>
          </p:nvPr>
        </p:nvSpPr>
        <p:spPr>
          <a:xfrm>
            <a:off x="0" y="37434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54" name="OTLSHAPE_T_e6f5c918bdd649a1ac919cf22468a23b_EndDate" hidden="1"/>
          <p:cNvSpPr txBox="1"/>
          <p:nvPr>
            <p:custDataLst>
              <p:tags r:id="rId89"/>
            </p:custDataLst>
          </p:nvPr>
        </p:nvSpPr>
        <p:spPr>
          <a:xfrm>
            <a:off x="0" y="37434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55" name="OTLSHAPE_T_e6f5c918bdd649a1ac919cf22468a23b_JoinedDate"/>
          <p:cNvSpPr txBox="1"/>
          <p:nvPr>
            <p:custDataLst>
              <p:tags r:id="rId90"/>
            </p:custDataLst>
          </p:nvPr>
        </p:nvSpPr>
        <p:spPr>
          <a:xfrm>
            <a:off x="6477443" y="376754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smtClean="0">
                <a:solidFill>
                  <a:srgbClr val="2E75B6"/>
                </a:solidFill>
                <a:latin typeface="Calibri" panose="020F0502020204030204" pitchFamily="34" charset="0"/>
              </a:rPr>
              <a:t>Oct 4 - Nov 7</a:t>
            </a:r>
            <a:endParaRPr lang="en-US" sz="1000" b="1" spc="-4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56" name="OTLSHAPE_T_e6f5c918bdd649a1ac919cf22468a23b_Duration"/>
          <p:cNvSpPr txBox="1"/>
          <p:nvPr>
            <p:custDataLst>
              <p:tags r:id="rId91"/>
            </p:custDataLst>
          </p:nvPr>
        </p:nvSpPr>
        <p:spPr>
          <a:xfrm>
            <a:off x="5728929" y="37675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57" name="OTLSHAPE_T_e6f5c918bdd649a1ac919cf22468a23b_Title"/>
          <p:cNvSpPr txBox="1"/>
          <p:nvPr>
            <p:custDataLst>
              <p:tags r:id="rId92"/>
            </p:custDataLst>
          </p:nvPr>
        </p:nvSpPr>
        <p:spPr>
          <a:xfrm>
            <a:off x="127000" y="37597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rgbClr val="2E75B6"/>
                </a:solidFill>
                <a:latin typeface="Calibri" panose="020F0502020204030204" pitchFamily="34" charset="0"/>
              </a:rPr>
              <a:t>Phase 5 Here</a:t>
            </a:r>
            <a:endParaRPr lang="en-US" sz="1100" b="1" spc="-6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7958" name="OTLSHAPE_T_c109be9d91f84f3e99e4929ce565dd0c_Shape"/>
          <p:cNvSpPr/>
          <p:nvPr>
            <p:custDataLst>
              <p:tags r:id="rId93"/>
            </p:custDataLst>
          </p:nvPr>
        </p:nvSpPr>
        <p:spPr>
          <a:xfrm>
            <a:off x="6512940" y="4010154"/>
            <a:ext cx="901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9" name="OTLSHAPE_T_c109be9d91f84f3e99e4929ce565dd0c_ShapePercentage" hidden="1"/>
          <p:cNvSpPr/>
          <p:nvPr>
            <p:custDataLst>
              <p:tags r:id="rId94"/>
            </p:custDataLst>
          </p:nvPr>
        </p:nvSpPr>
        <p:spPr>
          <a:xfrm>
            <a:off x="6512940" y="40101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0" name="OTLSHAPE_T_c109be9d91f84f3e99e4929ce565dd0c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40101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61" name="OTLSHAPE_T_c109be9d91f84f3e99e4929ce565dd0c_StartDate" hidden="1"/>
          <p:cNvSpPr txBox="1"/>
          <p:nvPr>
            <p:custDataLst>
              <p:tags r:id="rId96"/>
            </p:custDataLst>
          </p:nvPr>
        </p:nvSpPr>
        <p:spPr>
          <a:xfrm>
            <a:off x="0" y="40101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7962" name="OTLSHAPE_T_c109be9d91f84f3e99e4929ce565dd0c_EndDate" hidden="1"/>
          <p:cNvSpPr txBox="1"/>
          <p:nvPr>
            <p:custDataLst>
              <p:tags r:id="rId97"/>
            </p:custDataLst>
          </p:nvPr>
        </p:nvSpPr>
        <p:spPr>
          <a:xfrm>
            <a:off x="0" y="40101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7963" name="OTLSHAPE_T_c109be9d91f84f3e99e4929ce565dd0c_JoinedDate"/>
          <p:cNvSpPr txBox="1"/>
          <p:nvPr>
            <p:custDataLst>
              <p:tags r:id="rId98"/>
            </p:custDataLst>
          </p:nvPr>
        </p:nvSpPr>
        <p:spPr>
          <a:xfrm>
            <a:off x="7455484" y="403424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smtClean="0">
                <a:solidFill>
                  <a:srgbClr val="2F5597"/>
                </a:solidFill>
                <a:latin typeface="Calibri" panose="020F0502020204030204" pitchFamily="34" charset="0"/>
              </a:rPr>
              <a:t>Nov 11 - Dec 11</a:t>
            </a:r>
            <a:endParaRPr lang="en-US" sz="1000" b="1" spc="-2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7964" name="OTLSHAPE_T_c109be9d91f84f3e99e4929ce565dd0c_Duration"/>
          <p:cNvSpPr txBox="1"/>
          <p:nvPr>
            <p:custDataLst>
              <p:tags r:id="rId99"/>
            </p:custDataLst>
          </p:nvPr>
        </p:nvSpPr>
        <p:spPr>
          <a:xfrm>
            <a:off x="6764503" y="40342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21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965" name="OTLSHAPE_T_c109be9d91f84f3e99e4929ce565dd0c_Title"/>
          <p:cNvSpPr txBox="1"/>
          <p:nvPr>
            <p:custDataLst>
              <p:tags r:id="rId100"/>
            </p:custDataLst>
          </p:nvPr>
        </p:nvSpPr>
        <p:spPr>
          <a:xfrm>
            <a:off x="127000" y="40264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rgbClr val="2F5597"/>
                </a:solidFill>
                <a:latin typeface="Calibri" panose="020F0502020204030204" pitchFamily="34" charset="0"/>
              </a:rPr>
              <a:t>Phase 6 Here</a:t>
            </a:r>
            <a:endParaRPr lang="en-US" sz="1100" b="1" spc="-6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7881"/>
              </p:ext>
            </p:extLst>
          </p:nvPr>
        </p:nvGraphicFramePr>
        <p:xfrm>
          <a:off x="1632038" y="795421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TIMELINE TEMPLATE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0cnVlLCJWZXJzaW9uIjp7IiRpZCI6IjIiLCJWZXJzaW9uIjoiMy4wLjEiLCJPcmlnaW5hbEFzc2VtYmx5VmVyc2lvbiI6IjIuMDEuMTAuMDAiLCJFZGl0aW9uIjoiUGx1cyIsIklzUGx1c0VkaXRpb24iOnRydWV9LCJFZmZlY3QiOjE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5MSwiRyI6MTU1LCJCIjoyMTN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QsIkZvbnROYW1lIjoiQ2FsaWJyaS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UsIkZvbnROYW1lIjoiQ2FsaWJyaSIsIklzQm9sZCI6ZmFsc2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MxLCJHIjoyMzAsIkIiOjIz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yNTUsIlIiOjAsIkciOjAsIkIiOjB9fSwiQXBwZW5kWWVhck9uWWVhckNoYW5nZSI6dHJ1ZSwiRWxhcHNlZFRpbWVGb3JtYXQiOjAsIlRvZGF5TWFya2VyUG9zaXRpb24iOjI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kxLCJHIjoxNTUsIkIiOjIxM3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Bcmlh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XJpYWw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c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IsIkZvbnROYW1lIjoiQ2FsaWJyaSIsIklzQm9sZCI6ZmFsc2UsIklzSXRhbGljIjpmYWxzZSwiSXNVbmRlcmxpbmVkIjpmYWxzZSwiUGFyZW50U3R5bGUiOm51bGx9LCJBdXRvU2l6ZSI6MCwiRm9yZWdyb3VuZCI6eyIkaWQiOiI5MCIsIkNvbG9yIjp7IiRpZCI6IjkxIiwiQSI6MjU1LCJSIjoyNTUsIkciOjI1NSwiQiI6MjU1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SwiRyI6MjA1LCJCIjoyNTB9fSwiTGluZVdlaWdodCI6MS4wLCJMaW5lVHlwZSI6MCwiUGFyZW50U3R5bGUiOm51bGx9LCJWZXJ0aWNhbENvbm5lY3RvclN0eWxlIjp7IiRpZCI6Ijk4IiwiTGluZUNvbG9yIjp7IiRpZCI6Ijk5IiwiJHR5cGUiOiJOTFJFLkNvbW1vbi5Eb20uU29saWRDb2xvckJydXNoLCBOTFJFLkNvbW1vbiIsIkNvbG9yIjp7IiRpZCI6IjEwMCIsIkEiOjI1NSwiUiI6MjU1LCJHIjoyNTUsIkIiOjI1NX19LCJMaW5lV2VpZ2h0IjowLjAsIkxpbmVUeXBlIjowLCJQYXJlbnRTdHlsZSI6bnVsbH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yLCJGb250TmFtZSI6IkNhbGlicmkiLCJJc0JvbGQiOnRydWUsIklzSXRhbGljIjpmYWxzZSwiSXNVbmRlcmxpbmVkIjpmYWxzZSwiUGFyZW50U3R5bGUiOm51bGx9LCJBdXRvU2l6ZSI6MCwiRm9yZWdyb3VuZCI6eyIkaWQiOiIxMDkiLCJDb2xvciI6eyIkaWQiOiIxMTAiLCJBIjoyNTUsIlIiOjAsIkciOjAsIkIiOjB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IwMTYtMDUtMTBUMjM6NTk6NTkuOTk5WiIsIkVuZERhdGUiOiIyMDE2LTEyLTE4VDIzOjU5OjU5Ljk5OVoiLCJGb3JtYXQiOiJNTU0iLCJUeXBlIjoyLCJBdXRvRGF0ZVJhbmdlIjp0cnVlLCJXb3JraW5nRGF5cyI6MzEsIlRvZGF5TWFya2VyVGV4dCI6IlRvZGF5IiwiQXV0b1NjYWxlVHlwZSI6dHJ1ZX0sIk1pbGVzdG9uZXMiOlt7IiRpZCI6IjEyMyIsIkRhdGUiOiIyMDE2LTA1LTEwVDIzOjU5OjU5Ljk5OVoiLCJTdHlsZSI6eyIkaWQiOiIxMjQiLCJTaGFwZSI6MywiQ29ubmVjdG9yTWFyZ2luIjp7IiRyZWYiOiI1NCJ9LCJDb25uZWN0b3JTdHlsZSI6eyIkaWQiOiIxMjUiLCJMaW5lQ29sb3IiOnsiJGlkIjoiMTI2IiwiJHR5cGUiOiJOTFJFLkNvbW1vbi5Eb20uU29saWRDb2xvckJydXNoLCBOTFJFLkNvbW1vbiIsIkNvbG9yIjp7IiRpZCI6IjEyNyIsIkEiOjI1NSwiUiI6MTEyLCJHIjoxNzMsIkIiOjcx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ExMiwiRyI6MTczLCJCIjo3MX19LCJJc1Zpc2libGUiOnRydWUsIldpZHRoIjoxNi4wNDk5OTkyMzcwNjA1NDcsIkhlaWdodCI6MTYuMjU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GlkIjoiMTM1IiwiQ29sb3IiOnsiJGlkIjoiMTM2IiwiQSI6MjU1LCJSIjo4NCwiRyI6MTMwLCJCIjo1M31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iRpZCI6IjE0MyIsIlJhdGlvIjowLjAsIklzQ3VzdG9tIjpmYWxzZX0sIklkIjoiYTU4ZjI5NDgtN2MwMy00M2MwLThhYmMtZjQxOTEzZTQwY2FlIiwiSW1wb3J0SWQiOm51bGwsIlRpdGxlIjoiTWlsZXN0b25lIDEiLCJOb3RlIjpudWxsLCJIeXBlcmxpbmsiOm51bGwsIklzQ2hhbmdlZCI6ZmFsc2UsIklzTmV3Ijp0cnVlfSx7IiRpZCI6IjE0NCIsIkRhdGUiOiIyMDE2LTA2LTA3VDIzOjU5OjU5Ljk5OVoiLCJTdHlsZSI6eyIkaWQiOiIxNDUiLCJTaGFwZSI6MywiQ29ubmVjdG9yTWFyZ2luIjp7IiRyZWYiOiI1NCJ9LCJDb25uZWN0b3JTdHlsZSI6eyIkaWQiOiIxNDYiLCJMaW5lQ29sb3IiOnsiJGlkIjoiMTQ3IiwiJHR5cGUiOiJOTFJFLkNvbW1vbi5Eb20uU29saWRDb2xvckJydXNoLCBOTFJFLkNvbW1vbiIsIkNvbG9yIjp7IiRpZCI6IjE0OCIsIkEiOjI1NSwiUiI6OTEsIkciOjE1NSwiQiI6MjEzfX0sIkxpbmVXZWlnaHQiOjEuMCwiTGluZVR5cGUiOjAsIlBhcmVudFN0eWxlIjp7IiRyZWYiOiI1NSJ9fSwiSXNCZWxvd1RpbWViYW5kIjpmYWxzZSwiSGlkZURhdGUiOmZhbHNlLCJTaGFwZVNpemUiOjE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Ni4wNDk5OTkyMzcwNjA1NDcsIkhlaWdodCI6MTYuMjUsIkJvcmRlclN0eWxlIjp7IiRpZCI6IjE1MyIsIkxpbmVDb2xvciI6eyIkcmVmIjoiNjMifSwiTGluZVdlaWdodCI6MC4wLCJMaW5lVHlwZSI6MCwiUGFyZW50U3R5bGUiOnsiJHJlZiI6IjYyIn19LCJQYXJlbnRTdHlsZSI6eyIkcmVmIjoiNTkifX0sIlRpdGxlU3R5bGUiOnsiJGlkIjoiMTU0IiwiRm9udFNldHRpbmdzIjp7IiRpZCI6IjE1NSIsIkZvbnRTaXplIjoxMSwiRm9udE5hbWUiOiJDYWxpYnJpIiwiSXNCb2xkIjp0cnVlLCJJc0l0YWxpYyI6ZmFsc2UsIklzVW5kZXJsaW5lZCI6ZmFsc2UsIlBhcmVudFN0eWxlIjp7IiRyZWYiOiI2NiJ9fSwiQXV0b1NpemUiOjAsIkZvcmVncm91bmQiOnsiJGlkIjoiMTU2IiwiQ29sb3IiOnsiJGlkIjoiMTU3IiwiQSI6MjU1LCJSIjo2OCwiRyI6MTE0LCJCIjoxOTZ9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giLCJMaW5lQ29sb3IiOm51bGwsIkxpbmVXZWlnaHQiOjAuMCwiTGluZVR5cGUiOjAsIlBhcmVudFN0eWxlIjpudWxsfSwiUGFyZW50U3R5bGUiOnsiJHJlZiI6IjY1In19LCJEYXRlU3R5bGUiOnsiJGlkIjoiMTU5IiwiRm9udFNldHRpbmdzIjp7IiRpZCI6IjE2MCIsIkZvbnRTaXplIjoxMCwiRm9udE5hbWUiOiJDYWxpYnJpIiwiSXNCb2xkIjpmYWxzZSwiSXNJdGFsaWMiOmZhbHNlLCJJc1VuZGVybGluZWQiOmZhbHNlLCJQYXJlbnRTdHlsZSI6eyIkcmVmIjoiNzMifX0sIkF1dG9TaXplIjowLCJGb3JlZ3JvdW5kIjp7IiRpZCI6IjE2MSIsIkNvbG9yIjp7IiRpZCI6IjE2Mi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MyIsIkxpbmVDb2xvciI6bnVsbCwiTGluZVdlaWdodCI6MC4wLCJMaW5lVHlwZSI6MCwiUGFyZW50U3R5bGUiOm51bGx9LCJQYXJlbnRTdHlsZSI6eyIkcmVmIjoiNzIifX0sIkRhdGVGb3JtYXQiOnsiJHJlZiI6Ijc5In0sIklzVmlzaWJsZSI6dHJ1ZSwiUGFyZW50U3R5bGUiOnsiJHJlZiI6IjUzIn19LCJQb3NpdGlvbiI6eyIkaWQiOiIxNjQiLCJSYXRpbyI6MC4xMjI1MTI5ODY5MjQ5MTMxOSwiSXNDdXN0b20iOnRydWV9LCJJZCI6IjUyNzQzZGU4LWJiNmQtNDA0NC04OTZmLTQ3Mzg5OGZlOWRhNyIsIkltcG9ydElkIjpudWxsLCJUaXRsZSI6Ik1pbGVzdG9uZSAyIiwiTm90ZSI6bnVsbCwiSHlwZXJsaW5rIjpudWxsLCJJc0NoYW5nZWQiOmZhbHNlLCJJc05ldyI6dHJ1ZX0seyIkaWQiOiIxNjUiLCJEYXRlIjoiMjAxNi0wOC0xMlQyMzo1OTo1OS45OTlaIiwiU3R5bGUiOnsiJGlkIjoiMTY2IiwiU2hhcGUiOjMsIkNvbm5lY3Rvck1hcmdpbiI6eyIkcmVmIjoiNTQifSwiQ29ubmVjdG9yU3R5bGUiOnsiJGlkIjoiMTY3IiwiTGluZUNvbG9yIjp7IiRpZCI6IjE2OCIsIiR0eXBlIjoiTkxSRS5Db21tb24uRG9tLlNvbGlkQ29sb3JCcnVzaCwgTkxSRS5Db21tb24iLCJDb2xvciI6eyIkaWQiOiIxNjkiLCJBIjoyNTUsIlIiOjIyMCwiRyI6ODksIkIiOjM2fX0sIkxpbmVXZWlnaHQiOjEuMCwiTGluZVR5cGUiOjAsIlBhcmVudFN0eWxlIjp7IiRyZWYiOiI1NSJ9fSwiSXNCZWxvd1RpbWViYW5kIjpmYWxzZSwiSGlkZURhdGUiOmZhbHNlLCJTaGFwZVNpemUiOjEsIlNwYWNpbmciOjAuMCwiUGFkZGluZyI6eyIkaWQiOiIxNzAiLCJUb3AiOjAsIkxlZnQiOjAsIlJpZ2h0IjowLCJCb3R0b20iOjB9LCJTaGFwZVN0eWxlIjp7IiRpZCI6IjE3MSIsIk1hcmdpbiI6eyIkcmVmIjoiNjAifSwiUGFkZGluZyI6eyIkcmVmIjoiNjEifSwiQmFja2dyb3VuZCI6eyIkaWQiOiIxNzIiLCJDb2xvciI6eyIkaWQiOiIxNzMiLCJBIjoyNTUsIlIiOjIyMCwiRyI6ODksIkIiOjM2fX0sIklzVmlzaWJsZSI6dHJ1ZSwiV2lkdGgiOjE2LjA0OTk5OTIzNzA2MDU0NywiSGVpZ2h0IjoxNi4yNSwiQm9yZGVyU3R5bGUiOnsiJGlkIjoiMTc0IiwiTGluZUNvbG9yIjp7IiRyZWYiOiI2MyJ9LCJMaW5lV2VpZ2h0IjowLjAsIkxpbmVUeXBlIjowLCJQYXJlbnRTdHlsZSI6eyIkcmVmIjoiNjIifX0sIlBhcmVudFN0eWxlIjp7IiRyZWYiOiI1OSJ9fSwiVGl0bGVTdHlsZSI6eyIkaWQiOiIxNzUiLCJGb250U2V0dGluZ3MiOnsiJGlkIjoiMTc2IiwiRm9udFNpemUiOjExLCJGb250TmFtZSI6IkNhbGlicmkiLCJJc0JvbGQiOnRydWUsIklzSXRhbGljIjpmYWxzZSwiSXNVbmRlcmxpbmVkIjp0cnVlLCJQYXJlbnRTdHlsZSI6eyIkcmVmIjoiNjYifX0sIkF1dG9TaXplIjowLCJGb3JlZ3JvdW5kIjp7IiRpZCI6IjE3NyIsIkNvbG9yIjp7IiRpZCI6IjE3OCIsIkEiOjI1NSwiUiI6MTk3LCJHIjo5MCwiQiI6MTd9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pZCI6IjE4MiIsIkNvbG9yIjp7IiRpZCI6IjE4My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IkaWQiOiIxODUiLCJSYXRpbyI6MC4wLCJJc0N1c3RvbSI6ZmFsc2V9LCJJZCI6IjkzYWZiNTU0LTU1MmEtNDIyMS1hNTM4LTBmNzkxOTQwOWFhNyIsIkltcG9ydElkIjpudWxsLCJUaXRsZSI6Ik1pbGVzdG9uZSAzIiwiTm90ZSI6bnVsbCwiSHlwZXJsaW5rIjpudWxsLCJJc0NoYW5nZWQiOmZhbHNlLCJJc05ldyI6dHJ1ZX0seyIkaWQiOiIxODYiLCJEYXRlIjoiMjAxNi0wOS0yNVQyMzo1OTo1OS45OTlaIiwiU3R5bGUiOnsiJGlkIjoiMTg3IiwiU2hhcGUiOjMsIkNvbm5lY3Rvck1hcmdpbiI6eyIkcmVmIjoiNTQifSwiQ29ubmVjdG9yU3R5bGUiOnsiJGlkIjoiMTg4IiwiTGluZUNvbG9yIjp7IiRpZCI6IjE4OSIsIiR0eXBlIjoiTkxSRS5Db21tb24uRG9tLlNvbGlkQ29sb3JCcnVzaCwgTkxSRS5Db21tb24iLCJDb2xvciI6eyIkaWQiOiIxOTAiLCJBIjoyNTUsIlIiOjE2NSwiRyI6MTY1LCJCIjoxNjV9fSwiTGluZVdlaWdodCI6MS4wLCJMaW5lVHlwZSI6MCwiUGFyZW50U3R5bGUiOnsiJHJlZiI6IjU1In19LCJJc0JlbG93VGltZWJhbmQiOmZhbHNlLCJIaWRlRGF0ZSI6ZmFsc2UsIlNoYXBlU2l6ZSI6MSwiU3BhY2luZyI6MC4wLCJQYWRkaW5nIjp7IiRpZCI6IjE5MSIsIlRvcCI6MCwiTGVmdCI6MCwiUmlnaHQiOjAsIkJvdHRvbSI6MH0sIlNoYXBlU3R5bGUiOnsiJGlkIjoiMTkyIiwiTWFyZ2luIjp7IiRyZWYiOiI2MCJ9LCJQYWRkaW5nIjp7IiRyZWYiOiI2MSJ9LCJCYWNrZ3JvdW5kIjp7IiRpZCI6IjE5MyIsIkNvbG9yIjp7IiRpZCI6IjE5NCIsIkEiOjI1NSwiUiI6MTY1LCJHIjoxNjUsIkIiOjE2NX19LCJJc1Zpc2libGUiOnRydWUsIldpZHRoIjoxNi4wNDk5OTkyMzcwNjA1NDcsIkhlaWdodCI6MTYuMjUsIkJvcmRlclN0eWxlIjp7IiRpZCI6IjE5NSIsIkxpbmVDb2xvciI6eyIkcmVmIjoiNjMifSwiTGluZVdlaWdodCI6MC4wLCJMaW5lVHlwZSI6MCwiUGFyZW50U3R5bGUiOnsiJHJlZiI6IjYyIn19LCJQYXJlbnRTdHlsZSI6eyIkcmVmIjoiNTkifX0sIlRpdGxlU3R5bGUiOnsiJGlkIjoiMTk2IiwiRm9udFNldHRpbmdzIjp7IiRpZCI6IjE5NyIsIkZvbnRTaXplIjoxMSwiRm9udE5hbWUiOiJDYWxpYnJpIiwiSXNCb2xkIjp0cnVlLCJJc0l0YWxpYyI6ZmFsc2UsIklzVW5kZXJsaW5lZCI6ZmFsc2UsIlBhcmVudFN0eWxlIjp7IiRyZWYiOiI2NiJ9fSwiQXV0b1NpemUiOjAsIkZvcmVncm91bmQiOnsiJGlkIjoiMTk4IiwiQ29sb3IiOnsiJGlkIjoiMTk5IiwiQSI6MjU1LCJSIjo2OCwiRyI6ODQsIkIiOjEwNn1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MCIsIkxpbmVDb2xvciI6bnVsbCwiTGluZVdlaWdodCI6MC4wLCJMaW5lVHlwZSI6MCwiUGFyZW50U3R5bGUiOm51bGx9LCJQYXJlbnRTdHlsZSI6eyIkcmVmIjoiNjUifX0sIkRhdGVTdHlsZSI6eyIkaWQiOiIyMDEiLCJGb250U2V0dGluZ3MiOnsiJGlkIjoiMjAyIiwiRm9udFNpemUiOjEwLCJGb250TmFtZSI6IkNhbGlicmkiLCJJc0JvbGQiOmZhbHNlLCJJc0l0YWxpYyI6ZmFsc2UsIklzVW5kZXJsaW5lZCI6ZmFsc2UsIlBhcmVudFN0eWxlIjp7IiRyZWYiOiI3MyJ9fSwiQXV0b1NpemUiOjAsIkZvcmVncm91bmQiOnsiJGlkIjoiMjAzIiwiQ29sb3IiOnsiJGlkIjoiMjA0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1IiwiTGluZUNvbG9yIjpudWxsLCJMaW5lV2VpZ2h0IjowLjAsIkxpbmVUeXBlIjowLCJQYXJlbnRTdHlsZSI6bnVsbH0sIlBhcmVudFN0eWxlIjp7IiRyZWYiOiI3MiJ9fSwiRGF0ZUZvcm1hdCI6eyIkcmVmIjoiNzkifSwiSXNWaXNpYmxlIjp0cnVlLCJQYXJlbnRTdHlsZSI6eyIkcmVmIjoiNTMifX0sIlBvc2l0aW9uIjp7IiRpZCI6IjIwNiIsIlJhdGlvIjowLjAsIklzQ3VzdG9tIjpmYWxzZX0sIklkIjoiOTVmMzM5YmItNWM4OC00NmViLWFlZjAtMjAxNGJjY2JkNTMxIiwiSW1wb3J0SWQiOm51bGwsIlRpdGxlIjoiTWlsZXN0b25lIDQiLCJOb3RlIjpudWxsLCJIeXBlcmxpbmsiOm51bGwsIklzQ2hhbmdlZCI6ZmFsc2UsIklzTmV3Ijp0cnVlfSx7IiRpZCI6IjIwNyIsIkRhdGUiOiIyMDE2LTEwLTMwVDIzOjU5OjU5Ljk5OVoiLCJTdHlsZSI6eyIkaWQiOiIyMDgiLCJTaGFwZSI6MTQsIkNvbm5lY3Rvck1hcmdpbiI6eyIkcmVmIjoiNTQifSwiQ29ubmVjdG9yU3R5bGUiOnsiJGlkIjoiMjA5IiwiTGluZUNvbG9yIjp7IiRpZCI6IjIxMCIsIiR0eXBlIjoiTkxSRS5Db21tb24uRG9tLlNvbGlkQ29sb3JCcnVzaCwgTkxSRS5Db21tb24iLCJDb2xvciI6eyIkaWQiOiIyMTEiLCJBIjoyNTUsIlIiOjI1NSwiRyI6MTkyLCJCIjowfX0sIkxpbmVXZWlnaHQiOjEuMCwiTGluZVR5cGUiOjAsIlBhcmVudFN0eWxlIjp7IiRyZWYiOiI1NSJ9fSwiSXNCZWxvd1RpbWViYW5kIjpmYWxzZSwiSGlkZURhdGUiOmZhbHNlLCJTaGFwZVNpemUiOjEsIlNwYWNpbmciOjAuMCwiUGFkZGluZyI6eyIkaWQiOiIyMTIiLCJUb3AiOjAsIkxlZnQiOjAsIlJpZ2h0IjowLCJCb3R0b20iOjB9LCJTaGFwZVN0eWxlIjp7IiRpZCI6IjIxMyIsIk1hcmdpbiI6eyIkcmVmIjoiNjAifSwiUGFkZGluZyI6eyIkcmVmIjoiNjEifSwiQmFja2dyb3VuZCI6eyIkaWQiOiIyMTQiLCJDb2xvciI6eyIkaWQiOiIyMTUiLCJBIjoyNTUsIlIiOjI1NSwiRyI6MTkyLCJCIjowfX0sIklzVmlzaWJsZSI6dHJ1ZSwiV2lkdGgiOjE4LjAsIkhlaWdodCI6MjAuMCwiQm9yZGVyU3R5bGUiOnsiJGlkIjoiMjE2IiwiTGluZUNvbG9yIjp7IiRyZWYiOiI2MyJ9LCJMaW5lV2VpZ2h0IjowLjAsIkxpbmVUeXBlIjowLCJQYXJlbnRTdHlsZSI6eyIkcmVmIjoiNjIifX0sIlBhcmVudFN0eWxlIjp7IiRyZWYiOiI1OSJ9fSwiVGl0bGVTdHlsZSI6eyIkaWQiOiIyMTciLCJGb250U2V0dGluZ3MiOnsiJGlkIjoiMjE4IiwiRm9udFNpemUiOjExLCJGb250TmFtZSI6IkNhbGlicmkiLCJJc0JvbGQiOnRydWUsIklzSXRhbGljIjpmYWxzZSwiSXNVbmRlcmxpbmVkIjpmYWxzZSwiUGFyZW50U3R5bGUiOnsiJHJlZiI6IjY2In19LCJBdXRvU2l6ZSI6MCwiRm9yZWdyb3VuZCI6eyIkaWQiOiIyMTkiLCJDb2xvciI6eyIkaWQiOiIyMjAiLCJBIjoyNTUsIlIiOjE5MSwiRyI6MTQ0LCJCIjowfX0sIk1heFdpZHRoIjo1Ni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IxIiwiTGluZUNvbG9yIjpudWxsLCJMaW5lV2VpZ2h0IjowLjAsIkxpbmVUeXBlIjowLCJQYXJlbnRTdHlsZSI6bnVsbH0sIlBhcmVudFN0eWxlIjp7IiRyZWYiOiI2NSJ9fSwiRGF0ZVN0eWxlIjp7IiRpZCI6IjIyMiIsIkZvbnRTZXR0aW5ncyI6eyIkaWQiOiIyMjMiLCJGb250U2l6ZSI6MTAsIkZvbnROYW1lIjoiQ2FsaWJyaSIsIklzQm9sZCI6ZmFsc2UsIklzSXRhbGljIjpmYWxzZSwiSXNVbmRlcmxpbmVkIjpmYWxzZSwiUGFyZW50U3R5bGUiOnsiJHJlZiI6IjczIn19LCJBdXRvU2l6ZSI6MCwiRm9yZWdyb3VuZCI6eyIkaWQiOiIyMjQiLCJDb2xvciI6eyIkaWQiOiIyMjU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YiLCJMaW5lQ29sb3IiOm51bGwsIkxpbmVXZWlnaHQiOjAuMCwiTGluZVR5cGUiOjAsIlBhcmVudFN0eWxlIjpudWxsfSwiUGFyZW50U3R5bGUiOnsiJHJlZiI6IjcyIn19LCJEYXRlRm9ybWF0Ijp7IiRyZWYiOiI3OSJ9LCJJc1Zpc2libGUiOnRydWUsIlBhcmVudFN0eWxlIjp7IiRyZWYiOiI1MyJ9fSwiUG9zaXRpb24iOnsiJGlkIjoiMjI3IiwiUmF0aW8iOjAuMTI4MjIxOTIxNTY3NTYzNjUsIklzQ3VzdG9tIjp0cnVlfSwiSWQiOiI2YTI4M2IzNi03Mzc1LTQxNWItOTJiMC1lNWZjNGUxNmEwY2MiLCJJbXBvcnRJZCI6bnVsbCwiVGl0bGUiOiJNaWxlc3RvbmUgNSIsIk5vdGUiOm51bGwsIkh5cGVybGluayI6bnVsbCwiSXNDaGFuZ2VkIjpmYWxzZSwiSXNOZXciOnRydWV9LHsiJGlkIjoiMjI4IiwiRGF0ZSI6IjIwMTYtMTEtMTVUMjM6NTk6NTkuOTk5WiIsIlN0eWxlIjp7IiRpZCI6IjIyOSIsIlNoYXBlIjoyLCJDb25uZWN0b3JNYXJnaW4iOnsiJHJlZiI6IjU0In0sIkNvbm5lY3RvclN0eWxlIjp7IiRpZCI6IjIzMCIsIkxpbmVDb2xvciI6eyIkaWQiOiIyMzEiLCIkdHlwZSI6Ik5MUkUuQ29tbW9uLkRvbS5Tb2xpZENvbG9yQnJ1c2gsIE5MUkUuQ29tbW9uIiwiQ29sb3IiOnsiJGlkIjoiMjMyIiwiQSI6MjU1LCJSIjoyMjAsIkciOjg5LCJCIjozNn19LCJMaW5lV2VpZ2h0IjoxLjAsIkxpbmVUeXBlIjowLCJQYXJlbnRTdHlsZSI6eyIkcmVmIjoiNTUifX0sIklzQmVsb3dUaW1lYmFuZCI6ZmFsc2UsIkhpZGVEYXRlIjpmYWxzZSwiU2hhcGVTaXplIjoxLCJTcGFjaW5nIjowLjAsIlBhZGRpbmciOnsiJGlkIjoiMjMzIiwiVG9wIjowLCJMZWZ0IjowLCJSaWdodCI6MCwiQm90dG9tIjowfSwiU2hhcGVTdHlsZSI6eyIkaWQiOiIyMzQiLCJNYXJnaW4iOnsiJHJlZiI6IjYwIn0sIlBhZGRpbmciOnsiJHJlZiI6IjYxIn0sIkJhY2tncm91bmQiOnsiJGlkIjoiMjM1IiwiQ29sb3IiOnsiJGlkIjoiMjM2IiwiQSI6MjU1LCJSIjoyMjAsIkciOjg5LCJCIjozNn19LCJJc1Zpc2libGUiOnRydWUsIldpZHRoIjoxMy4wLCJIZWlnaHQiOjEz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dHJ1ZSwiUGFyZW50U3R5bGUiOnsiJHJlZiI6IjY2In19LCJBdXRvU2l6ZSI6MCwiRm9yZWdyb3VuZCI6eyIkaWQiOiIyNDAiLCJDb2xvciI6eyIkaWQiOiIyNDEiLCJBIjoyNTUsIlIiOjE5NywiRyI6OTAsIkIiOjE3fX0sIk1heFdpZHRoIjo1Ni43NS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yIiwiTGluZUNvbG9yIjpudWxsLCJMaW5lV2VpZ2h0IjowLjAsIkxpbmVUeXBlIjowLCJQYXJlbnRTdHlsZSI6bnVsbH0sIlBhcmVudFN0eWxlIjp7IiRyZWYiOiI2NSJ9fSwiRGF0ZVN0eWxlIjp7IiRpZCI6IjI0MyIsIkZvbnRTZXR0aW5ncyI6eyIkaWQiOiIyNDQiLCJGb250U2l6ZSI6MTAsIkZvbnROYW1lIjoiQ2FsaWJyaSIsIklzQm9sZCI6ZmFsc2UsIklzSXRhbGljIjpmYWxzZSwiSXNVbmRlcmxpbmVkIjpmYWxzZSwiUGFyZW50U3R5bGUiOnsiJHJlZiI6IjczIn19LCJBdXRvU2l6ZSI6MCwiRm9yZWdyb3VuZCI6eyIkaWQiOiIyNDUiLCJDb2xvciI6eyIkaWQiOiIyNDY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ciLCJMaW5lQ29sb3IiOm51bGwsIkxpbmVXZWlnaHQiOjAuMCwiTGluZVR5cGUiOjAsIlBhcmVudFN0eWxlIjpudWxsfSwiUGFyZW50U3R5bGUiOnsiJHJlZiI6IjcyIn19LCJEYXRlRm9ybWF0Ijp7IiRyZWYiOiI3OSJ9LCJJc1Zpc2libGUiOnRydWUsIlBhcmVudFN0eWxlIjp7IiRyZWYiOiI1MyJ9fSwiUG9zaXRpb24iOnsiJGlkIjoiMjQ4IiwiUmF0aW8iOjAuMDgzODA1NjIxMTExODM0NSwiSXNDdXN0b20iOnRydWV9LCJJZCI6IjdiMDk5NjQ2LTRmZmQtNGNkMy1hM2IzLTgzYWIxYmEyMjQzOCIsIkltcG9ydElkIjpudWxsLCJUaXRsZSI6Ik1pbGVzdG9uZSA2IiwiTm90ZSI6bnVsbCwiSHlwZXJsaW5rIjpudWxsLCJJc0NoYW5nZWQiOmZhbHNlLCJJc05ldyI6dHJ1ZX0seyIkaWQiOiIyNDkiLCJEYXRlIjoiMjAxNi0xMi0xOFQyMzo1OTo1OS45OTlaIiwiU3R5bGUiOnsiJGlkIjoiMjUwIiwiU2hhcGUiOjEzLCJDb25uZWN0b3JNYXJnaW4iOnsiJHJlZiI6IjU0In0sIkNvbm5lY3RvclN0eWxlIjp7IiRpZCI6IjI1MSIsIkxpbmVDb2xvciI6eyIkaWQiOiIyNTIiLCIkdHlwZSI6Ik5MUkUuQ29tbW9uLkRvbS5Tb2xpZENvbG9yQnJ1c2gsIE5MUkUuQ29tbW9uIiwiQ29sb3IiOnsiJGlkIjoiMjUzIiwiQSI6MjU1LCJSIjoxMTIsIkciOjE3MywiQiI6NzF9fSwiTGluZVdlaWdodCI6MS4wLCJMaW5lVHlwZSI6MCwiUGFyZW50U3R5bGUiOnsiJHJlZiI6IjU1In19LCJJc0JlbG93VGltZWJhbmQiOnRydWUsIkhpZGVEYXRlIjpmYWxzZSwiU2hhcGVTaXplIjoyLCJTcGFjaW5nIjowLjAsIlBhZGRpbmciOnsiJGlkIjoiMjU0IiwiVG9wIjowLCJMZWZ0IjowLCJSaWdodCI6MCwiQm90dG9tIjowfSwiU2hhcGVTdHlsZSI6eyIkaWQiOiIyNTUiLCJNYXJnaW4iOnsiJHJlZiI6IjYwIn0sIlBhZGRpbmciOnsiJHJlZiI6IjYxIn0sIkJhY2tncm91bmQiOnsiJGlkIjoiMjU2IiwiQ29sb3IiOnsiJGlkIjoiMjU3IiwiQSI6MjU1LCJSIjoxMTIsIkciOjE3MywiQiI6NzF9fSwiSXNWaXNpYmxlIjp0cnVlLCJXaWR0aCI6MjQuMCwiSGVpZ2h0IjoyNi4wLCJCb3JkZXJTdHlsZSI6eyIkaWQiOiIyNTgiLCJMaW5lQ29sb3IiOnsiJHJlZiI6IjYzIn0sIkxpbmVXZWlnaHQiOjAuMCwiTGluZVR5cGUiOjAsIlBhcmVudFN0eWxlIjp7IiRyZWYiOiI2MiJ9fSwiUGFyZW50U3R5bGUiOnsiJHJlZiI6IjU5In19LCJUaXRsZVN0eWxlIjp7IiRpZCI6IjI1OSIsIkZvbnRTZXR0aW5ncyI6eyIkaWQiOiIyNjAiLCJGb250U2l6ZSI6MTIsIkZvbnROYW1lIjoiQWdlbmN5IEZCIiwiSXNCb2xkIjp0cnVlLCJJc0l0YWxpYyI6ZmFsc2UsIklzVW5kZXJsaW5lZCI6ZmFsc2UsIlBhcmVudFN0eWxlIjp7IiRyZWYiOiI2NiJ9fSwiQXV0b1NpemUiOjAsIkZvcmVncm91bmQiOnsiJGlkIjoiMjYxIiwiQ29sb3IiOnsiJGlkIjoiMjYyIiwiQSI6MjU1LCJSIjo4NCwiRyI6MTMwLCJCIjo1M319LCJNYXhXaWR0aCI6NDg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jMiLCJMaW5lQ29sb3IiOm51bGwsIkxpbmVXZWlnaHQiOjAuMCwiTGluZVR5cGUiOjAsIlBhcmVudFN0eWxlIjpudWxsfSwiUGFyZW50U3R5bGUiOnsiJHJlZiI6IjY1In19LCJEYXRlU3R5bGUiOnsiJGlkIjoiMjY0IiwiRm9udFNldHRpbmdzIjp7IiRpZCI6IjI2NSIsIkZvbnRTaXplIjoxMCwiRm9udE5hbWUiOiJDYWxpYnJpIiwiSXNCb2xkIjpmYWxzZSwiSXNJdGFsaWMiOmZhbHNlLCJJc1VuZGVybGluZWQiOmZhbHNlLCJQYXJlbnRTdHlsZSI6eyIkcmVmIjoiNzMifX0sIkF1dG9TaXplIjowLCJGb3JlZ3JvdW5kIjp7IiRpZCI6IjI2NiIsIkNvbG9yIjp7IiRpZCI6IjI2Ny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2OCIsIkxpbmVDb2xvciI6bnVsbCwiTGluZVdlaWdodCI6MC4wLCJMaW5lVHlwZSI6MCwiUGFyZW50U3R5bGUiOm51bGx9LCJQYXJlbnRTdHlsZSI6eyIkcmVmIjoiNzIifX0sIkRhdGVGb3JtYXQiOnsiJHJlZiI6Ijc5In0sIklzVmlzaWJsZSI6dHJ1ZSwiUGFyZW50U3R5bGUiOnsiJHJlZiI6IjUzIn19LCJQb3NpdGlvbiI6eyIkaWQiOiIyNjkiLCJSYXRpbyI6MC4xMDE1MzIwNTQ3NTk4Mzc5MywiSXNDdXN0b20iOnRydWV9LCJJZCI6IjdmNTgzZGUwLTg1NGEtNGNhYy1iODk4LTM3ZjNhMzc5YmI0YSIsIkltcG9ydElkIjpudWxsLCJUaXRsZSI6Ik1pbGVzdG9uZSA3IiwiTm90ZSI6bnVsbCwiSHlwZXJsaW5rIjpudWxsLCJJc0NoYW5nZWQiOmZhbHNlLCJJc05ldyI6dHJ1ZX1dLCJUYXNrcyI6W3siJGlkIjoiMjcwIiwiR3JvdXBOYW1lIjpudWxsLCJTdGFydERhdGUiOiIyMDE2LTA3LTIwVDAwOjAwOjAwWiIsIkVuZERhdGUiOiIyMDE2LTA4LTE0VDIzOjU5OjU5Ljk5OVoiLCJQZXJjZW50YWdlQ29tcGxldGUiOm51bGwsIlN0eWxlIjp7IiRpZCI6IjI3MSIsIlNoYXBlIjo3LCJTaGFwZVRoaWNrbmVzcyI6MSwiRHVyYXRpb25Gb3JtYXQiOjAsIkluY2x1ZGVOb25Xb3JraW5nRGF5c0luRHVyYXRpb24iOmZhbHNlLCJQZXJjZW50YWdlQ29tcGxldGVTdHlsZSI6eyIkaWQiOiIyNzIiLCJGb250U2V0dGluZ3MiOnsiJGlkIjoiMjc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0IiwiTGluZUNvbG9yIjpudWxsLCJMaW5lV2VpZ2h0IjowLjAsIkxpbmVUeXBlIjowLCJQYXJlbnRTdHlsZSI6bnVsbH0sIlBhcmVudFN0eWxlIjp7IiRyZWYiOiI4MSJ9fSwiRHVyYXRpb25TdHlsZSI6eyIkaWQiOiIyNzUiLCJGb250U2V0dGluZ3MiOnsiJGlkIjoiMjc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3IiwiTGluZUNvbG9yIjpudWxsLCJMaW5lV2VpZ2h0IjowLjAsIkxpbmVUeXBlIjowLCJQYXJlbnRTdHlsZSI6bnVsbH0sIlBhcmVudFN0eWxlIjp7IiRyZWYiOiI4OCJ9fSwiSG9yaXpvbnRhbENvbm5lY3RvclN0eWxlIjp7IiRpZCI6IjI3OCIsIkxpbmVDb2xvciI6eyIkcmVmIjoiOTYifSwiTGluZVdlaWdodCI6MS4wLCJMaW5lVHlwZSI6MCwiUGFyZW50U3R5bGUiOnsiJHJlZiI6Ijk1In19LCJWZXJ0aWNhbENvbm5lY3RvclN0eWxlIjp7IiRpZCI6IjI3OS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NSwiSXNCZWxvd1RpbWViYW5kIjpmYWxzZSwiUGVyY2VudGFnZUNvbXBsZXRlU2hhcGVPcGFjaXR5IjozNSwiU2hhcGVTdHlsZSI6eyIkaWQiOiIyODAiLCJNYXJnaW4iOnsiJHJlZiI6IjEwMiJ9LCJQYWRkaW5nIjp7IiRpZCI6IjI4MSIsIlRvcCI6MCwiTGVmdCI6MywiUmlnaHQiOjMsIkJvdHRvbSI6MH0sIkJhY2tncm91bmQiOnsiJGlkIjoiMjgyIiwiQ29sb3IiOnsiJGlkIjoiMjgzIiwiQSI6MjU1LCJSIjoxMTIsIkciOjE3MywiQiI6NzF9fSwiSXNWaXNpYmxlIjp0cnVlLCJXaWR0aCI6MC4wLCJIZWlnaHQiOjE2LjAsIkJvcmRlclN0eWxlIjp7IiRpZCI6IjI4NCIsIkxpbmVDb2xvciI6eyIkaWQiOiIyODUiLCIkdHlwZSI6Ik5MUkUuQ29tbW9uLkRvbS5Tb2xpZENvbG9yQnJ1c2gsIE5MUkUuQ29tbW9uIiwiQ29sb3IiOnsiJGlkIjoiMjg2IiwiQSI6MjU1LCJSIjoyNTUsIkciOjAsIkIiOjB9fSwiTGluZVdlaWdodCI6MC4wLCJMaW5lVHlwZSI6MCwiUGFyZW50U3R5bGUiOm51bGx9LCJQYXJlbnRTdHlsZSI6eyIkcmVmIjoiMTAxIn19LCJUaXRsZVN0eWxlIjp7IiRpZCI6IjI4NyIsIkZvbnRTZXR0aW5ncyI6eyIkaWQiOiIyODgiLCJGb250U2l6ZSI6MTEsIkZvbnROYW1lIjoiQ2FsaWJyaSIsIklzQm9sZCI6dHJ1ZSwiSXNJdGFsaWMiOmZhbHNlLCJJc1VuZGVybGluZWQiOmZhbHNlLCJQYXJlbnRTdHlsZSI6eyIkcmVmIjoiMTA4In19LCJBdXRvU2l6ZSI6MCwiRm9yZWdyb3VuZCI6eyIkaWQiOiIyODkiLCJDb2xvciI6eyIkaWQiOiIyOTAiLCJBIjoyNTUsIlIiOjg0LCJHIjoxMzAsIkIiOjUzfX0sIk1heFdpZHRoIjo2NC4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EiLCJMaW5lQ29sb3IiOm51bGwsIkxpbmVXZWlnaHQiOjAuMCwiTGluZVR5cGUiOjAsIlBhcmVudFN0eWxlIjpudWxsfSwiUGFyZW50U3R5bGUiOnsiJHJlZiI6IjEwNyJ9fSwiRGF0ZVN0eWxlIjp7IiRpZCI6IjI5MiIsIkZvbnRTZXR0aW5ncyI6eyIkaWQiOiIyOTMiLCJGb250U2l6ZSI6MTAsIkZvbnROYW1lIjoiQ2FsaWJyaSIsIklzQm9sZCI6dHJ1ZSwiSXNJdGFsaWMiOmZhbHNlLCJJc1VuZGVybGluZWQiOmZhbHNlLCJQYXJlbnRTdHlsZSI6eyIkcmVmIjoiMTE1In19LCJBdXRvU2l6ZSI6MCwiRm9yZWdyb3VuZCI6eyIkaWQiOiIyOTQiLCJDb2xvciI6eyIkaWQiOiIyOTUiLCJBIjoyNTUsIlIiOjg0LCJHIjoxMzAsIkIiOjU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2IiwiTGluZUNvbG9yIjpudWxsLCJMaW5lV2VpZ2h0IjowLjAsIkxpbmVUeXBlIjowLCJQYXJlbnRTdHlsZSI6bnVsbH0sIlBhcmVudFN0eWxlIjp7IiRyZWYiOiIxMTQifX0sIkRhdGVGb3JtYXQiOnsiJGlkIjoiMjk3IiwiRm9ybWF0U3RyaW5nIjoiTU1NIGQiLCJTZXBhcmF0b3IiOiIvIiwiVXNlSW50ZXJuYXRpb25hbERhdGVGb3JtYXQiOmZhbHNlfSwiSXNWaXNpYmxlIjp0cnVlLCJQYXJlbnRTdHlsZSI6eyIkcmVmIjoiODAifX0sIkluZGV4IjoxLCJJZCI6IjdjNTE4ZmIzLTdmMjEtNDJiYi04ZTA0LTQ1OTIwZDA0MDNiNSIsIkltcG9ydElkIjpudWxsLCJUaXRsZSI6IlBoYXNlIDEgSGVyZSAiLCJOb3RlIjpudWxsLCJIeXBlcmxpbmsiOm51bGwsIklzQ2hhbmdlZCI6ZmFsc2UsIklzTmV3Ijp0cnVlfSx7IiRpZCI6IjI5OCIsIkdyb3VwTmFtZSI6bnVsbCwiU3RhcnREYXRlIjoiMjAxNi0wOC0xNVQwMDowMDowMFoiLCJFbmREYXRlIjoiMjAxNi0wOS0wN1QyMzo1OTo1OS45OTlaIiwiUGVyY2VudGFnZUNvbXBsZXRlIjpudWxsLCJTdHlsZSI6eyIkaWQiOiIyOTkiLCJTaGFwZSI6NiwiU2hhcGVUaGlja25lc3MiOjIsIkR1cmF0aW9uRm9ybWF0IjowLCJJbmNsdWRlTm9uV29ya2luZ0RheXNJbkR1cmF0aW9uIjpmYWxzZSwiUGVyY2VudGFnZUNvbXBsZXRlU3R5bGUiOnsiJGlkIjoiMzAwIiwiRm9udFNldHRpbmdzIjp7IiRpZCI6IjMw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iIsIkxpbmVDb2xvciI6bnVsbCwiTGluZVdlaWdodCI6MC4wLCJMaW5lVHlwZSI6MCwiUGFyZW50U3R5bGUiOm51bGx9LCJQYXJlbnRTdHlsZSI6eyIkcmVmIjoiODEifX0sIkR1cmF0aW9uU3R5bGUiOnsiJGlkIjoiMzAzIiwiRm9udFNldHRpbmdzIjp7IiRpZCI6IjMw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SIsIkxpbmVDb2xvciI6bnVsbCwiTGluZVdlaWdodCI6MC4wLCJMaW5lVHlwZSI6MCwiUGFyZW50U3R5bGUiOm51bGx9LCJQYXJlbnRTdHlsZSI6eyIkcmVmIjoiODgifX0sIkhvcml6b250YWxDb25uZWN0b3JTdHlsZSI6eyIkaWQiOiIzMDYiLCJMaW5lQ29sb3IiOnsiJHJlZiI6Ijk2In0sIkxpbmVXZWlnaHQiOjEuMCwiTGluZVR5cGUiOjAsIlBhcmVudFN0eWxlIjp7IiRyZWYiOiI5NSJ9fSwiVmVydGljYWxDb25uZWN0b3JTdHlsZSI6eyIkaWQiOiIzMDc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UsIklzQmVsb3dUaW1lYmFuZCI6ZmFsc2UsIlBlcmNlbnRhZ2VDb21wbGV0ZVNoYXBlT3BhY2l0eSI6MzUsIlNoYXBlU3R5bGUiOnsiJGlkIjoiMzA4IiwiTWFyZ2luIjp7IiRyZWYiOiIxMDIifSwiUGFkZGluZyI6eyIkaWQiOiIzMDkiLCJUb3AiOjMsIkxlZnQiOjAsIlJpZ2h0IjowLCJCb3R0b20iOjR9LCJCYWNrZ3JvdW5kIjp7IiRpZCI6IjMxMCIsIkNvbG9yIjp7IiRpZCI6IjMxMSIsIkEiOjI1NSwiUiI6MjM3LCJHIjoxMjUsIkIiOjQ5fX0sIklzVmlzaWJsZSI6dHJ1ZSwiV2lkdGgiOjAuMCwiSGVpZ2h0IjoyMi4wLCJCb3JkZXJTdHlsZSI6eyIkaWQiOiIzMTIiLCJMaW5lQ29sb3IiOnsiJGlkIjoiMzEzIiwiJHR5cGUiOiJOTFJFLkNvbW1vbi5Eb20uU29saWRDb2xvckJydXNoLCBOTFJFLkNvbW1vbiIsIkNvbG9yIjp7IiRpZCI6IjMxNCIsIkEiOjI1NSwiUiI6MjU1LCJHIjowLCJCIjowfX0sIkxpbmVXZWlnaHQiOjAuMCwiTGluZVR5cGUiOjAsIlBhcmVudFN0eWxlIjpudWxsfSwiUGFyZW50U3R5bGUiOnsiJHJlZiI6IjEwMSJ9fSwiVGl0bGVTdHlsZSI6eyIkaWQiOiIzMTUiLCJGb250U2V0dGluZ3MiOnsiJGlkIjoiMzE2IiwiRm9udFNpemUiOjExLCJGb250TmFtZSI6IkNhbGlicmkiLCJJc0JvbGQiOnRydWUsIklzSXRhbGljIjpmYWxzZSwiSXNVbmRlcmxpbmVkIjpmYWxzZSwiUGFyZW50U3R5bGUiOnsiJHJlZiI6IjEwOCJ9fSwiQXV0b1NpemUiOjAsIkZvcmVncm91bmQiOnsiJGlkIjoiMzE3IiwiQ29sb3IiOnsiJGlkIjoiMzE4IiwiQSI6MjU1LCJSIjoxOTcsIkciOjkwLCJCIjoxN319LCJNYXhXaWR0aCI6NjI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5IiwiTGluZUNvbG9yIjpudWxsLCJMaW5lV2VpZ2h0IjowLjAsIkxpbmVUeXBlIjowLCJQYXJlbnRTdHlsZSI6bnVsbH0sIlBhcmVudFN0eWxlIjp7IiRyZWYiOiIxMDcifX0sIkRhdGVTdHlsZSI6eyIkaWQiOiIzMjAiLCJGb250U2V0dGluZ3MiOnsiJGlkIjoiMzIxIiwiRm9udFNpemUiOjEwLCJGb250TmFtZSI6IkNhbGlicmkiLCJJc0JvbGQiOnRydWUsIklzSXRhbGljIjpmYWxzZSwiSXNVbmRlcmxpbmVkIjpmYWxzZSwiUGFyZW50U3R5bGUiOnsiJHJlZiI6IjExNSJ9fSwiQXV0b1NpemUiOjAsIkZvcmVncm91bmQiOnsiJGlkIjoiMzIyIiwiQ29sb3IiOnsiJGlkIjoiMzIzIiwiQSI6MjU1LCJSIjoxOTcsIkciOjkwLCJCIjox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NCIsIkxpbmVDb2xvciI6bnVsbCwiTGluZVdlaWdodCI6MC4wLCJMaW5lVHlwZSI6MCwiUGFyZW50U3R5bGUiOm51bGx9LCJQYXJlbnRTdHlsZSI6eyIkcmVmIjoiMTE0In19LCJEYXRlRm9ybWF0Ijp7IiRpZCI6IjMyNSIsIkZvcm1hdFN0cmluZyI6Ik1NTSBkIiwiU2VwYXJhdG9yIjoiLyIsIlVzZUludGVybmF0aW9uYWxEYXRlRm9ybWF0IjpmYWxzZX0sIklzVmlzaWJsZSI6dHJ1ZSwiUGFyZW50U3R5bGUiOnsiJHJlZiI6IjgwIn19LCJJbmRleCI6MiwiSWQiOiJiZTNhZTM4Zi02MGIzLTQwMmQtOGExMy1mMWU5MWVlYzQxZjUiLCJJbXBvcnRJZCI6bnVsbCwiVGl0bGUiOiJQaGFzZSAyIEhlcmUiLCJOb3RlIjpudWxsLCJIeXBlcmxpbmsiOm51bGwsIklzQ2hhbmdlZCI6ZmFsc2UsIklzTmV3Ijp0cnVlfSx7IiRpZCI6IjMyNiIsIkdyb3VwTmFtZSI6bnVsbCwiU3RhcnREYXRlIjoiMjAxNi0wOC0xNVQwMDowMDowMFoiLCJFbmREYXRlIjoiMjAxNi0wOS0xN1QyMzo1OTo1OS45OTlaIiwiUGVyY2VudGFnZUNvbXBsZXRlIjpudWxsLCJTdHlsZSI6eyIkaWQiOiIzMjciLCJTaGFwZSI6NiwiU2hhcGVUaGlja25lc3MiOjIsIkR1cmF0aW9uRm9ybWF0IjowLCJJbmNsdWRlTm9uV29ya2luZ0RheXNJbkR1cmF0aW9uIjpmYWxzZSwiUGVyY2VudGFnZUNvbXBsZXRlU3R5bGUiOnsiJGlkIjoiMzI4IiwiRm9udFNldHRpbmdzIjp7IiRpZCI6IjMy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MCIsIkxpbmVDb2xvciI6bnVsbCwiTGluZVdlaWdodCI6MC4wLCJMaW5lVHlwZSI6MCwiUGFyZW50U3R5bGUiOm51bGx9LCJQYXJlbnRTdHlsZSI6eyIkcmVmIjoiODEifX0sIkR1cmF0aW9uU3R5bGUiOnsiJGlkIjoiMzMxIiwiRm9udFNldHRpbmdzIjp7IiRpZCI6IjMz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MyIsIkxpbmVDb2xvciI6bnVsbCwiTGluZVdlaWdodCI6MC4wLCJMaW5lVHlwZSI6MCwiUGFyZW50U3R5bGUiOm51bGx9LCJQYXJlbnRTdHlsZSI6eyIkcmVmIjoiODgifX0sIkhvcml6b250YWxDb25uZWN0b3JTdHlsZSI6eyIkaWQiOiIzMzQiLCJMaW5lQ29sb3IiOnsiJHJlZiI6Ijk2In0sIkxpbmVXZWlnaHQiOjEuMCwiTGluZVR5cGUiOjAsIlBhcmVudFN0eWxlIjp7IiRyZWYiOiI5NSJ9fSwiVmVydGljYWxDb25uZWN0b3JTdHlsZSI6eyIkaWQiOiIzMzU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UsIklzQmVsb3dUaW1lYmFuZCI6ZmFsc2UsIlBlcmNlbnRhZ2VDb21wbGV0ZVNoYXBlT3BhY2l0eSI6MzUsIlNoYXBlU3R5bGUiOnsiJGlkIjoiMzM2IiwiTWFyZ2luIjp7IiRyZWYiOiIxMDIifSwiUGFkZGluZyI6eyIkaWQiOiIzMzciLCJUb3AiOjMsIkxlZnQiOjAsIlJpZ2h0IjowLCJCb3R0b20iOjR9LCJCYWNrZ3JvdW5kIjp7IiRpZCI6IjMzOCIsIkNvbG9yIjp7IiRpZCI6IjMzOSIsIkEiOjI1NSwiUiI6MjM3LCJHIjoxMjUsIkIiOjQ5fX0sIklzVmlzaWJsZSI6dHJ1ZSwiV2lkdGgiOjAuMCwiSGVpZ2h0IjoyMi4wLCJCb3JkZXJTdHlsZSI6eyIkaWQiOiIzNDAiLCJMaW5lQ29sb3IiOnsiJGlkIjoiMzQxIiwiJHR5cGUiOiJOTFJFLkNvbW1vbi5Eb20uU29saWRDb2xvckJydXNoLCBOTFJFLkNvbW1vbiIsIkNvbG9yIjp7IiRpZCI6IjM0MiIsIkEiOjI1NSwiUiI6MjU1LCJHIjowLCJCIjowfX0sIkxpbmVXZWlnaHQiOjAuMCwiTGluZVR5cGUiOjAsIlBhcmVudFN0eWxlIjpudWxsfSwiUGFyZW50U3R5bGUiOnsiJHJlZiI6IjEwMSJ9fSwiVGl0bGVTdHlsZSI6eyIkaWQiOiIzNDMiLCJGb250U2V0dGluZ3MiOnsiJGlkIjoiMzQ0IiwiRm9udFNpemUiOjExLCJGb250TmFtZSI6IkNhbGlicmkiLCJJc0JvbGQiOnRydWUsIklzSXRhbGljIjpmYWxzZSwiSXNVbmRlcmxpbmVkIjpmYWxzZSwiUGFyZW50U3R5bGUiOnsiJHJlZiI6IjEwOCJ9fSwiQXV0b1NpemUiOjAsIkZvcmVncm91bmQiOnsiJGlkIjoiMzQ1IiwiQ29sb3IiOnsiJGlkIjoiMzQ2IiwiQSI6MjU1LCJSIjoxOTcsIkciOjkwLCJCIjoxN319LCJNYXhXaWR0aCI6NjI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Q3IiwiTGluZUNvbG9yIjpudWxsLCJMaW5lV2VpZ2h0IjowLjAsIkxpbmVUeXBlIjowLCJQYXJlbnRTdHlsZSI6bnVsbH0sIlBhcmVudFN0eWxlIjp7IiRyZWYiOiIxMDcifX0sIkRhdGVTdHlsZSI6eyIkaWQiOiIzNDgiLCJGb250U2V0dGluZ3MiOnsiJGlkIjoiMzQ5IiwiRm9udFNpemUiOjEwLCJGb250TmFtZSI6IkNhbGlicmkiLCJJc0JvbGQiOnRydWUsIklzSXRhbGljIjpmYWxzZSwiSXNVbmRlcmxpbmVkIjpmYWxzZSwiUGFyZW50U3R5bGUiOnsiJHJlZiI6IjExNSJ9fSwiQXV0b1NpemUiOjAsIkZvcmVncm91bmQiOnsiJGlkIjoiMzUwIiwiQ29sb3IiOnsiJGlkIjoiMzUxIiwiQSI6MjU1LCJSIjoxOTcsIkciOjkwLCJCIjox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MiIsIkxpbmVDb2xvciI6bnVsbCwiTGluZVdlaWdodCI6MC4wLCJMaW5lVHlwZSI6MCwiUGFyZW50U3R5bGUiOm51bGx9LCJQYXJlbnRTdHlsZSI6eyIkcmVmIjoiMTE0In19LCJEYXRlRm9ybWF0Ijp7IiRpZCI6IjM1MyIsIkZvcm1hdFN0cmluZyI6Ik1NTSBkIiwiU2VwYXJhdG9yIjoiLyIsIlVzZUludGVybmF0aW9uYWxEYXRlRm9ybWF0IjpmYWxzZX0sIklzVmlzaWJsZSI6dHJ1ZSwiUGFyZW50U3R5bGUiOnsiJHJlZiI6IjgwIn19LCJJbmRleCI6MywiSWQiOiI5YWExODNkNi01ZGYyLTRiMGMtOGZlYy1kMGEwMDI0NzE1ODMiLCJJbXBvcnRJZCI6bnVsbCwiVGl0bGUiOiJQaGFzZSAzIEhlcmUiLCJOb3RlIjpudWxsLCJIeXBlcmxpbmsiOm51bGwsIklzQ2hhbmdlZCI6ZmFsc2UsIklzTmV3Ijp0cnVlfSx7IiRpZCI6IjM1NCIsIkdyb3VwTmFtZSI6bnVsbCwiU3RhcnREYXRlIjoiMjAxNi0wOS0wOFQwMDowMDowMFoiLCJFbmREYXRlIjoiMjAxNi0wOS0zMFQyMzo1OTo1OS45OTlaIiwiUGVyY2VudGFnZUNvbXBsZXRlIjpudWxsLCJTdHlsZSI6eyIkaWQiOiIzNTUiLCJTaGFwZSI6NywiU2hhcGVUaGlja25lc3MiOjEsIkR1cmF0aW9uRm9ybWF0IjowLCJJbmNsdWRlTm9uV29ya2luZ0RheXNJbkR1cmF0aW9uIjpmYWxzZSwiUGVyY2VudGFnZUNvbXBsZXRlU3R5bGUiOnsiJGlkIjoiMzU2IiwiRm9udFNldHRpbmdzIjp7IiRpZCI6IjM1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OCIsIkxpbmVDb2xvciI6bnVsbCwiTGluZVdlaWdodCI6MC4wLCJMaW5lVHlwZSI6MCwiUGFyZW50U3R5bGUiOm51bGx9LCJQYXJlbnRTdHlsZSI6eyIkcmVmIjoiODEifX0sIkR1cmF0aW9uU3R5bGUiOnsiJGlkIjoiMzU5IiwiRm9udFNldHRpbmdzIjp7IiRpZCI6IjM2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yLCJQZXJjZW50YWdlQ29tcGxldGVkUG9zaXRpb24iOjYsIlNwYWNpbmciOjUsIklzQmVsb3dUaW1lYmFuZCI6ZmFsc2UsIlBlcmNlbnRhZ2VDb21wbGV0ZVNoYXBlT3BhY2l0eSI6MzUsIlNoYXBlU3R5bGUiOnsiJGlkIjoiMzY0IiwiTWFyZ2luIjp7IiRyZWYiOiIxMDIifSwiUGFkZGluZyI6eyIkaWQiOiIzNjUiLCJUb3AiOjAsIkxlZnQiOjMsIlJpZ2h0IjozLCJCb3R0b20iOjB9LCJCYWNrZ3JvdW5kIjp7IiRpZCI6IjM2NiIsIkNvbG9yIjp7IiRpZCI6IjM2NyIsIkEiOjI1NSwiUiI6OTEsIkciOjE1NSwiQiI6MjEz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GlkIjoiMzczIiwiQ29sb3IiOnsiJGlkIjoiMzc0IiwiQSI6MjU1LCJSIjo0NiwiRyI6MTE3LCJCIjoxODJ9fSwiTWF4V2lkdGgiOjYy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SIsIkxpbmVDb2xvciI6bnVsbCwiTGluZVdlaWdodCI6MC4wLCJMaW5lVHlwZSI6MCwiUGFyZW50U3R5bGUiOm51bGx9LCJQYXJlbnRTdHlsZSI6eyIkcmVmIjoiMTA3In19LCJEYXRlU3R5bGUiOnsiJGlkIjoiMzc2IiwiRm9udFNldHRpbmdzIjp7IiRpZCI6IjM3NyIsIkZvbnRTaXplIjoxMCwiRm9udE5hbWUiOiJDYWxpYnJpIiwiSXNCb2xkIjp0cnVlLCJJc0l0YWxpYyI6ZmFsc2UsIklzVW5kZXJsaW5lZCI6ZmFsc2UsIlBhcmVudFN0eWxlIjp7IiRyZWYiOiIxMTUifX0sIkF1dG9TaXplIjowLCJGb3JlZ3JvdW5kIjp7IiRpZCI6IjM3OCIsIkNvbG9yIjp7IiRpZCI6IjM3OSIsIkEiOjI1NSwiUiI6NDYsIkciOjExNywiQiI6MTgy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wIiwiTGluZUNvbG9yIjpudWxsLCJMaW5lV2VpZ2h0IjowLjAsIkxpbmVUeXBlIjowLCJQYXJlbnRTdHlsZSI6bnVsbH0sIlBhcmVudFN0eWxlIjp7IiRyZWYiOiIxMTQifX0sIkRhdGVGb3JtYXQiOnsiJGlkIjoiMzgxIiwiRm9ybWF0U3RyaW5nIjoiTU1NIGQiLCJTZXBhcmF0b3IiOiIvIiwiVXNlSW50ZXJuYXRpb25hbERhdGVGb3JtYXQiOmZhbHNlfSwiSXNWaXNpYmxlIjp0cnVlLCJQYXJlbnRTdHlsZSI6eyIkcmVmIjoiODAifX0sIkluZGV4Ijo0LCJJZCI6IjA2YTZhMjAwLTIxZWEtNGFjZC1hYzIwLWI0MWY3YjM3YjBkZCIsIkltcG9ydElkIjpudWxsLCJUaXRsZSI6IlBoYXNlIDQgSGVyZSIsIk5vdGUiOm51bGwsIkh5cGVybGluayI6bnVsbCwiSXNDaGFuZ2VkIjpmYWxzZSwiSXNOZXciOnRydWV9LHsiJGlkIjoiMzgyIiwiR3JvdXBOYW1lIjpudWxsLCJTdGFydERhdGUiOiIyMDE2LTEwLTA0VDAwOjAwOjAwWiIsIkVuZERhdGUiOiIyMDE2LTExLTA3VDIzOjU5OjU5Ljk5OVoiLCJQZXJjZW50YWdlQ29tcGxldGUiOm51bGwsIlN0eWxlIjp7IiRpZCI6IjM4MyIsIlNoYXBlIjo3LCJTaGFwZVRoaWNrbmVzcyI6MSwiRHVyYXRpb25Gb3JtYXQiOjAsIkluY2x1ZGVOb25Xb3JraW5nRGF5c0luRHVyYXRpb24iOmZhbHNlLCJQZXJjZW50YWdlQ29tcGxldGVTdHlsZSI6eyIkaWQiOiIzODQiLCJGb250U2V0dGluZ3MiOnsiJGlkIjoiMzg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g2IiwiTGluZUNvbG9yIjpudWxsLCJMaW5lV2VpZ2h0IjowLjAsIkxpbmVUeXBlIjowLCJQYXJlbnRTdHlsZSI6bnVsbH0sIlBhcmVudFN0eWxlIjp7IiRyZWYiOiI4MSJ9fSwiRHVyYXRpb25TdHlsZSI6eyIkaWQiOiIzODciLCJGb250U2V0dGluZ3MiOnsiJGlkIjoiMzg4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g5IiwiTGluZUNvbG9yIjpudWxsLCJMaW5lV2VpZ2h0IjowLjAsIkxpbmVUeXBlIjowLCJQYXJlbnRTdHlsZSI6bnVsbH0sIlBhcmVudFN0eWxlIjp7IiRyZWYiOiI4OCJ9fSwiSG9yaXpvbnRhbENvbm5lY3RvclN0eWxlIjp7IiRpZCI6IjM5MCIsIkxpbmVDb2xvciI6eyIkcmVmIjoiOTYifSwiTGluZVdlaWdodCI6MS4wLCJMaW5lVHlwZSI6MCwiUGFyZW50U3R5bGUiOnsiJHJlZiI6Ijk1In19LCJWZXJ0aWNhbENvbm5lY3RvclN0eWxlIjp7IiRpZCI6IjM5MSIsIkxpbmVDb2xvciI6eyIkcmVmIjoiOTkifSwiTGluZVdlaWdodCI6MC4wLCJMaW5lVHlwZSI6MCwiUGFyZW50U3R5bGUiOnsiJHJlZiI6Ijk4In19LCJNYXJnaW4iOm51bGwsIlN0YXJ0RGF0ZVBvc2l0aW9uIjo0LCJFbmREYXRlUG9zaXRpb24iOjQsIlRpdGxlUG9zaXRpb24iOjUsIkR1cmF0aW9uUG9zaXRpb24iOjIsIlBlcmNlbnRhZ2VDb21wbGV0ZWRQb3NpdGlvbiI6NiwiU3BhY2luZyI6NSwiSXNCZWxvd1RpbWViYW5kIjpmYWxzZSwiUGVyY2VudGFnZUNvbXBsZXRlU2hhcGVPcGFjaXR5IjozNSwiU2hhcGVTdHlsZSI6eyIkaWQiOiIzOTIiLCJNYXJnaW4iOnsiJHJlZiI6IjEwMiJ9LCJQYWRkaW5nIjp7IiRpZCI6IjM5MyIsIlRvcCI6MCwiTGVmdCI6MywiUmlnaHQiOjMsIkJvdHRvbSI6MH0sIkJhY2tncm91bmQiOnsiJGlkIjoiMzk0IiwiQ29sb3IiOnsiJGlkIjoiMzk1IiwiQSI6MjU1LCJSIjo5MSwiRyI6MTU1LCJCIjoyMTN9fSwiSXNWaXNpYmxlIjp0cnVlLCJXaWR0aCI6MC4wLCJIZWlnaHQiOjE2LjAsIkJvcmRlclN0eWxlIjp7IiRpZCI6IjM5NiIsIkxpbmVDb2xvciI6eyIkaWQiOiIzOTciLCIkdHlwZSI6Ik5MUkUuQ29tbW9uLkRvbS5Tb2xpZENvbG9yQnJ1c2gsIE5MUkUuQ29tbW9uIiwiQ29sb3IiOnsiJGlkIjoiMzk4IiwiQSI6MjU1LCJSIjoyNTUsIkciOjAsIkIiOjB9fSwiTGluZVdlaWdodCI6MC4wLCJMaW5lVHlwZSI6MCwiUGFyZW50U3R5bGUiOm51bGx9LCJQYXJlbnRTdHlsZSI6eyIkcmVmIjoiMTAxIn19LCJUaXRsZVN0eWxlIjp7IiRpZCI6IjM5OSIsIkZvbnRTZXR0aW5ncyI6eyIkaWQiOiI0MDAiLCJGb250U2l6ZSI6MTEsIkZvbnROYW1lIjoiQ2FsaWJyaSIsIklzQm9sZCI6dHJ1ZSwiSXNJdGFsaWMiOmZhbHNlLCJJc1VuZGVybGluZWQiOmZhbHNlLCJQYXJlbnRTdHlsZSI6eyIkcmVmIjoiMTA4In19LCJBdXRvU2l6ZSI6MCwiRm9yZWdyb3VuZCI6eyIkaWQiOiI0MDEiLCJDb2xvciI6eyIkaWQiOiI0MDIiLCJBIjoyNTUsIlIiOjQ2LCJHIjoxMTcsIkIiOjE4Mn19LCJNYXhXaWR0aCI6NjI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zIiwiTGluZUNvbG9yIjpudWxsLCJMaW5lV2VpZ2h0IjowLjAsIkxpbmVUeXBlIjowLCJQYXJlbnRTdHlsZSI6bnVsbH0sIlBhcmVudFN0eWxlIjp7IiRyZWYiOiIxMDcifX0sIkRhdGVTdHlsZSI6eyIkaWQiOiI0MDQiLCJGb250U2V0dGluZ3MiOnsiJGlkIjoiNDA1IiwiRm9udFNpemUiOjEwLCJGb250TmFtZSI6IkNhbGlicmkiLCJJc0JvbGQiOnRydWUsIklzSXRhbGljIjpmYWxzZSwiSXNVbmRlcmxpbmVkIjpmYWxzZSwiUGFyZW50U3R5bGUiOnsiJHJlZiI6IjExNSJ9fSwiQXV0b1NpemUiOjAsIkZvcmVncm91bmQiOnsiJGlkIjoiNDA2IiwiQ29sb3IiOnsiJGlkIjoiNDA3IiwiQSI6MjU1LCJSIjo0NiwiRyI6MTE3LCJCIjoxODJ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giLCJMaW5lQ29sb3IiOm51bGwsIkxpbmVXZWlnaHQiOjAuMCwiTGluZVR5cGUiOjAsIlBhcmVudFN0eWxlIjpudWxsfSwiUGFyZW50U3R5bGUiOnsiJHJlZiI6IjExNCJ9fSwiRGF0ZUZvcm1hdCI6eyIkaWQiOiI0MDkiLCJGb3JtYXRTdHJpbmciOiJNTU0gZCIsIlNlcGFyYXRvciI6Ii8iLCJVc2VJbnRlcm5hdGlvbmFsRGF0ZUZvcm1hdCI6ZmFsc2V9LCJJc1Zpc2libGUiOnRydWUsIlBhcmVudFN0eWxlIjp7IiRyZWYiOiI4MCJ9fSwiSW5kZXgiOjUsIklkIjoiZTZmNWM5MTgtYmRkNi00OWExLWFjOTEtOWNmMjI0NjhhMjNiIiwiSW1wb3J0SWQiOm51bGwsIlRpdGxlIjoiUGhhc2UgNSBIZXJlIiwiTm90ZSI6bnVsbCwiSHlwZXJsaW5rIjpudWxsLCJJc0NoYW5nZWQiOmZhbHNlLCJJc05ldyI6dHJ1ZX0seyIkaWQiOiI0MTAiLCJHcm91cE5hbWUiOm51bGwsIlN0YXJ0RGF0ZSI6IjIwMTYtMTEtMTFUMDA6MDA6MDBaIiwiRW5kRGF0ZSI6IjIwMTYtMTItMTFUMjM6NTk6NTkuOTk5WiIsIlBlcmNlbnRhZ2VDb21wbGV0ZSI6bnVsbCwiU3R5bGUiOnsiJGlkIjoiNDExIiwiU2hhcGUiOjcsIlNoYXBlVGhpY2tuZXNzIjoxLCJEdXJhdGlvbkZvcm1hdCI6MCwiSW5jbHVkZU5vbldvcmtpbmdEYXlzSW5EdXJhdGlvbiI6ZmFsc2UsIlBlcmNlbnRhZ2VDb21wbGV0ZVN0eWxlIjp7IiRpZCI6IjQxMiIsIkZvbnRTZXR0aW5ncyI6eyIkaWQiOiI0MT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QiLCJMaW5lQ29sb3IiOm51bGwsIkxpbmVXZWlnaHQiOjAuMCwiTGluZVR5cGUiOjAsIlBhcmVudFN0eWxlIjpudWxsfSwiUGFyZW50U3R5bGUiOnsiJHJlZiI6IjgxIn19LCJEdXJhdGlvblN0eWxlIjp7IiRpZCI6IjQxNSIsIkZvbnRTZXR0aW5ncyI6eyIkaWQiOiI0MT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ciLCJMaW5lQ29sb3IiOm51bGwsIkxpbmVXZWlnaHQiOjAuMCwiTGluZVR5cGUiOjAsIlBhcmVudFN0eWxlIjpudWxsfSwiUGFyZW50U3R5bGUiOnsiJHJlZiI6Ijg4In19LCJIb3Jpem9udGFsQ29ubmVjdG9yU3R5bGUiOnsiJGlkIjoiNDE4IiwiTGluZUNvbG9yIjp7IiRyZWYiOiI5NiJ9LCJMaW5lV2VpZ2h0IjoxLjAsIkxpbmVUeXBlIjowLCJQYXJlbnRTdHlsZSI6eyIkcmVmIjoiOTUifX0sIlZlcnRpY2FsQ29ubmVjdG9yU3R5bGUiOnsiJGlkIjoiNDE5IiwiTGluZUNvbG9yIjp7IiRyZWYiOiI5OSJ9LCJMaW5lV2VpZ2h0IjowLjAsIkxpbmVUeXBlIjowLCJQYXJlbnRTdHlsZSI6eyIkcmVmIjoiOTgifX0sIk1hcmdpbiI6bnVsbCwiU3RhcnREYXRlUG9zaXRpb24iOjQsIkVuZERhdGVQb3NpdGlvbiI6NCwiVGl0bGVQb3NpdGlvbiI6NSwiRHVyYXRpb25Qb3NpdGlvbiI6MiwiUGVyY2VudGFnZUNvbXBsZXRlZFBvc2l0aW9uIjo2LCJTcGFjaW5nIjo1LCJJc0JlbG93VGltZWJhbmQiOmZhbHNlLCJQZXJjZW50YWdlQ29tcGxldGVTaGFwZU9wYWNpdHkiOjM1LCJTaGFwZVN0eWxlIjp7IiRpZCI6IjQyMCIsIk1hcmdpbiI6eyIkcmVmIjoiMTAyIn0sIlBhZGRpbmciOnsiJGlkIjoiNDIxIiwiVG9wIjowLCJMZWZ0IjozLCJSaWdodCI6MywiQm90dG9tIjowfSwiQmFja2dyb3VuZCI6eyIkaWQiOiI0MjIiLCJDb2xvciI6eyIkaWQiOiI0MjMiLCJBIjoyNTUsIlIiOjY4LCJHIjoxMTQsIkIiOjE5Nn19LCJJc1Zpc2libGUiOnRydWUsIldpZHRoIjowLjAsIkhlaWdodCI6MTYuMCwiQm9yZGVyU3R5bGUiOnsiJGlkIjoiNDI0IiwiTGluZUNvbG9yIjp7IiRpZCI6IjQyNSIsIiR0eXBlIjoiTkxSRS5Db21tb24uRG9tLlNvbGlkQ29sb3JCcnVzaCwgTkxSRS5Db21tb24iLCJDb2xvciI6eyIkaWQiOiI0MjYiLCJBIjoyNTUsIlIiOjI1NSwiRyI6MCwiQiI6MH19LCJMaW5lV2VpZ2h0IjowLjAsIkxpbmVUeXBlIjowLCJQYXJlbnRTdHlsZSI6bnVsbH0sIlBhcmVudFN0eWxlIjp7IiRyZWYiOiIxMDEifX0sIlRpdGxlU3R5bGUiOnsiJGlkIjoiNDI3IiwiRm9udFNldHRpbmdzIjp7IiRpZCI6IjQyOCIsIkZvbnRTaXplIjoxMSwiRm9udE5hbWUiOiJDYWxpYnJpIiwiSXNCb2xkIjp0cnVlLCJJc0l0YWxpYyI6ZmFsc2UsIklzVW5kZXJsaW5lZCI6ZmFsc2UsIlBhcmVudFN0eWxlIjp7IiRyZWYiOiIxMDgifX0sIkF1dG9TaXplIjowLCJGb3JlZ3JvdW5kIjp7IiRpZCI6IjQyOSIsIkNvbG9yIjp7IiRpZCI6IjQzMCIsIkEiOjI1NSwiUiI6NDcsIkciOjg1LCJCIjoxNTF9fSwiTWF4V2lkdGgiOjYy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zMSIsIkxpbmVDb2xvciI6bnVsbCwiTGluZVdlaWdodCI6MC4wLCJMaW5lVHlwZSI6MCwiUGFyZW50U3R5bGUiOm51bGx9LCJQYXJlbnRTdHlsZSI6eyIkcmVmIjoiMTA3In19LCJEYXRlU3R5bGUiOnsiJGlkIjoiNDMyIiwiRm9udFNldHRpbmdzIjp7IiRpZCI6IjQzMyIsIkZvbnRTaXplIjoxMCwiRm9udE5hbWUiOiJDYWxpYnJpIiwiSXNCb2xkIjp0cnVlLCJJc0l0YWxpYyI6ZmFsc2UsIklzVW5kZXJsaW5lZCI6ZmFsc2UsIlBhcmVudFN0eWxlIjp7IiRyZWYiOiIxMTUifX0sIkF1dG9TaXplIjowLCJGb3JlZ3JvdW5kIjp7IiRpZCI6IjQzNCIsIkNvbG9yIjp7IiRpZCI6IjQzNSIsIkEiOjI1NSwiUiI6NDcsIkciOjg1LCJCIjoxNTF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YiLCJMaW5lQ29sb3IiOm51bGwsIkxpbmVXZWlnaHQiOjAuMCwiTGluZVR5cGUiOjAsIlBhcmVudFN0eWxlIjpudWxsfSwiUGFyZW50U3R5bGUiOnsiJHJlZiI6IjExNCJ9fSwiRGF0ZUZvcm1hdCI6eyIkaWQiOiI0MzciLCJGb3JtYXRTdHJpbmciOiJNTU0gZCIsIlNlcGFyYXRvciI6Ii8iLCJVc2VJbnRlcm5hdGlvbmFsRGF0ZUZvcm1hdCI6ZmFsc2V9LCJJc1Zpc2libGUiOnRydWUsIlBhcmVudFN0eWxlIjp7IiRyZWYiOiI4MCJ9fSwiSW5kZXgiOjYsIklkIjoiYzEwOWJlOWQtOTFmOC00ZjNlLTk5ZTQtOTI5Y2U1NjVkZDBjIiwiSW1wb3J0SWQiOm51bGwsIlRpdGxlIjoiUGhhc2UgNiBIZXJlIiwiTm90ZSI6bnVsbCwiSHlwZXJsaW5rIjpudWxsLCJJc0NoYW5nZWQiOmZhbHNlLCJJc05ldyI6dHJ1ZX1dLCJNc1Byb2plY3RJdGVtc1RyZWUiOnsiJGlkIjoiNDM4IiwiUm9vdCI6eyIkaWQiOiI0MzkiLCJJbXBvcnRJZCI6bnVsbCwiSXNJbXBvcnRlZCI6ZmFsc2UsIkNoaWxkcmVuIjpbXX19LCJTZXR0aW5ncyI6eyIkaWQiOiI0ND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2015-04-22T00:41:59Z</dcterms:created>
  <dcterms:modified xsi:type="dcterms:W3CDTF">2016-04-11T00:53:57Z</dcterms:modified>
</cp:coreProperties>
</file>