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24" name="OTLSHAPE_M_6a283b367375415b92b0e5fc4e16a0cc_Connector1"/>
          <p:cNvCxnSpPr/>
          <p:nvPr>
            <p:custDataLst>
              <p:tags r:id="rId2"/>
            </p:custDataLst>
          </p:nvPr>
        </p:nvCxnSpPr>
        <p:spPr>
          <a:xfrm>
            <a:off x="5962937" y="2439589"/>
            <a:ext cx="0" cy="411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3" name="OTLSHAPE_M_93afb554552a4221a5380f7919409aa7_Connector1"/>
          <p:cNvCxnSpPr/>
          <p:nvPr>
            <p:custDataLst>
              <p:tags r:id="rId3"/>
            </p:custDataLst>
          </p:nvPr>
        </p:nvCxnSpPr>
        <p:spPr>
          <a:xfrm>
            <a:off x="3701521" y="2281785"/>
            <a:ext cx="0" cy="569365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2" name="OTLSHAPE_M_52743de8bb6d4044896f473898fe9da7_Connector1"/>
          <p:cNvCxnSpPr/>
          <p:nvPr>
            <p:custDataLst>
              <p:tags r:id="rId4"/>
            </p:custDataLst>
          </p:nvPr>
        </p:nvCxnSpPr>
        <p:spPr>
          <a:xfrm>
            <a:off x="1394469" y="2309322"/>
            <a:ext cx="0" cy="605328"/>
          </a:xfrm>
          <a:prstGeom prst="line">
            <a:avLst/>
          </a:prstGeom>
          <a:ln w="9525" cap="flat" cmpd="sng" algn="ctr">
            <a:solidFill>
              <a:srgbClr val="087FC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1" name="OTLSHAPE_M_a58f29487c0343c08abcf41913e40cae_Connector1"/>
          <p:cNvCxnSpPr/>
          <p:nvPr>
            <p:custDataLst>
              <p:tags r:id="rId5"/>
            </p:custDataLst>
          </p:nvPr>
        </p:nvCxnSpPr>
        <p:spPr>
          <a:xfrm>
            <a:off x="1264503" y="1847759"/>
            <a:ext cx="0" cy="1066891"/>
          </a:xfrm>
          <a:prstGeom prst="line">
            <a:avLst/>
          </a:prstGeom>
          <a:ln w="9525" cap="flat" cmpd="sng" algn="ctr">
            <a:solidFill>
              <a:srgbClr val="0072B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8" name="OTLSHAPE_TB_00000000000000000000000000000000_LeftEndCaps"/>
          <p:cNvSpPr txBox="1"/>
          <p:nvPr>
            <p:custDataLst>
              <p:tags r:id="rId6"/>
            </p:custDataLst>
          </p:nvPr>
        </p:nvSpPr>
        <p:spPr>
          <a:xfrm>
            <a:off x="254000" y="2965619"/>
            <a:ext cx="4572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smtClean="0">
                <a:solidFill>
                  <a:srgbClr val="C0504D"/>
                </a:solidFill>
                <a:latin typeface="Corbel" panose="020B0503020204020204" pitchFamily="34" charset="0"/>
              </a:rPr>
              <a:t>2016</a:t>
            </a:r>
            <a:endParaRPr lang="en-US" spc="-36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099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8464466" y="2965619"/>
            <a:ext cx="414409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smtClean="0">
                <a:solidFill>
                  <a:srgbClr val="C0504D"/>
                </a:solidFill>
                <a:latin typeface="Corbel" panose="020B0503020204020204" pitchFamily="34" charset="0"/>
              </a:rPr>
              <a:t>2017</a:t>
            </a:r>
            <a:endParaRPr lang="en-US" spc="-36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100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33120" y="2914650"/>
            <a:ext cx="75057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1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2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943791" y="329565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3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998220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104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1061720" y="301212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05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1804011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6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1867512" y="301212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07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258381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8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2647310" y="301212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Jul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09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3389602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0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3453102" y="301212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2"/>
                </a:solidFill>
                <a:latin typeface="Calibri" panose="020F0502020204030204" pitchFamily="34" charset="0"/>
              </a:rPr>
              <a:t>Aug</a:t>
            </a:r>
            <a:endParaRPr lang="en-US" sz="1200" spc="-2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11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4195393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2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4258894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2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13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4975192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5038692" y="301212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15" name="OTLSHAPE_TB_00000000000000000000000000000000_Separator6"/>
          <p:cNvCxnSpPr/>
          <p:nvPr>
            <p:custDataLst>
              <p:tags r:id="rId23"/>
            </p:custDataLst>
          </p:nvPr>
        </p:nvCxnSpPr>
        <p:spPr>
          <a:xfrm>
            <a:off x="578098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5844484" y="301212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17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6560782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8" name="OTLSHAPE_TB_00000000000000000000000000000000_TimescaleInterval8"/>
          <p:cNvSpPr txBox="1"/>
          <p:nvPr>
            <p:custDataLst>
              <p:tags r:id="rId26"/>
            </p:custDataLst>
          </p:nvPr>
        </p:nvSpPr>
        <p:spPr>
          <a:xfrm>
            <a:off x="6624282" y="301212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2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119" name="OTLSHAPE_TB_00000000000000000000000000000000_Separator8"/>
          <p:cNvCxnSpPr/>
          <p:nvPr>
            <p:custDataLst>
              <p:tags r:id="rId27"/>
            </p:custDataLst>
          </p:nvPr>
        </p:nvCxnSpPr>
        <p:spPr>
          <a:xfrm>
            <a:off x="736657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0" name="OTLSHAPE_TB_00000000000000000000000000000000_TimescaleInterval9"/>
          <p:cNvSpPr txBox="1"/>
          <p:nvPr>
            <p:custDataLst>
              <p:tags r:id="rId28"/>
            </p:custDataLst>
          </p:nvPr>
        </p:nvSpPr>
        <p:spPr>
          <a:xfrm>
            <a:off x="7430074" y="301212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2"/>
                </a:solidFill>
                <a:latin typeface="Calibri" panose="020F0502020204030204" pitchFamily="34" charset="0"/>
              </a:rPr>
              <a:t>2017</a:t>
            </a:r>
            <a:endParaRPr lang="en-US" sz="1200" spc="-2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9125" name="OTLSHAPE_M_a58f29487c0343c08abcf41913e40cae_Title"/>
          <p:cNvSpPr txBox="1"/>
          <p:nvPr>
            <p:custDataLst>
              <p:tags r:id="rId29"/>
            </p:custDataLst>
          </p:nvPr>
        </p:nvSpPr>
        <p:spPr>
          <a:xfrm>
            <a:off x="1448653" y="177528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1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126" name="OTLSHAPE_M_a58f29487c0343c08abcf41913e40cae_Date"/>
          <p:cNvSpPr txBox="1"/>
          <p:nvPr>
            <p:custDataLst>
              <p:tags r:id="rId30"/>
            </p:custDataLst>
          </p:nvPr>
        </p:nvSpPr>
        <p:spPr>
          <a:xfrm>
            <a:off x="1448653" y="193030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27" name="OTLSHAPE_M_a58f29487c0343c08abcf41913e40cae_Shape"/>
          <p:cNvSpPr/>
          <p:nvPr>
            <p:custDataLst>
              <p:tags r:id="rId31"/>
            </p:custDataLst>
          </p:nvPr>
        </p:nvSpPr>
        <p:spPr>
          <a:xfrm rot="16200000">
            <a:off x="1289903" y="1847759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8" name="OTLSHAPE_M_52743de8bb6d4044896f473898fe9da7_Title"/>
          <p:cNvSpPr txBox="1"/>
          <p:nvPr>
            <p:custDataLst>
              <p:tags r:id="rId32"/>
            </p:custDataLst>
          </p:nvPr>
        </p:nvSpPr>
        <p:spPr>
          <a:xfrm>
            <a:off x="1578619" y="223684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2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129" name="OTLSHAPE_M_52743de8bb6d4044896f473898fe9da7_Date"/>
          <p:cNvSpPr txBox="1"/>
          <p:nvPr>
            <p:custDataLst>
              <p:tags r:id="rId33"/>
            </p:custDataLst>
          </p:nvPr>
        </p:nvSpPr>
        <p:spPr>
          <a:xfrm>
            <a:off x="1578619" y="239187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7F7F7F"/>
                </a:solidFill>
                <a:latin typeface="Calibri" panose="020F0502020204030204" pitchFamily="34" charset="0"/>
              </a:rPr>
              <a:t>May 15</a:t>
            </a:r>
            <a:endParaRPr lang="en-US" sz="1000" spc="-8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30" name="OTLSHAPE_M_52743de8bb6d4044896f473898fe9da7_Shape"/>
          <p:cNvSpPr/>
          <p:nvPr>
            <p:custDataLst>
              <p:tags r:id="rId34"/>
            </p:custDataLst>
          </p:nvPr>
        </p:nvSpPr>
        <p:spPr>
          <a:xfrm rot="16200000">
            <a:off x="1419869" y="2309322"/>
            <a:ext cx="165100" cy="165100"/>
          </a:xfrm>
          <a:prstGeom prst="flowChartMerge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1" name="OTLSHAPE_M_a54bc827b05146d18b559f618723e2b4_Title"/>
          <p:cNvSpPr txBox="1"/>
          <p:nvPr>
            <p:custDataLst>
              <p:tags r:id="rId35"/>
            </p:custDataLst>
          </p:nvPr>
        </p:nvSpPr>
        <p:spPr>
          <a:xfrm>
            <a:off x="2818265" y="240164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3B5998"/>
                </a:solidFill>
                <a:latin typeface="Calibri" panose="020F0502020204030204" pitchFamily="34" charset="0"/>
              </a:rPr>
              <a:t>Milestone 3</a:t>
            </a:r>
            <a:endParaRPr lang="en-US" sz="1000" b="1" spc="-6">
              <a:solidFill>
                <a:srgbClr val="3B5998"/>
              </a:solidFill>
              <a:latin typeface="Calibri" panose="020F0502020204030204" pitchFamily="34" charset="0"/>
            </a:endParaRPr>
          </a:p>
        </p:txBody>
      </p:sp>
      <p:sp>
        <p:nvSpPr>
          <p:cNvPr id="9132" name="OTLSHAPE_M_a54bc827b05146d18b559f618723e2b4_Date"/>
          <p:cNvSpPr txBox="1"/>
          <p:nvPr>
            <p:custDataLst>
              <p:tags r:id="rId36"/>
            </p:custDataLst>
          </p:nvPr>
        </p:nvSpPr>
        <p:spPr>
          <a:xfrm>
            <a:off x="2982751" y="2556674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Jul 21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33" name="OTLSHAPE_M_a54bc827b05146d18b559f618723e2b4_Shape"/>
          <p:cNvSpPr/>
          <p:nvPr>
            <p:custDataLst>
              <p:tags r:id="rId37"/>
            </p:custDataLst>
          </p:nvPr>
        </p:nvSpPr>
        <p:spPr>
          <a:xfrm>
            <a:off x="3015369" y="2724150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4" name="OTLSHAPE_M_93afb554552a4221a5380f7919409aa7_Title"/>
          <p:cNvSpPr txBox="1"/>
          <p:nvPr>
            <p:custDataLst>
              <p:tags r:id="rId38"/>
            </p:custDataLst>
          </p:nvPr>
        </p:nvSpPr>
        <p:spPr>
          <a:xfrm>
            <a:off x="3390117" y="1971736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Milestone 4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135" name="OTLSHAPE_M_93afb554552a4221a5380f7919409aa7_Date"/>
          <p:cNvSpPr txBox="1"/>
          <p:nvPr>
            <p:custDataLst>
              <p:tags r:id="rId39"/>
            </p:custDataLst>
          </p:nvPr>
        </p:nvSpPr>
        <p:spPr>
          <a:xfrm>
            <a:off x="3522790" y="2126761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Aug 12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36" name="OTLSHAPE_M_93afb554552a4221a5380f7919409aa7_Shape"/>
          <p:cNvSpPr/>
          <p:nvPr>
            <p:custDataLst>
              <p:tags r:id="rId40"/>
            </p:custDataLst>
          </p:nvPr>
        </p:nvSpPr>
        <p:spPr>
          <a:xfrm>
            <a:off x="3587221" y="272415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7" name="OTLSHAPE_M_6a283b367375415b92b0e5fc4e16a0cc_Title"/>
          <p:cNvSpPr txBox="1"/>
          <p:nvPr>
            <p:custDataLst>
              <p:tags r:id="rId41"/>
            </p:custDataLst>
          </p:nvPr>
        </p:nvSpPr>
        <p:spPr>
          <a:xfrm>
            <a:off x="5651533" y="228456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FF9900"/>
                </a:solidFill>
                <a:latin typeface="Calibri" panose="020F0502020204030204" pitchFamily="34" charset="0"/>
              </a:rPr>
              <a:t>Milestone 5</a:t>
            </a:r>
            <a:endParaRPr lang="en-US" sz="1000" b="1" spc="-6">
              <a:solidFill>
                <a:srgbClr val="FF9900"/>
              </a:solidFill>
              <a:latin typeface="Calibri" panose="020F0502020204030204" pitchFamily="34" charset="0"/>
            </a:endParaRPr>
          </a:p>
        </p:txBody>
      </p:sp>
      <p:sp>
        <p:nvSpPr>
          <p:cNvPr id="9138" name="OTLSHAPE_M_6a283b367375415b92b0e5fc4e16a0cc_Date" hidden="1"/>
          <p:cNvSpPr txBox="1"/>
          <p:nvPr>
            <p:custDataLst>
              <p:tags r:id="rId42"/>
            </p:custDataLst>
          </p:nvPr>
        </p:nvSpPr>
        <p:spPr>
          <a:xfrm>
            <a:off x="5962937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139" name="OTLSHAPE_M_6a283b367375415b92b0e5fc4e16a0cc_Shape"/>
          <p:cNvSpPr/>
          <p:nvPr>
            <p:custDataLst>
              <p:tags r:id="rId43"/>
            </p:custDataLst>
          </p:nvPr>
        </p:nvSpPr>
        <p:spPr>
          <a:xfrm>
            <a:off x="5848637" y="272415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0" name="OTLSHAPE_M_7b0996464ffd4cd3a3b383ab1ba22438_Title"/>
          <p:cNvSpPr txBox="1"/>
          <p:nvPr>
            <p:custDataLst>
              <p:tags r:id="rId44"/>
            </p:custDataLst>
          </p:nvPr>
        </p:nvSpPr>
        <p:spPr>
          <a:xfrm>
            <a:off x="6769244" y="257563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489A61"/>
                </a:solidFill>
                <a:latin typeface="Calibri" panose="020F0502020204030204" pitchFamily="34" charset="0"/>
              </a:rPr>
              <a:t>Milestone 6</a:t>
            </a:r>
            <a:endParaRPr lang="en-US" sz="1000" b="1" spc="-6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141" name="OTLSHAPE_M_7b0996464ffd4cd3a3b383ab1ba22438_Date" hidden="1"/>
          <p:cNvSpPr txBox="1"/>
          <p:nvPr>
            <p:custDataLst>
              <p:tags r:id="rId45"/>
            </p:custDataLst>
          </p:nvPr>
        </p:nvSpPr>
        <p:spPr>
          <a:xfrm>
            <a:off x="7080648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142" name="OTLSHAPE_M_7b0996464ffd4cd3a3b383ab1ba22438_Shape"/>
          <p:cNvSpPr/>
          <p:nvPr>
            <p:custDataLst>
              <p:tags r:id="rId46"/>
            </p:custDataLst>
          </p:nvPr>
        </p:nvSpPr>
        <p:spPr>
          <a:xfrm>
            <a:off x="6966348" y="2724150"/>
            <a:ext cx="228600" cy="254000"/>
          </a:xfrm>
          <a:prstGeom prst="teardrop">
            <a:avLst/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3" name="OTLSHAPE_M_7f583de0854a4cacb89837f3a379bb4a_Title"/>
          <p:cNvSpPr txBox="1"/>
          <p:nvPr>
            <p:custDataLst>
              <p:tags r:id="rId47"/>
            </p:custDataLst>
          </p:nvPr>
        </p:nvSpPr>
        <p:spPr>
          <a:xfrm>
            <a:off x="7834968" y="234882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smtClean="0">
                <a:solidFill>
                  <a:srgbClr val="489A61"/>
                </a:solidFill>
                <a:latin typeface="Calibri" panose="020F0502020204030204" pitchFamily="34" charset="0"/>
              </a:rPr>
              <a:t>Milestone 7</a:t>
            </a:r>
            <a:endParaRPr lang="en-US" sz="1000" b="1" spc="-6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144" name="OTLSHAPE_M_7f583de0854a4cacb89837f3a379bb4a_Date"/>
          <p:cNvSpPr txBox="1"/>
          <p:nvPr>
            <p:custDataLst>
              <p:tags r:id="rId48"/>
            </p:custDataLst>
          </p:nvPr>
        </p:nvSpPr>
        <p:spPr>
          <a:xfrm>
            <a:off x="7983601" y="250384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7F7F7F"/>
                </a:solidFill>
                <a:latin typeface="Calibri" panose="020F0502020204030204" pitchFamily="34" charset="0"/>
              </a:rPr>
              <a:t>Jan 30</a:t>
            </a:r>
            <a:endParaRPr lang="en-US" sz="1000" spc="-6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45" name="OTLSHAPE_M_7f583de0854a4cacb89837f3a379bb4a_Shape"/>
          <p:cNvSpPr/>
          <p:nvPr>
            <p:custDataLst>
              <p:tags r:id="rId49"/>
            </p:custDataLst>
          </p:nvPr>
        </p:nvSpPr>
        <p:spPr>
          <a:xfrm>
            <a:off x="7993973" y="2647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6" name="OTLSHAPE_T_7c518fb37f2142bb8e0445920d0403b5_Shape"/>
          <p:cNvSpPr/>
          <p:nvPr>
            <p:custDataLst>
              <p:tags r:id="rId50"/>
            </p:custDataLst>
          </p:nvPr>
        </p:nvSpPr>
        <p:spPr>
          <a:xfrm>
            <a:off x="3207649" y="3498850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7" name="OTLSHAPE_T_7c518fb37f2142bb8e0445920d0403b5_ShapePercentage" hidden="1"/>
          <p:cNvSpPr/>
          <p:nvPr>
            <p:custDataLst>
              <p:tags r:id="rId51"/>
            </p:custDataLst>
          </p:nvPr>
        </p:nvSpPr>
        <p:spPr>
          <a:xfrm>
            <a:off x="3207649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8" name="OTLSHAPE_T_7c518fb37f2142bb8e0445920d0403b5_Duration" hidden="1"/>
          <p:cNvSpPr txBox="1"/>
          <p:nvPr>
            <p:custDataLst>
              <p:tags r:id="rId52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49" name="OTLSHAPE_T_7c518fb37f2142bb8e0445920d0403b5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50" name="OTLSHAPE_T_7c518fb37f2142bb8e0445920d0403b5_StartDate" hidden="1"/>
          <p:cNvSpPr txBox="1"/>
          <p:nvPr>
            <p:custDataLst>
              <p:tags r:id="rId54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51" name="OTLSHAPE_T_7c518fb37f2142bb8e0445920d0403b5_EndDate" hidden="1"/>
          <p:cNvSpPr txBox="1"/>
          <p:nvPr>
            <p:custDataLst>
              <p:tags r:id="rId55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52" name="OTLSHAPE_T_7c518fb37f2142bb8e0445920d0403b5_Title"/>
          <p:cNvSpPr txBox="1"/>
          <p:nvPr>
            <p:custDataLst>
              <p:tags r:id="rId56"/>
            </p:custDataLst>
          </p:nvPr>
        </p:nvSpPr>
        <p:spPr>
          <a:xfrm>
            <a:off x="2555758" y="35229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0070C0"/>
                </a:solidFill>
                <a:latin typeface="Calibri" panose="020F0502020204030204" pitchFamily="34" charset="0"/>
              </a:rPr>
              <a:t>Task 1 Here</a:t>
            </a:r>
            <a:endParaRPr lang="en-US" sz="1000" b="1" spc="-8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153" name="OTLSHAPE_T_7c518fb37f2142bb8e0445920d0403b5_JoinedDate"/>
          <p:cNvSpPr txBox="1"/>
          <p:nvPr>
            <p:custDataLst>
              <p:tags r:id="rId57"/>
            </p:custDataLst>
          </p:nvPr>
        </p:nvSpPr>
        <p:spPr>
          <a:xfrm>
            <a:off x="3466395" y="3522938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Jul 25 - Aug 1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54" name="OTLSHAPE_T_be3ae38f60b3402d8a13f1e91eec41f5_Shape"/>
          <p:cNvSpPr/>
          <p:nvPr>
            <p:custDataLst>
              <p:tags r:id="rId58"/>
            </p:custDataLst>
          </p:nvPr>
        </p:nvSpPr>
        <p:spPr>
          <a:xfrm>
            <a:off x="3753508" y="3765550"/>
            <a:ext cx="635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5" name="OTLSHAPE_T_be3ae38f60b3402d8a13f1e91eec41f5_ShapePercentage" hidden="1"/>
          <p:cNvSpPr/>
          <p:nvPr>
            <p:custDataLst>
              <p:tags r:id="rId59"/>
            </p:custDataLst>
          </p:nvPr>
        </p:nvSpPr>
        <p:spPr>
          <a:xfrm>
            <a:off x="3753508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6" name="OTLSHAPE_T_be3ae38f60b3402d8a13f1e91eec41f5_Duration" hidden="1"/>
          <p:cNvSpPr txBox="1"/>
          <p:nvPr>
            <p:custDataLst>
              <p:tags r:id="rId60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57" name="OTLSHAPE_T_be3ae38f60b3402d8a13f1e91eec41f5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58" name="OTLSHAPE_T_be3ae38f60b3402d8a13f1e91eec41f5_StartDate" hidden="1"/>
          <p:cNvSpPr txBox="1"/>
          <p:nvPr>
            <p:custDataLst>
              <p:tags r:id="rId62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59" name="OTLSHAPE_T_be3ae38f60b3402d8a13f1e91eec41f5_EndDate" hidden="1"/>
          <p:cNvSpPr txBox="1"/>
          <p:nvPr>
            <p:custDataLst>
              <p:tags r:id="rId63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60" name="OTLSHAPE_T_be3ae38f60b3402d8a13f1e91eec41f5_Title"/>
          <p:cNvSpPr txBox="1"/>
          <p:nvPr>
            <p:custDataLst>
              <p:tags r:id="rId64"/>
            </p:custDataLst>
          </p:nvPr>
        </p:nvSpPr>
        <p:spPr>
          <a:xfrm>
            <a:off x="3101617" y="37896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dirty="0" smtClean="0">
                <a:solidFill>
                  <a:srgbClr val="D24726"/>
                </a:solidFill>
                <a:latin typeface="Calibri" panose="020F0502020204030204" pitchFamily="34" charset="0"/>
              </a:rPr>
              <a:t>Task 2 Here</a:t>
            </a:r>
            <a:endParaRPr lang="en-US" sz="1000" b="1" spc="-8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161" name="OTLSHAPE_T_be3ae38f60b3402d8a13f1e91eec41f5_JoinedDate"/>
          <p:cNvSpPr txBox="1"/>
          <p:nvPr>
            <p:custDataLst>
              <p:tags r:id="rId65"/>
            </p:custDataLst>
          </p:nvPr>
        </p:nvSpPr>
        <p:spPr>
          <a:xfrm>
            <a:off x="4428146" y="378963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Aug 15 - Sep 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62" name="OTLSHAPE_T_9aa183d65df24b0c8fecd0a002471583_Shape"/>
          <p:cNvSpPr/>
          <p:nvPr>
            <p:custDataLst>
              <p:tags r:id="rId66"/>
            </p:custDataLst>
          </p:nvPr>
        </p:nvSpPr>
        <p:spPr>
          <a:xfrm>
            <a:off x="3753508" y="4032250"/>
            <a:ext cx="88900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3" name="OTLSHAPE_T_9aa183d65df24b0c8fecd0a002471583_ShapePercentage" hidden="1"/>
          <p:cNvSpPr/>
          <p:nvPr>
            <p:custDataLst>
              <p:tags r:id="rId67"/>
            </p:custDataLst>
          </p:nvPr>
        </p:nvSpPr>
        <p:spPr>
          <a:xfrm>
            <a:off x="3753508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4" name="OTLSHAPE_T_9aa183d65df24b0c8fecd0a002471583_Duration" hidden="1"/>
          <p:cNvSpPr txBox="1"/>
          <p:nvPr>
            <p:custDataLst>
              <p:tags r:id="rId6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65" name="OTLSHAPE_T_9aa183d65df24b0c8fecd0a002471583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66" name="OTLSHAPE_T_9aa183d65df24b0c8fecd0a002471583_StartDate" hidden="1"/>
          <p:cNvSpPr txBox="1"/>
          <p:nvPr>
            <p:custDataLst>
              <p:tags r:id="rId7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67" name="OTLSHAPE_T_9aa183d65df24b0c8fecd0a002471583_EndDate" hidden="1"/>
          <p:cNvSpPr txBox="1"/>
          <p:nvPr>
            <p:custDataLst>
              <p:tags r:id="rId7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68" name="OTLSHAPE_T_9aa183d65df24b0c8fecd0a002471583_Title"/>
          <p:cNvSpPr txBox="1"/>
          <p:nvPr>
            <p:custDataLst>
              <p:tags r:id="rId72"/>
            </p:custDataLst>
          </p:nvPr>
        </p:nvSpPr>
        <p:spPr>
          <a:xfrm>
            <a:off x="3101617" y="40563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D24726"/>
                </a:solidFill>
                <a:latin typeface="Calibri" panose="020F0502020204030204" pitchFamily="34" charset="0"/>
              </a:rPr>
              <a:t>Task 3 Here</a:t>
            </a:r>
            <a:endParaRPr lang="en-US" sz="1000" b="1" spc="-8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169" name="OTLSHAPE_T_9aa183d65df24b0c8fecd0a002471583_JoinedDate"/>
          <p:cNvSpPr txBox="1"/>
          <p:nvPr>
            <p:custDataLst>
              <p:tags r:id="rId73"/>
            </p:custDataLst>
          </p:nvPr>
        </p:nvSpPr>
        <p:spPr>
          <a:xfrm>
            <a:off x="4688079" y="405633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Aug 15 - Sep 17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0" name="OTLSHAPE_T_06a6a20021ea4acdac20b41f7b37b0dd_Shape"/>
          <p:cNvSpPr/>
          <p:nvPr>
            <p:custDataLst>
              <p:tags r:id="rId74"/>
            </p:custDataLst>
          </p:nvPr>
        </p:nvSpPr>
        <p:spPr>
          <a:xfrm>
            <a:off x="4377346" y="4298950"/>
            <a:ext cx="6096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1" name="OTLSHAPE_T_06a6a20021ea4acdac20b41f7b37b0dd_ShapePercentage" hidden="1"/>
          <p:cNvSpPr/>
          <p:nvPr>
            <p:custDataLst>
              <p:tags r:id="rId75"/>
            </p:custDataLst>
          </p:nvPr>
        </p:nvSpPr>
        <p:spPr>
          <a:xfrm>
            <a:off x="4377346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2" name="OTLSHAPE_T_06a6a20021ea4acdac20b41f7b37b0dd_Duration" hidden="1"/>
          <p:cNvSpPr txBox="1"/>
          <p:nvPr>
            <p:custDataLst>
              <p:tags r:id="rId76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73" name="OTLSHAPE_T_06a6a20021ea4acdac20b41f7b37b0dd_TextPercentage" hidden="1"/>
          <p:cNvSpPr txBox="1"/>
          <p:nvPr>
            <p:custDataLst>
              <p:tags r:id="rId77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74" name="OTLSHAPE_T_06a6a20021ea4acdac20b41f7b37b0dd_StartDate" hidden="1"/>
          <p:cNvSpPr txBox="1"/>
          <p:nvPr>
            <p:custDataLst>
              <p:tags r:id="rId78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5" name="OTLSHAPE_T_06a6a20021ea4acdac20b41f7b37b0dd_EndDate" hidden="1"/>
          <p:cNvSpPr txBox="1"/>
          <p:nvPr>
            <p:custDataLst>
              <p:tags r:id="rId79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6" name="OTLSHAPE_T_06a6a20021ea4acdac20b41f7b37b0dd_Title"/>
          <p:cNvSpPr txBox="1"/>
          <p:nvPr>
            <p:custDataLst>
              <p:tags r:id="rId80"/>
            </p:custDataLst>
          </p:nvPr>
        </p:nvSpPr>
        <p:spPr>
          <a:xfrm>
            <a:off x="3725456" y="43230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489A61"/>
                </a:solidFill>
                <a:latin typeface="Calibri" panose="020F0502020204030204" pitchFamily="34" charset="0"/>
              </a:rPr>
              <a:t>Task 4 Here</a:t>
            </a:r>
            <a:endParaRPr lang="en-US" sz="1000" b="1" spc="-8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177" name="OTLSHAPE_T_06a6a20021ea4acdac20b41f7b37b0dd_JoinedDate"/>
          <p:cNvSpPr txBox="1"/>
          <p:nvPr>
            <p:custDataLst>
              <p:tags r:id="rId81"/>
            </p:custDataLst>
          </p:nvPr>
        </p:nvSpPr>
        <p:spPr>
          <a:xfrm>
            <a:off x="5025992" y="43230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Sep 8 - Sep 30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78" name="OTLSHAPE_T_e6f5c918bdd649a1ac919cf22468a23b_Shape"/>
          <p:cNvSpPr/>
          <p:nvPr>
            <p:custDataLst>
              <p:tags r:id="rId82"/>
            </p:custDataLst>
          </p:nvPr>
        </p:nvSpPr>
        <p:spPr>
          <a:xfrm>
            <a:off x="5053172" y="4565650"/>
            <a:ext cx="91440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9" name="OTLSHAPE_T_e6f5c918bdd649a1ac919cf22468a23b_ShapePercentage" hidden="1"/>
          <p:cNvSpPr/>
          <p:nvPr>
            <p:custDataLst>
              <p:tags r:id="rId83"/>
            </p:custDataLst>
          </p:nvPr>
        </p:nvSpPr>
        <p:spPr>
          <a:xfrm>
            <a:off x="5053172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0" name="OTLSHAPE_T_e6f5c918bdd649a1ac919cf22468a23b_Duration" hidden="1"/>
          <p:cNvSpPr txBox="1"/>
          <p:nvPr>
            <p:custDataLst>
              <p:tags r:id="rId84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81" name="OTLSHAPE_T_e6f5c918bdd649a1ac919cf22468a23b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182" name="OTLSHAPE_T_e6f5c918bdd649a1ac919cf22468a23b_StartDate" hidden="1"/>
          <p:cNvSpPr txBox="1"/>
          <p:nvPr>
            <p:custDataLst>
              <p:tags r:id="rId86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83" name="OTLSHAPE_T_e6f5c918bdd649a1ac919cf22468a23b_EndDate" hidden="1"/>
          <p:cNvSpPr txBox="1"/>
          <p:nvPr>
            <p:custDataLst>
              <p:tags r:id="rId87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84" name="OTLSHAPE_T_e6f5c918bdd649a1ac919cf22468a23b_Title"/>
          <p:cNvSpPr txBox="1"/>
          <p:nvPr>
            <p:custDataLst>
              <p:tags r:id="rId88"/>
            </p:custDataLst>
          </p:nvPr>
        </p:nvSpPr>
        <p:spPr>
          <a:xfrm>
            <a:off x="4401281" y="4589738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b="1" spc="-8" smtClean="0">
                <a:solidFill>
                  <a:srgbClr val="489A61"/>
                </a:solidFill>
                <a:latin typeface="Calibri" panose="020F0502020204030204" pitchFamily="34" charset="0"/>
              </a:rPr>
              <a:t>Task 5 Here</a:t>
            </a:r>
            <a:endParaRPr lang="en-US" sz="1000" b="1" spc="-8">
              <a:solidFill>
                <a:srgbClr val="489A61"/>
              </a:solidFill>
              <a:latin typeface="Calibri" panose="020F0502020204030204" pitchFamily="34" charset="0"/>
            </a:endParaRPr>
          </a:p>
        </p:txBody>
      </p:sp>
      <p:sp>
        <p:nvSpPr>
          <p:cNvPr id="9185" name="OTLSHAPE_T_e6f5c918bdd649a1ac919cf22468a23b_JoinedDate"/>
          <p:cNvSpPr txBox="1"/>
          <p:nvPr>
            <p:custDataLst>
              <p:tags r:id="rId89"/>
            </p:custDataLst>
          </p:nvPr>
        </p:nvSpPr>
        <p:spPr>
          <a:xfrm>
            <a:off x="6013737" y="458973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smtClean="0">
                <a:solidFill>
                  <a:srgbClr val="7F7F7F"/>
                </a:solidFill>
                <a:latin typeface="Calibri" panose="020F0502020204030204" pitchFamily="34" charset="0"/>
              </a:rPr>
              <a:t>Oct 4 - Nov 7</a:t>
            </a:r>
            <a:endParaRPr lang="en-US" sz="1000" spc="-4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79346"/>
              </p:ext>
            </p:extLst>
          </p:nvPr>
        </p:nvGraphicFramePr>
        <p:xfrm>
          <a:off x="1738968" y="771358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MONTHLY TIMELINE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611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2LTA1LTEwVDIzOjU5OjU5Ljk5OVoiLCJFbmREYXRlIjoiMjAxNy0wMS0zMFQyMzo1OTo1OS45OTlaIiwiRm9ybWF0IjoiTU1NIiwiVHlwZSI6MiwiQXV0b0RhdGVSYW5nZSI6dHJ1ZSwiV29ya2luZ0RheXMiOjMxLCJUb2RheU1hcmtlclRleHQiOiJUb2RheSIsIkF1dG9TY2FsZVR5cGUiOnRydWV9LCJNaWxlc3RvbmVzIjpbeyIkaWQiOiIxMjMiLCJEYXRlIjoiMjAxNi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iRpZCI6IjE0MyIsIlJhdGlvIjowLjE3NTM5NjAyMjA5MDIwNTQ0LCJJc0N1c3RvbSI6dHJ1ZX0sIklkIjoiYTU4ZjI5NDgtN2MwMy00M2MwLThhYmMtZjQxOTEzZTQwY2FlIiwiSW1wb3J0SWQiOm51bGwsIlRpdGxlIjoiTWlsZXN0b25lIDEiLCJOb3RlIjpudWxsLCJIeXBlcmxpbmsiOm51bGwsIklzQ2hhbmdlZCI6ZmFsc2UsIklzTmV3Ijp0cnVlfSx7IiRpZCI6IjE0NCIsIkRhdGUiOiIyMDE2LTA1LTE1VDIzOjU5OjU5Ljk5OVoiLCJTdHlsZSI6eyIkaWQiOiIxNDUiLCJTaGFwZSI6MiwiQ29ubmVjdG9yTWFyZ2luIjp7IiRyZWYiOiI1NCJ9LCJDb25uZWN0b3JTdHlsZSI6eyIkaWQiOiIxNDYiLCJMaW5lQ29sb3IiOnsiJGlkIjoiMTQ3IiwiJHR5cGUiOiJOTFJFLkNvbW1vbi5Eb20uU29saWRDb2xvckJydXNoLCBOTFJFLkNvbW1vbiIsIkNvbG9yIjp7IiRpZCI6IjE0OCIsIkEiOjI1NSwiUiI6OCwiRyI6MTI3LCJCIjoxOTV9fSwiTGluZVdlaWdodCI6MS4wLCJMaW5lVHlwZSI6MCwiUGFyZW50U3R5bGUiOnsiJHJlZiI6IjU1In19LCJJc0JlbG93VGltZWJhbmQiOmZhbHNlLCJIaWRlRGF0ZSI6ZmFsc2UsIlNoYXBlU2l6ZSI6MSwiU3BhY2luZyI6MC4wLCJQYWRkaW5nIjp7IiRpZCI6IjE0OSIsIlRvcCI6MCwiTGVmdCI6MCwiUmlnaHQiOjAsIkJvdHRvbSI6MH0sIlNoYXBlU3R5bGUiOnsiJGlkIjoiMTUwIiwiTWFyZ2luIjp7IiRyZWYiOiI2MCJ9LCJQYWRkaW5nIjp7IiRyZWYiOiI2MSJ9LCJCYWNrZ3JvdW5kIjp7IiRpZCI6IjE1MSIsIkNvbG9yIjp7IiRpZCI6IjE1MiIsIkEiOjI1NSwiUiI6OCwiRyI6MTI3LCJCIjoxOTV9fSwiSXNWaXNpYmxlIjp0cnVlLCJXaWR0aCI6MTMuMCwiSGVpZ2h0IjoxMy4wLCJCb3JkZXJTdHlsZSI6eyIkaWQiOiIxNTMiLCJMaW5lQ29sb3IiOnsiJHJlZiI6IjYzIn0sIkxpbmVXZWlnaHQiOjAuMCwiTGluZVR5cGUiOjAsIlBhcmVudFN0eWxlIjp7IiRyZWYiOiI2MiJ9fSwiUGFyZW50U3R5bGUiOnsiJHJlZiI6IjU5In19LCJUaXRsZVN0eWxlIjp7IiRpZCI6IjE1NCIsIkZvbnRTZXR0aW5ncyI6eyIkaWQiOiIxNTUiLCJGb250U2l6ZSI6MTAsIkZvbnROYW1lIjoiQ2FsaWJyaSIsIklzQm9sZCI6dHJ1ZSwiSXNJdGFsaWMiOmZhbHNlLCJJc1VuZGVybGluZWQiOmZhbHNlLCJQYXJlbnRTdHlsZSI6eyIkcmVmIjoiNjYifX0sIkF1dG9TaXplIjowLCJGb3JlZ3JvdW5kIjp7IiRpZCI6IjE1NiIsIkNvbG9yIjp7IiRpZCI6IjE1Ny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4IiwiTGluZUNvbG9yIjpudWxsLCJMaW5lV2VpZ2h0IjowLjAsIkxpbmVUeXBlIjowLCJQYXJlbnRTdHlsZSI6bnVsbH0sIlBhcmVudFN0eWxlIjp7IiRyZWYiOiI2NSJ9fSwiRGF0ZVN0eWxlIjp7IiRpZCI6IjE1OSIsIkZvbnRTZXR0aW5ncyI6eyIkaWQiOiIxNjAiLCJGb250U2l6ZSI6MTAsIkZvbnROYW1lIjoiQ2FsaWJyaSIsIklzQm9sZCI6ZmFsc2UsIklzSXRhbGljIjpmYWxzZSwiSXNVbmRlcmxpbmVkIjpmYWxzZSwiUGFyZW50U3R5bGUiOnsiJHJlZiI6IjczIn19LCJBdXRvU2l6ZSI6MCwiRm9yZWdyb3VuZCI6eyIkaWQiOiIxNjEiLCJDb2xvciI6eyIkaWQiOiIxNjI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MiLCJMaW5lQ29sb3IiOm51bGwsIkxpbmVXZWlnaHQiOjAuMCwiTGluZVR5cGUiOjAsIlBhcmVudFN0eWxlIjpudWxsfSwiUGFyZW50U3R5bGUiOnsiJHJlZiI6IjcyIn19LCJEYXRlRm9ybWF0Ijp7IiRyZWYiOiI3OSJ9LCJJc1Zpc2libGUiOnRydWUsIlBhcmVudFN0eWxlIjp7IiRyZWYiOiI1MyJ9fSwiUG9zaXRpb24iOnsiJGlkIjoiMTY0IiwiUmF0aW8iOjAuMTA4MDkzMTc2OTQ3Njk5NjUsIklzQ3VzdG9tIjp0cnVlfSwiSWQiOiI1Mjc0M2RlOC1iYjZkLTQwNDQtODk2Zi00NzM4OThmZTlkYTciLCJJbXBvcnRJZCI6bnVsbCwiVGl0bGUiOiJNaWxlc3RvbmUgMiIsIk5vdGUiOm51bGwsIkh5cGVybGluayI6bnVsbCwiSXNDaGFuZ2VkIjpmYWxzZSwiSXNOZXciOnRydWV9LHsiJGlkIjoiMTY1IiwiRGF0ZSI6IjIwMTYtMDctMjFUMjM6NTk6NTkuOTk5WiIsIlN0eWxlIjp7IiRpZCI6IjE2NiIsIlNoYXBlIjo4LCJDb25uZWN0b3JNYXJnaW4iOnsiJHJlZiI6IjU0In0sIkNvbm5lY3RvclN0eWxlIjp7IiRpZCI6IjE2NyIsIkxpbmVDb2xvciI6eyIkaWQiOiIxNjgiLCIkdHlwZSI6Ik5MUkUuQ29tbW9uLkRvbS5Tb2xpZENvbG9yQnJ1c2gsIE5MUkUuQ29tbW9uIiwiQ29sb3IiOnsiJGlkIjoiMTY5IiwiQSI6MjU1LCJSIjo4LCJHIjoxMjcsIkIiOjE5NX19LCJMaW5lV2VpZ2h0IjoxLjAsIkxpbmVUeXBlIjowLCJQYXJlbnRTdHlsZSI6eyIkcmVmIjoiNTUifX0sIklzQmVsb3dUaW1lYmFuZCI6ZmFsc2UsIkhpZGVEYXRlIjpmYWxzZSwiU2hhcGVTaXplIjoxLCJTcGFjaW5nIjowLjAsIlBhZGRpbmciOnsiJGlkIjoiMTcwIiwiVG9wIjowLCJMZWZ0IjowLCJSaWdodCI6MCwiQm90dG9tIjowfSwiU2hhcGVTdHlsZSI6eyIkaWQiOiIxNzEiLCJNYXJnaW4iOnsiJHJlZiI6IjYwIn0sIlBhZGRpbmciOnsiJHJlZiI6IjYxIn0sIkJhY2tncm91bmQiOnsiJGlkIjoiMTcyIiwiQ29sb3IiOnsiJGlkIjoiMTczIiwiQSI6MjU1LCJSIjo4LCJHIjoxMjcsIkIiOjE5NX19LCJJc1Zpc2libGUiOnRydWUsIldpZHRoIjoxOC4wLCJIZWlnaHQiOjIwLjAsIkJvcmRlclN0eWxlIjp7IiRpZCI6IjE3NCIsIkxpbmVDb2xvciI6eyIkcmVmIjoiNjMifSwiTGluZVdlaWdodCI6MC4wLCJMaW5lVHlwZSI6MCwiUGFyZW50U3R5bGUiOnsiJHJlZiI6IjYyIn19LCJQYXJlbnRTdHlsZSI6eyIkcmVmIjoiNTkifX0sIlRpdGxlU3R5bGUiOnsiJGlkIjoiMTc1IiwiRm9udFNldHRpbmdzIjp7IiRpZCI6IjE3NiIsIkZvbnRTaXplIjoxMCwiRm9udE5hbWUiOiJDYWxpYnJpIiwiSXNCb2xkIjp0cnVlLCJJc0l0YWxpYyI6ZmFsc2UsIklzVW5kZXJsaW5lZCI6ZmFsc2UsIlBhcmVudFN0eWxlIjp7IiRyZWYiOiI2NiJ9fSwiQXV0b1NpemUiOjAsIkZvcmVncm91bmQiOnsiJGlkIjoiMTc3IiwiQ29sb3IiOnsiJGlkIjoiMTc4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pZCI6IjE4MiIsIkNvbG9yIjp7IiRpZCI6IjE4My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IkaWQiOiIxODUiLCJSYXRpbyI6MC4wODQwNjI1NjIxNjU0MzY5MjIsIklzQ3VzdG9tIjp0cnVlfSwiSWQiOiJhNTRiYzgyNy1iMDUxLTQ2ZDEtOGI1NS05ZjYxODcyM2UyYjQiLCJJbXBvcnRJZCI6bnVsbCwiVGl0bGUiOiJNaWxlc3RvbmUgMyIsIk5vdGUiOm51bGwsIkh5cGVybGluayI6bnVsbCwiSXNDaGFuZ2VkIjpmYWxzZSwiSXNOZXciOnRydWV9LHsiJGlkIjoiMTg2IiwiRGF0ZSI6IjIwMTYtMDgtMTJUMjM6NTk6NTkuOTk5WiIsIlN0eWxlIjp7IiRpZCI6IjE4NyIsIlNoYXBlIjo4LCJDb25uZWN0b3JNYXJnaW4iOnsiJHJlZiI6IjU0In0sIkNvbm5lY3RvclN0eWxlIjp7IiRpZCI6IjE4OCIsIkxpbmVDb2xvciI6eyIkaWQiOiIxODkiLCIkdHlwZSI6Ik5MUkUuQ29tbW9uLkRvbS5Tb2xpZENvbG9yQnJ1c2gsIE5MUkUuQ29tbW9uIiwiQ29sb3IiOnsiJGlkIjoiMTkwIiwiQSI6MjU1LCJSIjoyMjAsIkciOjg5LCJCIjozNn19LCJMaW5lV2VpZ2h0IjoxLjAsIkxpbmVUeXBlIjowLCJQYXJlbnRTdHlsZSI6eyIkcmVmIjoiNTUifX0sIklzQmVsb3dUaW1lYmFuZCI6ZmFsc2UsIkhpZGVEYXRlIjpmYWxzZSwiU2hhcGVTaXplIjoxLCJTcGFjaW5nIjowLjAsIlBhZGRpbmciOnsiJGlkIjoiMTkxIiwiVG9wIjowLCJMZWZ0IjowLCJSaWdodCI6MCwiQm90dG9tIjowfSwiU2hhcGVTdHlsZSI6eyIkaWQiOiIxOTIiLCJNYXJnaW4iOnsiJHJlZiI6IjYwIn0sIlBhZGRpbmciOnsiJHJlZiI6IjYxIn0sIkJhY2tncm91bmQiOnsiJGlkIjoiMTkzIiwiQ29sb3IiOnsiJGlkIjoiMTk0IiwiQSI6MjU1LCJSIjoyMjAsIkciOjg5LCJCIjozNn19LCJJc1Zpc2libGUiOnRydWUsIldpZHRoIjoxOC4wLCJIZWlnaHQiOjIwLjAsIkJvcmRlclN0eWxlIjp7IiRpZCI6IjE5NSIsIkxpbmVDb2xvciI6eyIkcmVmIjoiNjMifSwiTGluZVdlaWdodCI6MC4wLCJMaW5lVHlwZSI6MCwiUGFyZW50U3R5bGUiOnsiJHJlZiI6IjYyIn19LCJQYXJlbnRTdHlsZSI6eyIkcmVmIjoiNTkifX0sIlRpdGxlU3R5bGUiOnsiJGlkIjoiMTk2IiwiRm9udFNldHRpbmdzIjp7IiRpZCI6IjE5NyIsIkZvbnRTaXplIjoxMCwiRm9udE5hbWUiOiJDYWxpYnJpIiwiSXNCb2xkIjp0cnVlLCJJc0l0YWxpYyI6ZmFsc2UsIklzVW5kZXJsaW5lZCI6ZmFsc2UsIlBhcmVudFN0eWxlIjp7IiRyZWYiOiI2NiJ9fSwiQXV0b1NpemUiOjAsIkZvcmVncm91bmQiOnsiJGlkIjoiMTk4IiwiQ29sb3IiOnsiJGlkIjoiMTk5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DAiLCJMaW5lQ29sb3IiOm51bGwsIkxpbmVXZWlnaHQiOjAuMCwiTGluZVR5cGUiOjAsIlBhcmVudFN0eWxlIjpudWxsfSwiUGFyZW50U3R5bGUiOnsiJHJlZiI6IjY1In19LCJEYXRlU3R5bGUiOnsiJGlkIjoiMjAxIiwiRm9udFNldHRpbmdzIjp7IiRpZCI6IjIwMiIsIkZvbnRTaXplIjoxMCwiRm9udE5hbWUiOiJDYWxpYnJpIiwiSXNCb2xkIjpmYWxzZSwiSXNJdGFsaWMiOmZhbHNlLCJJc1VuZGVybGluZWQiOmZhbHNlLCJQYXJlbnRTdHlsZSI6eyIkcmVmIjoiNzMifX0sIkF1dG9TaXplIjowLCJGb3JlZ3JvdW5kIjp7IiRpZCI6IjIwMyIsIkNvbG9yIjp7IiRpZCI6IjIwNC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NSIsIkxpbmVDb2xvciI6bnVsbCwiTGluZVdlaWdodCI6MC4wLCJMaW5lVHlwZSI6MCwiUGFyZW50U3R5bGUiOm51bGx9LCJQYXJlbnRTdHlsZSI6eyIkcmVmIjoiNzIifX0sIkRhdGVGb3JtYXQiOnsiJHJlZiI6Ijc5In0sIklzVmlzaWJsZSI6dHJ1ZSwiUGFyZW50U3R5bGUiOnsiJHJlZiI6IjUzIn19LCJQb3NpdGlvbiI6eyIkaWQiOiIyMDYiLCJSYXRpbyI6MC4xNDY3NTAzNTgyOTg5NzI3OSwiSXNDdXN0b20iOnRydWV9LCJJZCI6IjkzYWZiNTU0LTU1MmEtNDIyMS1hNTM4LTBmNzkxOTQwOWFhNyIsIkltcG9ydElkIjpudWxsLCJUaXRsZSI6Ik1pbGVzdG9uZSA0IiwiTm90ZSI6bnVsbCwiSHlwZXJsaW5rIjpudWxsLCJJc0NoYW5nZWQiOmZhbHNlLCJJc05ldyI6dHJ1ZX0seyIkaWQiOiIyMDciLCJEYXRlIjoiMjAxNi0xMS0wN1QyMzo1OTo1OS45OTlaIiwiU3R5bGUiOnsiJGlkIjoiMjA4IiwiU2hhcGUiOjE0LCJDb25uZWN0b3JNYXJnaW4iOnsiJHJlZiI6IjU0In0sIkNvbm5lY3RvclN0eWxlIjp7IiRpZCI6IjIwOSIsIkxpbmVDb2xvciI6eyIkaWQiOiIyMTAiLCIkdHlwZSI6Ik5MUkUuQ29tbW9uLkRvbS5Tb2xpZENvbG9yQnJ1c2gsIE5MUkUuQ29tbW9uIiwiQ29sb3IiOnsiJGlkIjoiMjExIiwiQSI6MjU1LCJSIjoyNTUsIkciOjE5MiwiQiI6MH19LCJMaW5lV2VpZ2h0IjoxLjAsIkxpbmVUeXBlIjowLCJQYXJlbnRTdHlsZSI6eyIkcmVmIjoiNTUifX0sIklzQmVsb3dUaW1lYmFuZCI6ZmFsc2UsIkhpZGVEYXRlIjpmYWxzZSwiU2hhcGVTaXplIjoxLCJTcGFjaW5nIjowLjAsIlBhZGRpbmciOnsiJGlkIjoiMjEyIiwiVG9wIjowLCJMZWZ0IjowLCJSaWdodCI6MCwiQm90dG9tIjowfSwiU2hhcGVTdHlsZSI6eyIkaWQiOiIyMTMiLCJNYXJnaW4iOnsiJHJlZiI6IjYwIn0sIlBhZGRpbmciOnsiJHJlZiI6IjYxIn0sIkJhY2tncm91bmQiOnsiJGlkIjoiMjE0IiwiQ29sb3IiOnsiJGlkIjoiMjE1IiwiQSI6MjU1LCJSIjoyNTUsIkciOjE5MiwiQiI6MH19LCJJc1Zpc2libGUiOnRydWUsIldpZHRoIjoxOC4wLCJIZWlnaHQiOjIwLjAsIkJvcmRlclN0eWxlIjp7IiRpZCI6IjIxNiIsIkxpbmVDb2xvciI6eyIkcmVmIjoiNjMifSwiTGluZVdlaWdodCI6MC4wLCJMaW5lVHlwZSI6MCwiUGFyZW50U3R5bGUiOnsiJHJlZiI6IjYyIn19LCJQYXJlbnRTdHlsZSI6eyIkcmVmIjoiNTkifX0sIlRpdGxlU3R5bGUiOnsiJGlkIjoiMjE3IiwiRm9udFNldHRpbmdzIjp7IiRpZCI6IjIxOCIsIkZvbnRTaXplIjoxMCwiRm9udE5hbWUiOiJDYWxpYnJpIiwiSXNCb2xkIjp0cnVlLCJJc0l0YWxpYyI6ZmFsc2UsIklzVW5kZXJsaW5lZCI6ZmFsc2UsIlBhcmVudFN0eWxlIjp7IiRyZWYiOiI2NiJ9fSwiQXV0b1NpemUiOjAsIkZvcmVncm91bmQiOnsiJGlkIjoiMjE5IiwiQ29sb3IiOnsiJGlkIjoiMjIw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jEiLCJMaW5lQ29sb3IiOm51bGwsIkxpbmVXZWlnaHQiOjAuMCwiTGluZVR5cGUiOjAsIlBhcmVudFN0eWxlIjpudWxsfSwiUGFyZW50U3R5bGUiOnsiJHJlZiI6IjY1In19LCJEYXRlU3R5bGUiOnsiJGlkIjoiMjIyIiwiRm9udFNldHRpbmdzIjp7IiRpZCI6IjIyMy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NCIsIkxpbmVDb2xvciI6bnVsbCwiTGluZVdlaWdodCI6MC4wLCJMaW5lVHlwZSI6MCwiUGFyZW50U3R5bGUiOm51bGx9LCJQYXJlbnRTdHlsZSI6eyIkcmVmIjoiNzIifX0sIkRhdGVGb3JtYXQiOnsiJHJlZiI6Ijc5In0sIklzVmlzaWJsZSI6dHJ1ZSwiUGFyZW50U3R5bGUiOnsiJHJlZiI6IjUzIn19LCJQb3NpdGlvbiI6eyIkaWQiOiIyMjUiLCJSYXRpbyI6MC4xMDExMzUzMTA0MjAyODM1NiwiSXNDdXN0b20iOnRydWV9LCJJZCI6IjZhMjgzYjM2LTczNzUtNDE1Yi05MmIwLWU1ZmM0ZTE2YTBjYyIsIkltcG9ydElkIjpudWxsLCJUaXRsZSI6Ik1pbGVzdG9uZSA1IiwiTm90ZSI6bnVsbCwiSHlwZXJsaW5rIjpudWxsLCJJc0NoYW5nZWQiOmZhbHNlLCJJc05ldyI6dHJ1ZX0seyIkaWQiOiIyMjYiLCJEYXRlIjoiMjAxNi0xMi0yMFQyMzo1OTo1OS45OTlaIiwiU3R5bGUiOnsiJGlkIjoiMjI3IiwiU2hhcGUiOjgsIkNvbm5lY3Rvck1hcmdpbiI6eyIkcmVmIjoiNTQifSwiQ29ubmVjdG9yU3R5bGUiOnsiJGlkIjoiMjI4IiwiTGluZUNvbG9yIjp7IiRpZCI6IjIyOSIsIiR0eXBlIjoiTkxSRS5Db21tb24uRG9tLlNvbGlkQ29sb3JCcnVzaCwgTkxSRS5Db21tb24iLCJDb2xvciI6eyIkaWQiOiIyMzAiLCJBIjoyNTUsIlIiOjk4LCJHIjoxODEsIkIiOjEyM319LCJMaW5lV2VpZ2h0IjoxLjAsIkxpbmVUeXBlIjowLCJQYXJlbnRTdHlsZSI6eyIkcmVmIjoiNTUifX0sIklzQmVsb3dUaW1lYmFuZCI6ZmFsc2UsIkhpZGVEYXRlIjpmYWxzZSwiU2hhcGVTaXplIjoxLCJTcGFjaW5nIjowLjAsIlBhZGRpbmciOnsiJGlkIjoiMjMxIiwiVG9wIjowLCJMZWZ0IjowLCJSaWdodCI6MCwiQm90dG9tIjowfSwiU2hhcGVTdHlsZSI6eyIkaWQiOiIyMzIiLCJNYXJnaW4iOnsiJHJlZiI6IjYwIn0sIlBhZGRpbmciOnsiJHJlZiI6IjYxIn0sIkJhY2tncm91bmQiOnsiJGlkIjoiMjMzIiwiQ29sb3IiOnsiJGlkIjoiMjM0IiwiQSI6MjU1LCJSIjo5OCwiRyI6MTgxLCJCIjoxMjN9fSwiSXNWaXNpYmxlIjp0cnVlLCJXaWR0aCI6MTguMCwiSGVpZ2h0IjoyMC4wLCJCb3JkZXJTdHlsZSI6eyIkaWQiOiIyMzUiLCJMaW5lQ29sb3IiOnsiJHJlZiI6IjYzIn0sIkxpbmVXZWlnaHQiOjAuMCwiTGluZVR5cGUiOjAsIlBhcmVudFN0eWxlIjp7IiRyZWYiOiI2MiJ9fSwiUGFyZW50U3R5bGUiOnsiJHJlZiI6IjU5In19LCJUaXRsZVN0eWxlIjp7IiRpZCI6IjIzNiIsIkZvbnRTZXR0aW5ncyI6eyIkaWQiOiIyMzciLCJGb250U2l6ZSI6MTAsIkZvbnROYW1lIjoiQ2FsaWJyaSIsIklzQm9sZCI6dHJ1ZSwiSXNJdGFsaWMiOmZhbHNlLCJJc1VuZGVybGluZWQiOmZhbHNlLCJQYXJlbnRTdHlsZSI6eyIkcmVmIjoiNjYifX0sIkF1dG9TaXplIjowLCJGb3JlZ3JvdW5kIjp7IiRpZCI6IjIzOCIsIkNvbG9yIjp7IiRpZCI6IjIzOS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JGlkIjoiMjQ0IiwiUmF0aW8iOjAuMDU4NjkyMTk3NDQ2NDY5OTA0LCJJc0N1c3RvbSI6dHJ1ZX0sIklkIjoiN2IwOTk2NDYtNGZmZC00Y2QzLWEzYjMtODNhYjFiYTIyNDM4IiwiSW1wb3J0SWQiOm51bGwsIlRpdGxlIjoiTWlsZXN0b25lIDYiLCJOb3RlIjpudWxsLCJIeXBlcmxpbmsiOm51bGwsIklzQ2hhbmdlZCI6ZmFsc2UsIklzTmV3Ijp0cnVlfSx7IiRpZCI6IjI0NSIsIkRhdGUiOiIyMDE3LTAxLTMwVDIzOjU5OjU5Ljk5OVoiLCJTdHlsZSI6eyIkaWQiOiIyNDYiLCJTaGFwZSI6MTMsIkNvbm5lY3Rvck1hcmdpbiI6eyIkcmVmIjoiNTQifSwiQ29ubmVjdG9yU3R5bGUiOnsiJGlkIjoiMjQ3IiwiTGluZUNvbG9yIjp7IiRpZCI6IjI0OCIsIiR0eXBlIjoiTkxSRS5Db21tb24uRG9tLlNvbGlkQ29sb3JCcnVzaCwgTkxSRS5Db21tb24iLCJDb2xvciI6eyIkaWQiOiIyNDkiLCJBIjoyNTUsIlIiOjk4LCJHIjoxODEsIkIiOjEyM319LCJMaW5lV2VpZ2h0IjoxLjAsIkxpbmVUeXBlIjowLCJQYXJlbnRTdHlsZSI6eyIkcmVmIjoiNTUifX0sIklzQmVsb3dUaW1lYmFuZCI6ZmFsc2UsIkhpZGVEYXRlIjpmYWxzZSwiU2hhcGVTaXplIjoyLCJTcGFjaW5nIjowLjAsIlBhZGRpbmciOnsiJGlkIjoiMjUwIiwiVG9wIjowLCJMZWZ0IjowLCJSaWdodCI6MCwiQm90dG9tIjowfSwiU2hhcGVTdHlsZSI6eyIkaWQiOiIyNTEiLCJNYXJnaW4iOnsiJHJlZiI6IjYwIn0sIlBhZGRpbmciOnsiJHJlZiI6IjYxIn0sIkJhY2tncm91bmQiOnsiJGlkIjoiMjUyIiwiQ29sb3IiOnsiJGlkIjoiMjUzIiwiQSI6MjU1LCJSIjo5OCwiRyI6MTgxLCJCIjoxMjN9fSwiSXNWaXNpYmxlIjp0cnVlLCJXaWR0aCI6MjQuMCwiSGVpZ2h0IjoyNi4wLCJCb3JkZXJTdHlsZSI6eyIkaWQiOiIyNTQiLCJMaW5lQ29sb3IiOnsiJHJlZiI6IjYzIn0sIkxpbmVXZWlnaHQiOjAuMCwiTGluZVR5cGUiOjAsIlBhcmVudFN0eWxlIjp7IiRyZWYiOiI2MiJ9fSwiUGFyZW50U3R5bGUiOnsiJHJlZiI6IjU5In19LCJUaXRsZVN0eWxlIjp7IiRpZCI6IjI1NSIsIkZvbnRTZXR0aW5ncyI6eyIkaWQiOiIyNTYiLCJGb250U2l6ZSI6MTAsIkZvbnROYW1lIjoiQ2FsaWJyaSIsIklzQm9sZCI6dHJ1ZSwiSXNJdGFsaWMiOmZhbHNlLCJJc1VuZGVybGluZWQiOmZhbHNlLCJQYXJlbnRTdHlsZSI6eyIkcmVmIjoiNjYifX0sIkF1dG9TaXplIjowLCJGb3JlZ3JvdW5kIjp7IiRpZCI6IjI1NyIsIkNvbG9yIjp7IiRpZCI6IjI1O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5IiwiTGluZUNvbG9yIjpudWxsLCJMaW5lV2VpZ2h0IjowLjAsIkxpbmVUeXBlIjowLCJQYXJlbnRTdHlsZSI6bnVsbH0sIlBhcmVudFN0eWxlIjp7IiRyZWYiOiI2NSJ9fSwiRGF0ZVN0eWxlIjp7IiRpZCI6IjI2MCIsIkZvbnRTZXR0aW5ncyI6eyIkaWQiOiIyNjEiLCJGb250U2l6ZSI6MTAsIkZvbnROYW1lIjoiQ2FsaWJyaSIsIklzQm9sZCI6ZmFsc2UsIklzSXRhbGljIjpmYWxzZSwiSXNVbmRlcmxpbmVkIjpmYWxzZSwiUGFyZW50U3R5bGUiOnsiJHJlZiI6IjczIn19LCJBdXRvU2l6ZSI6MCwiRm9yZWdyb3VuZCI6eyIkaWQiOiIyNjIiLCJDb2xvciI6eyIkaWQiOiIyNjM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QiLCJMaW5lQ29sb3IiOm51bGwsIkxpbmVXZWlnaHQiOjAuMCwiTGluZVR5cGUiOjAsIlBhcmVudFN0eWxlIjpudWxsfSwiUGFyZW50U3R5bGUiOnsiJHJlZiI6IjcyIn19LCJEYXRlRm9ybWF0Ijp7IiRyZWYiOiI3OSJ9LCJJc1Zpc2libGUiOnRydWUsIlBhcmVudFN0eWxlIjp7IiRyZWYiOiI1MyJ9fSwiUG9zaXRpb24iOnsiJGlkIjoiMjY1IiwiUmF0aW8iOjAuMDkxNzY1MjI3MTQxMjAzNywiSXNDdXN0b20iOnRydWV9LCJJZCI6IjdmNTgzZGUwLTg1NGEtNGNhYy1iODk4LTM3ZjNhMzc5YmI0YSIsIkltcG9ydElkIjpudWxsLCJUaXRsZSI6Ik1pbGVzdG9uZSA3IiwiTm90ZSI6bnVsbCwiSHlwZXJsaW5rIjpudWxsLCJJc0NoYW5nZWQiOmZhbHNlLCJJc05ldyI6dHJ1ZX1dLCJUYXNrcyI6W3siJGlkIjoiMjY2IiwiR3JvdXBOYW1lIjpudWxsLCJTdGFydERhdGUiOiIyMDE2LTA3LTI1VDAwOjAwOjAwWiIsIkVuZERhdGUiOiIyMDE2LTA4LTAxVDIzOjU5OjU5Ljk5OVoiLCJQZXJjZW50YWdlQ29tcGxldGUiOm51bGwsIlN0eWxlIjp7IiRpZCI6IjI2NyIsIlNoYXBlIjoyLCJTaGFwZVRoaWNrbmVzcyI6MSwiRHVyYXRpb25Gb3JtYXQiOjAsIkluY2x1ZGVOb25Xb3JraW5nRGF5c0luRHVyYXRpb24iOmZhbHNlLCJQZXJjZW50YWdlQ29tcGxldGVTdHlsZSI6eyIkaWQiOiIyNjgiLCJGb250U2V0dGluZ3MiOnsiJGlkIjoiMjY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wIiwiTGluZUNvbG9yIjpudWxsLCJMaW5lV2VpZ2h0IjowLjAsIkxpbmVUeXBlIjowLCJQYXJlbnRTdHlsZSI6bnVsbH0sIlBhcmVudFN0eWxlIjp7IiRyZWYiOiI4MSJ9fSwiRHVyYXRpb25TdHlsZSI6eyIkaWQiOiIyNzEiLCJGb250U2V0dGluZ3MiOnsiJGlkIjoiMjcyIiwiRm9udFNpemUiOjEwLCJGb250TmFtZSI6IkNhbGlicmkiLCJJc0JvbGQiOmZhbHNlLCJJc0l0YWxpYyI6ZmFsc2UsIklzVW5kZXJsaW5lZCI6ZmFsc2UsIlBhcmVudFN0eWxlIjp7IiRyZWYiOiI4OSJ9fSwiQXV0b1NpemUiOjAsIkZvcmVncm91bmQiOnsiJGlkIjoiMjczIiwiQ29sb3IiOnsiJGlkIjoiMjc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NSIsIkxpbmVDb2xvciI6bnVsbCwiTGluZVdlaWdodCI6MC4wLCJMaW5lVHlwZSI6MCwiUGFyZW50U3R5bGUiOm51bGx9LCJQYXJlbnRTdHlsZSI6eyIkcmVmIjoiODgifX0sIkhvcml6b250YWxDb25uZWN0b3JTdHlsZSI6eyIkaWQiOiIyNzYiLCJMaW5lQ29sb3IiOnsiJHJlZiI6Ijk2In0sIkxpbmVXZWlnaHQiOjAuMCwiTGluZVR5cGUiOjAsIlBhcmVudFN0eWxlIjp7IiRyZWYiOiI5NSJ9fSwiVmVydGljYWxDb25uZWN0b3JTdHlsZSI6eyIkaWQiOiIyNz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giLCJNYXJnaW4iOnsiJHJlZiI6IjEwMiJ9LCJQYWRkaW5nIjp7IiRyZWYiOiIxMDMifSwiQmFja2dyb3VuZCI6eyIkaWQiOiIyNzkiLCJDb2xvciI6eyIkaWQiOiIyODAiLCJBIjoyNTUsIlIiOjgsIkciOjEyNywiQiI6MTk1fX0sIklzVmlzaWJsZSI6dHJ1ZSwiV2lkdGgiOjAuMCwiSGVpZ2h0IjoxNi4wLCJCb3JkZXJTdHlsZSI6eyIkaWQiOiIyODEiLCJMaW5lQ29sb3IiOnsiJGlkIjoiMjgyIiwiJHR5cGUiOiJOTFJFLkNvbW1vbi5Eb20uU29saWRDb2xvckJydXNoLCBOTFJFLkNvbW1vbiIsIkNvbG9yIjp7IiRpZCI6IjI4MyIsIkEiOjI1NSwiUiI6MjU1LCJHIjowLCJCIjowfX0sIkxpbmVXZWlnaHQiOjAuMCwiTGluZVR5cGUiOjAsIlBhcmVudFN0eWxlIjpudWxsfSwiUGFyZW50U3R5bGUiOnsiJHJlZiI6IjEwMSJ9fSwiVGl0bGVTdHlsZSI6eyIkaWQiOiIyODQiLCJGb250U2V0dGluZ3MiOnsiJGlkIjoiMjg1IiwiRm9udFNpemUiOjEwLCJGb250TmFtZSI6IkNhbGlicmkiLCJJc0JvbGQiOnRydWUsIklzSXRhbGljIjpmYWxzZSwiSXNVbmRlcmxpbmVkIjpmYWxzZSwiUGFyZW50U3R5bGUiOnsiJHJlZiI6IjEwOCJ9fSwiQXV0b1NpemUiOjAsIkZvcmVncm91bmQiOnsiJGlkIjoiMjg2IiwiQ29sb3IiOnsiJGlkIjoiMjg3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giLCJMaW5lQ29sb3IiOm51bGwsIkxpbmVXZWlnaHQiOjAuMCwiTGluZVR5cGUiOjAsIlBhcmVudFN0eWxlIjpudWxsfSwiUGFyZW50U3R5bGUiOnsiJHJlZiI6IjEwNyJ9fSwiRGF0ZVN0eWxlIjp7IiRpZCI6IjI4OSIsIkZvbnRTZXR0aW5ncyI6eyIkaWQiOiIyOTAiLCJGb250U2l6ZSI6MTAsIkZvbnROYW1lIjoiQ2FsaWJyaSIsIklzQm9sZCI6ZmFsc2UsIklzSXRhbGljIjpmYWxzZSwiSXNVbmRlcmxpbmVkIjpmYWxzZSwiUGFyZW50U3R5bGUiOnsiJHJlZiI6IjExNSJ9fSwiQXV0b1NpemUiOjAsIkZvcmVncm91bmQiOnsiJGlkIjoiMjkxIiwiQ29sb3IiOnsiJGlkIjoiMjky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zIiwiTGluZUNvbG9yIjpudWxsLCJMaW5lV2VpZ2h0IjowLjAsIkxpbmVUeXBlIjowLCJQYXJlbnRTdHlsZSI6bnVsbH0sIlBhcmVudFN0eWxlIjp7IiRyZWYiOiIxMTQifX0sIkRhdGVGb3JtYXQiOnsiJGlkIjoiMjk0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TUiLCJHcm91cE5hbWUiOm51bGwsIlN0YXJ0RGF0ZSI6IjIwMTYtMDgtMTVUMDA6MDA6MDBaIiwiRW5kRGF0ZSI6IjIwMTYtMDktMDdUMjM6NTk6NTkuOTk5WiIsIlBlcmNlbnRhZ2VDb21wbGV0ZSI6bnVsbCwiU3R5bGUiOnsiJGlkIjoiMjk2IiwiU2hhcGUiOjIsIlNoYXBlVGhpY2tuZXNzIjoxLCJEdXJhdGlvbkZvcm1hdCI6MCwiSW5jbHVkZU5vbldvcmtpbmdEYXlzSW5EdXJhdGlvbiI6ZmFsc2UsIlBlcmNlbnRhZ2VDb21wbGV0ZVN0eWxlIjp7IiRpZCI6IjI5NyIsIkZvbnRTZXR0aW5ncyI6eyIkaWQiOiIy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kiLCJMaW5lQ29sb3IiOm51bGwsIkxpbmVXZWlnaHQiOjAuMCwiTGluZVR5cGUiOjAsIlBhcmVudFN0eWxlIjpudWxsfSwiUGFyZW50U3R5bGUiOnsiJHJlZiI6IjgxIn19LCJEdXJhdGlvblN0eWxlIjp7IiRpZCI6IjMwMCIsIkZvbnRTZXR0aW5ncyI6eyIkaWQiOiIzMDEiLCJGb250U2l6ZSI6MTAsIkZvbnROYW1lIjoiQ2FsaWJyaSIsIklzQm9sZCI6ZmFsc2UsIklzSXRhbGljIjpmYWxzZSwiSXNVbmRlcmxpbmVkIjpmYWxzZSwiUGFyZW50U3R5bGUiOnsiJHJlZiI6Ijg5In19LCJBdXRvU2l6ZSI6MCwiRm9yZWdyb3VuZCI6eyIkaWQiOiIzMDIiLCJDb2xvciI6eyIkaWQiOiIzMDM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0IiwiTGluZUNvbG9yIjpudWxsLCJMaW5lV2VpZ2h0IjowLjAsIkxpbmVUeXBlIjowLCJQYXJlbnRTdHlsZSI6bnVsbH0sIlBhcmVudFN0eWxlIjp7IiRyZWYiOiI4OCJ9fSwiSG9yaXpvbnRhbENvbm5lY3RvclN0eWxlIjp7IiRpZCI6IjMwNSIsIkxpbmVDb2xvciI6eyIkcmVmIjoiOTYifSwiTGluZVdlaWdodCI6MC4wLCJMaW5lVHlwZSI6MCwiUGFyZW50U3R5bGUiOnsiJHJlZiI6Ijk1In19LCJWZXJ0aWNhbENvbm5lY3RvclN0eWxlIjp7IiRpZCI6IjMwNi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NyIsIk1hcmdpbiI6eyIkcmVmIjoiMTAyIn0sIlBhZGRpbmciOnsiJHJlZiI6IjEwMyJ9LCJCYWNrZ3JvdW5kIjp7IiRpZCI6IjMwOCIsIkNvbG9yIjp7IiRpZCI6IjMwOSIsIkEiOjI1NSwiUiI6MjEwLCJHIjo3MSwiQiI6Mzh9fSwiSXNWaXNpYmxlIjp0cnVlLCJXaWR0aCI6MC4wLCJIZWlnaHQiOjE2LjAsIkJvcmRlclN0eWxlIjp7IiRpZCI6IjMxMCIsIkxpbmVDb2xvciI6eyIkaWQiOiIzMTEiLCIkdHlwZSI6Ik5MUkUuQ29tbW9uLkRvbS5Tb2xpZENvbG9yQnJ1c2gsIE5MUkUuQ29tbW9uIiwiQ29sb3IiOnsiJGlkIjoiMzEyIiwiQSI6MjU1LCJSIjoyNTUsIkciOjAsIkIiOjB9fSwiTGluZVdlaWdodCI6MC4wLCJMaW5lVHlwZSI6MCwiUGFyZW50U3R5bGUiOm51bGx9LCJQYXJlbnRTdHlsZSI6eyIkcmVmIjoiMTAxIn19LCJUaXRsZVN0eWxlIjp7IiRpZCI6IjMxMyIsIkZvbnRTZXR0aW5ncyI6eyIkaWQiOiIzMTQiLCJGb250U2l6ZSI6MTAsIkZvbnROYW1lIjoiQ2FsaWJyaSIsIklzQm9sZCI6dHJ1ZSwiSXNJdGFsaWMiOmZhbHNlLCJJc1VuZGVybGluZWQiOmZhbHNlLCJQYXJlbnRTdHlsZSI6eyIkcmVmIjoiMTA4In19LCJBdXRvU2l6ZSI6MCwiRm9yZWdyb3VuZCI6eyIkaWQiOiIzMTUiLCJDb2xvciI6eyIkaWQiOiIzMTY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NyIsIkxpbmVDb2xvciI6bnVsbCwiTGluZVdlaWdodCI6MC4wLCJMaW5lVHlwZSI6MCwiUGFyZW50U3R5bGUiOm51bGx9LCJQYXJlbnRTdHlsZSI6eyIkcmVmIjoiMTA3In19LCJEYXRlU3R5bGUiOnsiJGlkIjoiMzE4IiwiRm9udFNldHRpbmdzIjp7IiRpZCI6IjMxOSIsIkZvbnRTaXplIjoxMCwiRm9udE5hbWUiOiJDYWxpYnJpIiwiSXNCb2xkIjpmYWxzZSwiSXNJdGFsaWMiOmZhbHNlLCJJc1VuZGVybGluZWQiOmZhbHNlLCJQYXJlbnRTdHlsZSI6eyIkcmVmIjoiMTE1In19LCJBdXRvU2l6ZSI6MCwiRm9yZWdyb3VuZCI6eyIkaWQiOiIzMjAiLCJDb2xvciI6eyIkaWQiOiIzMjE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IiLCJMaW5lQ29sb3IiOm51bGwsIkxpbmVXZWlnaHQiOjAuMCwiTGluZVR5cGUiOjAsIlBhcmVudFN0eWxlIjpudWxsfSwiUGFyZW50U3R5bGUiOnsiJHJlZiI6IjExNCJ9fSwiRGF0ZUZvcm1hdCI6eyIkaWQiOiIzMjM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yNCIsIkdyb3VwTmFtZSI6bnVsbCwiU3RhcnREYXRlIjoiMjAxNi0wOC0xNVQwMDowMDowMFoiLCJFbmREYXRlIjoiMjAxNi0wOS0xN1QyMzo1OTo1OS45OTlaIiwiUGVyY2VudGFnZUNvbXBsZXRlIjpudWxsLCJTdHlsZSI6eyIkaWQiOiIzMjUiLCJTaGFwZSI6MiwiU2hhcGVUaGlja25lc3MiOjEsIkR1cmF0aW9uRm9ybWF0IjowLCJJbmNsdWRlTm9uV29ya2luZ0RheXNJbkR1cmF0aW9uIjpmYWxzZSwiUGVyY2VudGFnZUNvbXBsZXRlU3R5bGUiOnsiJGlkIjoiMzI2IiwiRm9udFNldHRpbmdzIjp7IiRpZCI6IjMy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OCIsIkxpbmVDb2xvciI6bnVsbCwiTGluZVdlaWdodCI6MC4wLCJMaW5lVHlwZSI6MCwiUGFyZW50U3R5bGUiOm51bGx9LCJQYXJlbnRTdHlsZSI6eyIkcmVmIjoiODEifX0sIkR1cmF0aW9uU3R5bGUiOnsiJGlkIjoiMzI5IiwiRm9udFNldHRpbmdzIjp7IiRpZCI6IjMzMCIsIkZvbnRTaXplIjoxMCwiRm9udE5hbWUiOiJDYWxpYnJpIiwiSXNCb2xkIjpmYWxzZSwiSXNJdGFsaWMiOmZhbHNlLCJJc1VuZGVybGluZWQiOmZhbHNlLCJQYXJlbnRTdHlsZSI6eyIkcmVmIjoiODkifX0sIkF1dG9TaXplIjowLCJGb3JlZ3JvdW5kIjp7IiRpZCI6IjMzMSIsIkNvbG9yIjp7IiRpZCI6IjMzMi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MiLCJMaW5lQ29sb3IiOm51bGwsIkxpbmVXZWlnaHQiOjAuMCwiTGluZVR5cGUiOjAsIlBhcmVudFN0eWxlIjpudWxsfSwiUGFyZW50U3R5bGUiOnsiJHJlZiI6Ijg4In19LCJIb3Jpem9udGFsQ29ubmVjdG9yU3R5bGUiOnsiJGlkIjoiMzM0IiwiTGluZUNvbG9yIjp7IiRyZWYiOiI5NiJ9LCJMaW5lV2VpZ2h0IjowLjAsIkxpbmVUeXBlIjowLCJQYXJlbnRTdHlsZSI6eyIkcmVmIjoiOTUifX0sIlZlcnRpY2FsQ29ubmVjdG9yU3R5bGUiOnsiJGlkIjoiMzM1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M2IiwiTWFyZ2luIjp7IiRyZWYiOiIxMDIifSwiUGFkZGluZyI6eyIkcmVmIjoiMTAzIn0sIkJhY2tncm91bmQiOnsiJGlkIjoiMzM3IiwiQ29sb3IiOnsiJGlkIjoiMzM4IiwiQSI6MjU1LCJSIjoyMTAsIkciOjcxLCJCIjozOH19LCJJc1Zpc2libGUiOnRydWUsIldpZHRoIjowLjAsIkhlaWdodCI6MTY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7IiRyZWYiOiIxMDEifX0sIlRpdGxlU3R5bGUiOnsiJGlkIjoiMzQyIiwiRm9udFNldHRpbmdzIjp7IiRpZCI6IjM0MyIsIkZvbnRTaXplIjoxMCwiRm9udE5hbWUiOiJDYWxpYnJpIiwiSXNCb2xkIjp0cnVlLCJJc0l0YWxpYyI6ZmFsc2UsIklzVW5kZXJsaW5lZCI6ZmFsc2UsIlBhcmVudFN0eWxlIjp7IiRyZWYiOiIxMDgifX0sIkF1dG9TaXplIjowLCJGb3JlZ3JvdW5kIjp7IiRpZCI6IjM0NCIsIkNvbG9yIjp7IiRpZCI6IjM0NS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Q2IiwiTGluZUNvbG9yIjpudWxsLCJMaW5lV2VpZ2h0IjowLjAsIkxpbmVUeXBlIjowLCJQYXJlbnRTdHlsZSI6bnVsbH0sIlBhcmVudFN0eWxlIjp7IiRyZWYiOiIxMDcifX0sIkRhdGVTdHlsZSI6eyIkaWQiOiIzNDciLCJGb250U2V0dGluZ3MiOnsiJGlkIjoiMzQ4IiwiRm9udFNpemUiOjEwLCJGb250TmFtZSI6IkNhbGlicmkiLCJJc0JvbGQiOmZhbHNlLCJJc0l0YWxpYyI6ZmFsc2UsIklzVW5kZXJsaW5lZCI6ZmFsc2UsIlBhcmVudFN0eWxlIjp7IiRyZWYiOiIxMTUifX0sIkF1dG9TaXplIjowLCJGb3JlZ3JvdW5kIjp7IiRpZCI6IjM0OSIsIkNvbG9yIjp7IiRpZCI6IjM1MC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MSIsIkxpbmVDb2xvciI6bnVsbCwiTGluZVdlaWdodCI6MC4wLCJMaW5lVHlwZSI6MCwiUGFyZW50U3R5bGUiOm51bGx9LCJQYXJlbnRTdHlsZSI6eyIkcmVmIjoiMTE0In19LCJEYXRlRm9ybWF0Ijp7IiRpZCI6IjM1Mi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UzIiwiR3JvdXBOYW1lIjpudWxsLCJTdGFydERhdGUiOiIyMDE2LTA5LTA4VDAwOjAwOjAwWiIsIkVuZERhdGUiOiIyMDE2LTA5LTMwVDIzOjU5OjU5Ljk5OVoiLCJQZXJjZW50YWdlQ29tcGxldGUiOm51bGwsIlN0eWxlIjp7IiRpZCI6IjM1NCIsIlNoYXBlIjoyLCJTaGFwZVRoaWNrbmVzcyI6MSwiRHVyYXRpb25Gb3JtYXQiOjAsIkluY2x1ZGVOb25Xb3JraW5nRGF5c0luRHVyYXRpb24iOmZhbHNlLCJQZXJjZW50YWdlQ29tcGxldGVTdHlsZSI6eyIkaWQiOiIzNTUiLCJGb250U2V0dGluZ3MiOnsiJGlkIjoiMzU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3IiwiTGluZUNvbG9yIjpudWxsLCJMaW5lV2VpZ2h0IjowLjAsIkxpbmVUeXBlIjowLCJQYXJlbnRTdHlsZSI6bnVsbH0sIlBhcmVudFN0eWxlIjp7IiRyZWYiOiI4MSJ9fSwiRHVyYXRpb25TdHlsZSI6eyIkaWQiOiIzNTgiLCJGb250U2V0dGluZ3MiOnsiJGlkIjoiMzU5IiwiRm9udFNpemUiOjEwLCJGb250TmFtZSI6IkNhbGlicmkiLCJJc0JvbGQiOmZhbHNlLCJJc0l0YWxpYyI6ZmFsc2UsIklzVW5kZXJsaW5lZCI6ZmFsc2UsIlBhcmVudFN0eWxlIjp7IiRyZWYiOiI4OSJ9fSwiQXV0b1NpemUiOjAsIkZvcmVncm91bmQiOnsiJGlkIjoiMzYwIiwiQ29sb3IiOnsiJGlkIjoiMzYx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iIsIkxpbmVDb2xvciI6bnVsbCwiTGluZVdlaWdodCI6MC4wLCJMaW5lVHlwZSI6MCwiUGFyZW50U3R5bGUiOm51bGx9LCJQYXJlbnRTdHlsZSI6eyIkcmVmIjoiODgifX0sIkhvcml6b250YWxDb25uZWN0b3JTdHlsZSI6eyIkaWQiOiIzNjMiLCJMaW5lQ29sb3IiOnsiJHJlZiI6Ijk2In0sIkxpbmVXZWlnaHQiOjAuMCwiTGluZVR5cGUiOjAsIlBhcmVudFN0eWxlIjp7IiRyZWYiOiI5NSJ9fSwiVmVydGljYWxDb25uZWN0b3JTdHlsZSI6eyIkaWQiOiIzNjQ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jUiLCJNYXJnaW4iOnsiJHJlZiI6IjEwMiJ9LCJQYWRkaW5nIjp7IiRyZWYiOiIxMDMifSwiQmFja2dyb3VuZCI6eyIkaWQiOiIzNjYiLCJDb2xvciI6eyIkaWQiOiIzNjciLCJBIjoyNTUsIlIiOjk4LCJHIjoxODEsIkIiOjEyM319LCJJc1Zpc2libGUiOnRydWUsIldpZHRoIjowLjAsIkhlaWdodCI6MTYuMCwiQm9yZGVyU3R5bGUiOnsiJGlkIjoiMzY4IiwiTGluZUNvbG9yIjp7IiRpZCI6IjM2OSIsIiR0eXBlIjoiTkxSRS5Db21tb24uRG9tLlNvbGlkQ29sb3JCcnVzaCwgTkxSRS5Db21tb24iLCJDb2xvciI6eyIkaWQiOiIzNzAiLCJBIjoyNTUsIlIiOjI1NSwiRyI6MCwiQiI6MH19LCJMaW5lV2VpZ2h0IjowLjAsIkxpbmVUeXBlIjowLCJQYXJlbnRTdHlsZSI6bnVsbH0sIlBhcmVudFN0eWxlIjp7IiRyZWYiOiIxMDEifX0sIlRpdGxlU3R5bGUiOnsiJGlkIjoiMzcxIiwiRm9udFNldHRpbmdzIjp7IiRpZCI6IjM3MiIsIkZvbnRTaXplIjoxMCwiRm9udE5hbWUiOiJDYWxpYnJpIiwiSXNCb2xkIjp0cnVlLCJJc0l0YWxpYyI6ZmFsc2UsIklzVW5kZXJsaW5lZCI6ZmFsc2UsIlBhcmVudFN0eWxlIjp7IiRyZWYiOiIxMDgifX0sIkF1dG9TaXplIjowLCJGb3JlZ3JvdW5kIjp7IiRpZCI6IjM3MyIsIkNvbG9yIjp7IiRpZCI6IjM3NC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c1IiwiTGluZUNvbG9yIjpudWxsLCJMaW5lV2VpZ2h0IjowLjAsIkxpbmVUeXBlIjowLCJQYXJlbnRTdHlsZSI6bnVsbH0sIlBhcmVudFN0eWxlIjp7IiRyZWYiOiIxMDcifX0sIkRhdGVTdHlsZSI6eyIkaWQiOiIzNzYiLCJGb250U2V0dGluZ3MiOnsiJGlkIjoiMzc3IiwiRm9udFNpemUiOjEwLCJGb250TmFtZSI6IkNhbGlicmkiLCJJc0JvbGQiOmZhbHNlLCJJc0l0YWxpYyI6ZmFsc2UsIklzVW5kZXJsaW5lZCI6ZmFsc2UsIlBhcmVudFN0eWxlIjp7IiRyZWYiOiIxMTUifX0sIkF1dG9TaXplIjowLCJGb3JlZ3JvdW5kIjp7IiRpZCI6IjM3OCIsIkNvbG9yIjp7IiRpZCI6IjM3O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4MCIsIkxpbmVDb2xvciI6bnVsbCwiTGluZVdlaWdodCI6MC4wLCJMaW5lVHlwZSI6MCwiUGFyZW50U3R5bGUiOm51bGx9LCJQYXJlbnRTdHlsZSI6eyIkcmVmIjoiMTE0In19LCJEYXRlRm9ybWF0Ijp7IiRpZCI6IjM4MS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gyIiwiR3JvdXBOYW1lIjpudWxsLCJTdGFydERhdGUiOiIyMDE2LTEwLTA0VDAwOjAwOjAwWiIsIkVuZERhdGUiOiIyMDE2LTExLTA3VDIzOjU5OjU5Ljk5OVoiLCJQZXJjZW50YWdlQ29tcGxldGUiOm51bGwsIlN0eWxlIjp7IiRpZCI6IjM4MyIsIlNoYXBlIjoyLCJTaGFwZVRoaWNrbmVzcyI6MSwiRHVyYXRpb25Gb3JtYXQiOjAsIkluY2x1ZGVOb25Xb3JraW5nRGF5c0luRHVyYXRpb24iOmZhbHNlLCJQZXJjZW50YWdlQ29tcGxldGVTdHlsZSI6eyIkaWQiOiIzODQiLCJGb250U2V0dGluZ3MiOnsiJGlkIjoiMzg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g2IiwiTGluZUNvbG9yIjpudWxsLCJMaW5lV2VpZ2h0IjowLjAsIkxpbmVUeXBlIjowLCJQYXJlbnRTdHlsZSI6bnVsbH0sIlBhcmVudFN0eWxlIjp7IiRyZWYiOiI4MSJ9fSwiRHVyYXRpb25TdHlsZSI6eyIkaWQiOiIzODciLCJGb250U2V0dGluZ3MiOnsiJGlkIjoiMzg4IiwiRm9udFNpemUiOjEwLCJGb250TmFtZSI6IkNhbGlicmkiLCJJc0JvbGQiOmZhbHNlLCJJc0l0YWxpYyI6ZmFsc2UsIklzVW5kZXJsaW5lZCI6ZmFsc2UsIlBhcmVudFN0eWxlIjp7IiRyZWYiOiI4OSJ9fSwiQXV0b1NpemUiOjAsIkZvcmVncm91bmQiOnsiJGlkIjoiMzg5IiwiQ29sb3IiOnsiJGlkIjoiMzkw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5MSIsIkxpbmVDb2xvciI6bnVsbCwiTGluZVdlaWdodCI6MC4wLCJMaW5lVHlwZSI6MCwiUGFyZW50U3R5bGUiOm51bGx9LCJQYXJlbnRTdHlsZSI6eyIkcmVmIjoiODgifX0sIkhvcml6b250YWxDb25uZWN0b3JTdHlsZSI6eyIkaWQiOiIzOTIiLCJMaW5lQ29sb3IiOnsiJHJlZiI6Ijk2In0sIkxpbmVXZWlnaHQiOjAuMCwiTGluZVR5cGUiOjAsIlBhcmVudFN0eWxlIjp7IiRyZWYiOiI5NSJ9fSwiVmVydGljYWxDb25uZWN0b3JTdHlsZSI6eyIkaWQiOiIzOTM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TQiLCJNYXJnaW4iOnsiJHJlZiI6IjEwMiJ9LCJQYWRkaW5nIjp7IiRyZWYiOiIxMDMifSwiQmFja2dyb3VuZCI6eyIkaWQiOiIzOTUiLCJDb2xvciI6eyIkaWQiOiIzOTYiLCJBIjoyNTUsIlIiOjk4LCJHIjoxODEsIkIiOjEyM319LCJJc1Zpc2libGUiOnRydWUsIldpZHRoIjowLjAsIkhlaWdodCI6MTYuMCwiQm9yZGVyU3R5bGUiOnsiJGlkIjoiMzk3IiwiTGluZUNvbG9yIjp7IiRpZCI6IjM5OCIsIiR0eXBlIjoiTkxSRS5Db21tb24uRG9tLlNvbGlkQ29sb3JCcnVzaCwgTkxSRS5Db21tb24iLCJDb2xvciI6eyIkaWQiOiIzOTkiLCJBIjoyNTUsIlIiOjI1NSwiRyI6MCwiQiI6MH19LCJMaW5lV2VpZ2h0IjowLjAsIkxpbmVUeXBlIjowLCJQYXJlbnRTdHlsZSI6bnVsbH0sIlBhcmVudFN0eWxlIjp7IiRyZWYiOiIxMDEifX0sIlRpdGxlU3R5bGUiOnsiJGlkIjoiNDAwIiwiRm9udFNldHRpbmdzIjp7IiRpZCI6IjQwMSIsIkZvbnRTaXplIjoxMCwiRm9udE5hbWUiOiJDYWxpYnJpIiwiSXNCb2xkIjp0cnVlLCJJc0l0YWxpYyI6ZmFsc2UsIklzVW5kZXJsaW5lZCI6ZmFsc2UsIlBhcmVudFN0eWxlIjp7IiRyZWYiOiIxMDgifX0sIkF1dG9TaXplIjowLCJGb3JlZ3JvdW5kIjp7IiRpZCI6IjQwMiIsIkNvbG9yIjp7IiRpZCI6IjQwMy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NDA0IiwiTGluZUNvbG9yIjpudWxsLCJMaW5lV2VpZ2h0IjowLjAsIkxpbmVUeXBlIjowLCJQYXJlbnRTdHlsZSI6bnVsbH0sIlBhcmVudFN0eWxlIjp7IiRyZWYiOiIxMDcifX0sIkRhdGVTdHlsZSI6eyIkaWQiOiI0MDUiLCJGb250U2V0dGluZ3MiOnsiJGlkIjoiNDA2IiwiRm9udFNpemUiOjEwLCJGb250TmFtZSI6IkNhbGlicmkiLCJJc0JvbGQiOmZhbHNlLCJJc0l0YWxpYyI6ZmFsc2UsIklzVW5kZXJsaW5lZCI6ZmFsc2UsIlBhcmVudFN0eWxlIjp7IiRyZWYiOiIxMTUifX0sIkF1dG9TaXplIjowLCJGb3JlZ3JvdW5kIjp7IiRpZCI6IjQwNyIsIkNvbG9yIjp7IiRpZCI6IjQwOC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OSIsIkxpbmVDb2xvciI6bnVsbCwiTGluZVdlaWdodCI6MC4wLCJMaW5lVHlwZSI6MCwiUGFyZW50U3R5bGUiOm51bGx9LCJQYXJlbnRTdHlsZSI6eyIkcmVmIjoiMTE0In19LCJEYXRlRm9ybWF0Ijp7IiRpZCI6IjQxMC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xMSIsIlJvb3QiOnsiJGlkIjoiNDEyIiwiSW1wb3J0SWQiOm51bGwsIklzSW1wb3J0ZWQiOmZhbHNlLCJDaGlsZHJlbiI6W119fSwiU2V0dGluZ3MiOnsiJGlkIjoiNDEz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2014-05-08T23:11:10Z</dcterms:created>
  <dcterms:modified xsi:type="dcterms:W3CDTF">2016-04-11T01:05:58Z</dcterms:modified>
</cp:coreProperties>
</file>