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8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70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78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2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88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00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28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04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82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61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5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 flipH="1" flipV="1">
            <a:off x="0" y="0"/>
            <a:ext cx="9144000" cy="6858000"/>
          </a:xfrm>
          <a:prstGeom prst="rect">
            <a:avLst/>
          </a:prstGeom>
          <a:gradFill>
            <a:gsLst>
              <a:gs pos="57054">
                <a:srgbClr val="EEEEEE"/>
              </a:gs>
              <a:gs pos="0">
                <a:schemeClr val="bg1"/>
              </a:gs>
              <a:gs pos="7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49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2" name="OTLSHAPE_M_bc5b099a860d4eb6bbac39b6b22f89a9_Connector1"/>
          <p:cNvCxnSpPr/>
          <p:nvPr>
            <p:custDataLst>
              <p:tags r:id="rId2"/>
            </p:custDataLst>
          </p:nvPr>
        </p:nvCxnSpPr>
        <p:spPr>
          <a:xfrm>
            <a:off x="7163469" y="2400300"/>
            <a:ext cx="0" cy="49432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OTLSHAPE_M_83ae0c31735046a39e6462737a5d1ce8_Connector2"/>
          <p:cNvCxnSpPr/>
          <p:nvPr>
            <p:custDataLst>
              <p:tags r:id="rId3"/>
            </p:custDataLst>
          </p:nvPr>
        </p:nvCxnSpPr>
        <p:spPr>
          <a:xfrm>
            <a:off x="6523309" y="3526897"/>
            <a:ext cx="0" cy="889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OTLSHAPE_M_83ae0c31735046a39e6462737a5d1ce8_Connector1"/>
          <p:cNvCxnSpPr/>
          <p:nvPr>
            <p:custDataLst>
              <p:tags r:id="rId4"/>
            </p:custDataLst>
          </p:nvPr>
        </p:nvCxnSpPr>
        <p:spPr>
          <a:xfrm>
            <a:off x="6523309" y="2400300"/>
            <a:ext cx="0" cy="100256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OTLSHAPE_M_ff0f14a0d9f241759cac12a3b2d336c5_Connector1"/>
          <p:cNvCxnSpPr/>
          <p:nvPr>
            <p:custDataLst>
              <p:tags r:id="rId5"/>
            </p:custDataLst>
          </p:nvPr>
        </p:nvCxnSpPr>
        <p:spPr>
          <a:xfrm>
            <a:off x="6296155" y="2400300"/>
            <a:ext cx="0" cy="84326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OTLSHAPE_M_155a7519591d4003a05343b15444e266_Connector1"/>
          <p:cNvCxnSpPr/>
          <p:nvPr>
            <p:custDataLst>
              <p:tags r:id="rId6"/>
            </p:custDataLst>
          </p:nvPr>
        </p:nvCxnSpPr>
        <p:spPr>
          <a:xfrm>
            <a:off x="5676645" y="2400300"/>
            <a:ext cx="0" cy="257939"/>
          </a:xfrm>
          <a:prstGeom prst="line">
            <a:avLst/>
          </a:prstGeom>
          <a:ln w="9525" cap="flat" cmpd="sng" algn="ctr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OTLSHAPE_M_462115dda83147b68c0df36765225ee1_Connector1"/>
          <p:cNvCxnSpPr/>
          <p:nvPr>
            <p:custDataLst>
              <p:tags r:id="rId7"/>
            </p:custDataLst>
          </p:nvPr>
        </p:nvCxnSpPr>
        <p:spPr>
          <a:xfrm>
            <a:off x="4829981" y="2400300"/>
            <a:ext cx="0" cy="73867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6" name="OTLSHAPE_M_12be99ba3dd448aa9737b9cff5404ab5_Connector1"/>
          <p:cNvCxnSpPr/>
          <p:nvPr>
            <p:custDataLst>
              <p:tags r:id="rId8"/>
            </p:custDataLst>
          </p:nvPr>
        </p:nvCxnSpPr>
        <p:spPr>
          <a:xfrm>
            <a:off x="4003967" y="2400300"/>
            <a:ext cx="0" cy="366439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OTLSHAPE_M_702056da381246079aaaa6c03a8d9401_Connector1"/>
          <p:cNvCxnSpPr/>
          <p:nvPr>
            <p:custDataLst>
              <p:tags r:id="rId9"/>
            </p:custDataLst>
          </p:nvPr>
        </p:nvCxnSpPr>
        <p:spPr>
          <a:xfrm>
            <a:off x="2847548" y="2400300"/>
            <a:ext cx="0" cy="71537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OTLSHAPE_M_32e754a4ad894522b2c68f667c7e3b92_Connector3"/>
          <p:cNvCxnSpPr/>
          <p:nvPr>
            <p:custDataLst>
              <p:tags r:id="rId10"/>
            </p:custDataLst>
          </p:nvPr>
        </p:nvCxnSpPr>
        <p:spPr>
          <a:xfrm>
            <a:off x="2744297" y="3399008"/>
            <a:ext cx="0" cy="6559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OTLSHAPE_M_32e754a4ad894522b2c68f667c7e3b92_Connector1"/>
          <p:cNvCxnSpPr/>
          <p:nvPr>
            <p:custDataLst>
              <p:tags r:id="rId11"/>
            </p:custDataLst>
          </p:nvPr>
        </p:nvCxnSpPr>
        <p:spPr>
          <a:xfrm>
            <a:off x="2744297" y="2400300"/>
            <a:ext cx="0" cy="74077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OTLSHAPE_M_a7ec496550fa43e381d505c9e20d1dd9_Connector2"/>
          <p:cNvCxnSpPr/>
          <p:nvPr>
            <p:custDataLst>
              <p:tags r:id="rId12"/>
            </p:custDataLst>
          </p:nvPr>
        </p:nvCxnSpPr>
        <p:spPr>
          <a:xfrm>
            <a:off x="2641045" y="3399008"/>
            <a:ext cx="0" cy="9099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OTLSHAPE_M_a7ec496550fa43e381d505c9e20d1dd9_Connector1"/>
          <p:cNvCxnSpPr/>
          <p:nvPr>
            <p:custDataLst>
              <p:tags r:id="rId13"/>
            </p:custDataLst>
          </p:nvPr>
        </p:nvCxnSpPr>
        <p:spPr>
          <a:xfrm>
            <a:off x="2641045" y="2400300"/>
            <a:ext cx="0" cy="8746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OTLSHAPE_M_608d62d92f4f4d228a03b6ea629bc55d_Connector1"/>
          <p:cNvCxnSpPr/>
          <p:nvPr>
            <p:custDataLst>
              <p:tags r:id="rId14"/>
            </p:custDataLst>
          </p:nvPr>
        </p:nvCxnSpPr>
        <p:spPr>
          <a:xfrm>
            <a:off x="871466" y="2397125"/>
            <a:ext cx="0" cy="2083107"/>
          </a:xfrm>
          <a:prstGeom prst="line">
            <a:avLst/>
          </a:prstGeom>
          <a:ln w="9525" cap="flat" cmpd="sng" algn="ctr">
            <a:solidFill>
              <a:schemeClr val="accent1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1" name="OTLSHAPE_TB_00000000000000000000000000000000_LeftEndCaps" hidden="1"/>
          <p:cNvSpPr txBox="1"/>
          <p:nvPr>
            <p:custDataLst>
              <p:tags r:id="rId15"/>
            </p:custDataLst>
          </p:nvPr>
        </p:nvSpPr>
        <p:spPr>
          <a:xfrm>
            <a:off x="254000" y="2130594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rgbClr val="63A537"/>
                </a:solidFill>
                <a:latin typeface="Calibri" panose="020F0502020204030204" pitchFamily="34" charset="0"/>
              </a:rPr>
              <a:t>2016</a:t>
            </a:r>
            <a:endParaRPr lang="en-US" b="1">
              <a:solidFill>
                <a:srgbClr val="63A537"/>
              </a:solidFill>
              <a:latin typeface="Calibri" panose="020F0502020204030204" pitchFamily="34" charset="0"/>
            </a:endParaRPr>
          </a:p>
        </p:txBody>
      </p:sp>
      <p:sp>
        <p:nvSpPr>
          <p:cNvPr id="982" name="OTLSHAPE_TB_00000000000000000000000000000000_RightEndCaps" hidden="1"/>
          <p:cNvSpPr txBox="1"/>
          <p:nvPr>
            <p:custDataLst>
              <p:tags r:id="rId16"/>
            </p:custDataLst>
          </p:nvPr>
        </p:nvSpPr>
        <p:spPr>
          <a:xfrm>
            <a:off x="8529489" y="2161604"/>
            <a:ext cx="368300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mtClean="0">
                <a:solidFill>
                  <a:schemeClr val="dk1"/>
                </a:solidFill>
                <a:latin typeface="Calibri" panose="020F0502020204030204" pitchFamily="34" charset="0"/>
              </a:rPr>
              <a:t>2016</a:t>
            </a:r>
            <a:endParaRPr lang="en-US" sz="14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83" name="OTLSHAPE_TB_00000000000000000000000000000000_ScaleContainer"/>
          <p:cNvSpPr/>
          <p:nvPr>
            <p:custDataLst>
              <p:tags r:id="rId17"/>
            </p:custDataLst>
          </p:nvPr>
        </p:nvSpPr>
        <p:spPr>
          <a:xfrm>
            <a:off x="844465" y="2143125"/>
            <a:ext cx="7569200" cy="254000"/>
          </a:xfrm>
          <a:prstGeom prst="roundRect">
            <a:avLst/>
          </a:prstGeom>
          <a:gradFill flip="none" rotWithShape="1">
            <a:gsLst>
              <a:gs pos="0">
                <a:srgbClr val="455F51"/>
              </a:gs>
              <a:gs pos="100000">
                <a:srgbClr val="5D7F6C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984" name="OTLSHAPE_TB_00000000000000000000000000000000_ElapsedTim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5" name="OTLSHAPE_TB_00000000000000000000000000000000_TodayMarkerShape" hidden="1"/>
          <p:cNvSpPr/>
          <p:nvPr>
            <p:custDataLst>
              <p:tags r:id="rId19"/>
            </p:custDataLst>
          </p:nvPr>
        </p:nvSpPr>
        <p:spPr>
          <a:xfrm>
            <a:off x="1623962" y="2397125"/>
            <a:ext cx="72571" cy="846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6" name="OTLSHAPE_TB_00000000000000000000000000000000_TodayMarkerText" hidden="1"/>
          <p:cNvSpPr txBox="1"/>
          <p:nvPr>
            <p:custDataLst>
              <p:tags r:id="rId20"/>
            </p:custDataLst>
          </p:nvPr>
        </p:nvSpPr>
        <p:spPr>
          <a:xfrm>
            <a:off x="1660247" y="2481792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87" name="OTLSHAPE_TB_00000000000000000000000000000000_TimescaleInterval1"/>
          <p:cNvSpPr txBox="1"/>
          <p:nvPr>
            <p:custDataLst>
              <p:tags r:id="rId21"/>
            </p:custDataLst>
          </p:nvPr>
        </p:nvSpPr>
        <p:spPr>
          <a:xfrm>
            <a:off x="907965" y="2200360"/>
            <a:ext cx="152400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mtClean="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  <a:endParaRPr lang="en-US" sz="1000" b="1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88" name="OTLSHAPE_TB_00000000000000000000000000000000_TimescaleInterval2"/>
          <p:cNvSpPr txBox="1"/>
          <p:nvPr>
            <p:custDataLst>
              <p:tags r:id="rId22"/>
            </p:custDataLst>
          </p:nvPr>
        </p:nvSpPr>
        <p:spPr>
          <a:xfrm>
            <a:off x="1548126" y="2200360"/>
            <a:ext cx="170752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6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000" b="1" spc="-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89" name="OTLSHAPE_TB_00000000000000000000000000000000_TimescaleInterval3"/>
          <p:cNvSpPr txBox="1"/>
          <p:nvPr>
            <p:custDataLst>
              <p:tags r:id="rId23"/>
            </p:custDataLst>
          </p:nvPr>
        </p:nvSpPr>
        <p:spPr>
          <a:xfrm>
            <a:off x="2146986" y="2200360"/>
            <a:ext cx="193964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000" b="1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90" name="OTLSHAPE_TB_00000000000000000000000000000000_TimescaleInterval4"/>
          <p:cNvSpPr txBox="1"/>
          <p:nvPr>
            <p:custDataLst>
              <p:tags r:id="rId24"/>
            </p:custDataLst>
          </p:nvPr>
        </p:nvSpPr>
        <p:spPr>
          <a:xfrm>
            <a:off x="2787146" y="2200360"/>
            <a:ext cx="168316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2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000" b="1" spc="-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91" name="OTLSHAPE_TB_00000000000000000000000000000000_TimescaleInterval5"/>
          <p:cNvSpPr txBox="1"/>
          <p:nvPr>
            <p:custDataLst>
              <p:tags r:id="rId25"/>
            </p:custDataLst>
          </p:nvPr>
        </p:nvSpPr>
        <p:spPr>
          <a:xfrm>
            <a:off x="3406656" y="2200360"/>
            <a:ext cx="206788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6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000" b="1" spc="-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92" name="OTLSHAPE_TB_00000000000000000000000000000000_TimescaleInterval6"/>
          <p:cNvSpPr txBox="1"/>
          <p:nvPr>
            <p:custDataLst>
              <p:tags r:id="rId26"/>
            </p:custDataLst>
          </p:nvPr>
        </p:nvSpPr>
        <p:spPr>
          <a:xfrm>
            <a:off x="4046817" y="2200360"/>
            <a:ext cx="158698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2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000" b="1" spc="-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93" name="OTLSHAPE_TB_00000000000000000000000000000000_TimescaleInterval7"/>
          <p:cNvSpPr txBox="1"/>
          <p:nvPr>
            <p:custDataLst>
              <p:tags r:id="rId27"/>
            </p:custDataLst>
          </p:nvPr>
        </p:nvSpPr>
        <p:spPr>
          <a:xfrm>
            <a:off x="4666327" y="2200360"/>
            <a:ext cx="127000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4" smtClean="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  <a:endParaRPr lang="en-US" sz="1000" b="1" spc="-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94" name="OTLSHAPE_TB_00000000000000000000000000000000_TimescaleInterval8"/>
          <p:cNvSpPr txBox="1"/>
          <p:nvPr>
            <p:custDataLst>
              <p:tags r:id="rId28"/>
            </p:custDataLst>
          </p:nvPr>
        </p:nvSpPr>
        <p:spPr>
          <a:xfrm>
            <a:off x="5306488" y="2200360"/>
            <a:ext cx="182742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2" smtClean="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  <a:endParaRPr lang="en-US" sz="1000" b="1" spc="-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95" name="OTLSHAPE_TB_00000000000000000000000000000000_TimescaleInterval9"/>
          <p:cNvSpPr txBox="1"/>
          <p:nvPr>
            <p:custDataLst>
              <p:tags r:id="rId29"/>
            </p:custDataLst>
          </p:nvPr>
        </p:nvSpPr>
        <p:spPr>
          <a:xfrm>
            <a:off x="5946648" y="2200360"/>
            <a:ext cx="170752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2" smtClean="0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  <a:endParaRPr lang="en-US" sz="1000" b="1" spc="-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96" name="OTLSHAPE_TB_00000000000000000000000000000000_TimescaleInterval10"/>
          <p:cNvSpPr txBox="1"/>
          <p:nvPr>
            <p:custDataLst>
              <p:tags r:id="rId30"/>
            </p:custDataLst>
          </p:nvPr>
        </p:nvSpPr>
        <p:spPr>
          <a:xfrm>
            <a:off x="6566158" y="2200360"/>
            <a:ext cx="165100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000" b="1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97" name="OTLSHAPE_TB_00000000000000000000000000000000_TimescaleInterval11"/>
          <p:cNvSpPr txBox="1"/>
          <p:nvPr>
            <p:custDataLst>
              <p:tags r:id="rId31"/>
            </p:custDataLst>
          </p:nvPr>
        </p:nvSpPr>
        <p:spPr>
          <a:xfrm>
            <a:off x="7206319" y="2200360"/>
            <a:ext cx="190500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2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000" b="1" spc="-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98" name="OTLSHAPE_TB_00000000000000000000000000000000_TimescaleInterval12"/>
          <p:cNvSpPr txBox="1"/>
          <p:nvPr>
            <p:custDataLst>
              <p:tags r:id="rId32"/>
            </p:custDataLst>
          </p:nvPr>
        </p:nvSpPr>
        <p:spPr>
          <a:xfrm>
            <a:off x="7825829" y="2200360"/>
            <a:ext cx="177800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000" b="1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99" name="OTLSHAPE_TB_00000000000000000000000000000000_ScaleMarking1"/>
          <p:cNvSpPr txBox="1"/>
          <p:nvPr>
            <p:custDataLst>
              <p:tags r:id="rId33"/>
            </p:custDataLst>
          </p:nvPr>
        </p:nvSpPr>
        <p:spPr>
          <a:xfrm>
            <a:off x="907965" y="2003594"/>
            <a:ext cx="230832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mtClean="0">
                <a:solidFill>
                  <a:srgbClr val="455F51"/>
                </a:solidFill>
                <a:latin typeface="Calibri" panose="020F0502020204030204" pitchFamily="34" charset="0"/>
              </a:rPr>
              <a:t>2016</a:t>
            </a:r>
            <a:endParaRPr lang="en-US" sz="1000" b="1">
              <a:solidFill>
                <a:srgbClr val="455F51"/>
              </a:solidFill>
              <a:latin typeface="Calibri" panose="020F0502020204030204" pitchFamily="34" charset="0"/>
            </a:endParaRPr>
          </a:p>
        </p:txBody>
      </p:sp>
      <p:sp>
        <p:nvSpPr>
          <p:cNvPr id="1013" name="OTLSHAPE_M_608d62d92f4f4d228a03b6ea629bc55d_Title"/>
          <p:cNvSpPr txBox="1"/>
          <p:nvPr>
            <p:custDataLst>
              <p:tags r:id="rId34"/>
            </p:custDataLst>
          </p:nvPr>
        </p:nvSpPr>
        <p:spPr>
          <a:xfrm>
            <a:off x="1055616" y="4448651"/>
            <a:ext cx="1003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900" b="1" smtClean="0">
                <a:solidFill>
                  <a:schemeClr val="dk2"/>
                </a:solidFill>
                <a:latin typeface="Calibri" panose="020F0502020204030204" pitchFamily="34" charset="0"/>
              </a:rPr>
              <a:t>Enter Milestone 1  Here</a:t>
            </a:r>
            <a:endParaRPr lang="en-US" sz="900" b="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14" name="OTLSHAPE_M_608d62d92f4f4d228a03b6ea629bc55d_Date"/>
          <p:cNvSpPr txBox="1"/>
          <p:nvPr>
            <p:custDataLst>
              <p:tags r:id="rId35"/>
            </p:custDataLst>
          </p:nvPr>
        </p:nvSpPr>
        <p:spPr>
          <a:xfrm>
            <a:off x="1055616" y="4314751"/>
            <a:ext cx="3048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800" b="1" smtClean="0">
                <a:solidFill>
                  <a:schemeClr val="dk2"/>
                </a:solidFill>
                <a:latin typeface="Calibri" panose="020F0502020204030204" pitchFamily="34" charset="0"/>
              </a:rPr>
              <a:t>Fri Jan 1</a:t>
            </a:r>
            <a:endParaRPr lang="en-US" sz="800" b="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15" name="OTLSHAPE_M_608d62d92f4f4d228a03b6ea629bc55d_Shape"/>
          <p:cNvSpPr/>
          <p:nvPr>
            <p:custDataLst>
              <p:tags r:id="rId36"/>
            </p:custDataLst>
          </p:nvPr>
        </p:nvSpPr>
        <p:spPr>
          <a:xfrm rot="16200000">
            <a:off x="896866" y="4356407"/>
            <a:ext cx="127000" cy="123825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016" name="OTLSHAPE_M_ff157ed296f04a1fba255d873e9d5a52_Title"/>
          <p:cNvSpPr txBox="1"/>
          <p:nvPr>
            <p:custDataLst>
              <p:tags r:id="rId37"/>
            </p:custDataLst>
          </p:nvPr>
        </p:nvSpPr>
        <p:spPr>
          <a:xfrm>
            <a:off x="1002483" y="2726013"/>
            <a:ext cx="1003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 b="1" smtClean="0">
                <a:solidFill>
                  <a:schemeClr val="dk2"/>
                </a:solidFill>
                <a:latin typeface="Calibri" panose="020F0502020204030204" pitchFamily="34" charset="0"/>
              </a:rPr>
              <a:t>Enter Milestone 2  Here</a:t>
            </a:r>
            <a:endParaRPr lang="en-US" sz="900" b="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17" name="OTLSHAPE_M_ff157ed296f04a1fba255d873e9d5a52_Date"/>
          <p:cNvSpPr txBox="1"/>
          <p:nvPr>
            <p:custDataLst>
              <p:tags r:id="rId38"/>
            </p:custDataLst>
          </p:nvPr>
        </p:nvSpPr>
        <p:spPr>
          <a:xfrm>
            <a:off x="1328810" y="2483613"/>
            <a:ext cx="342900" cy="21700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 b="1" smtClean="0">
                <a:solidFill>
                  <a:schemeClr val="dk2"/>
                </a:solidFill>
                <a:latin typeface="Calibri" panose="020F0502020204030204" pitchFamily="34" charset="0"/>
              </a:rPr>
              <a:t>Mon Feb 1</a:t>
            </a:r>
            <a:endParaRPr lang="en-US" sz="800" b="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18" name="OTLSHAPE_M_ff157ed296f04a1fba255d873e9d5a52_Shape"/>
          <p:cNvSpPr/>
          <p:nvPr>
            <p:custDataLst>
              <p:tags r:id="rId39"/>
            </p:custDataLst>
          </p:nvPr>
        </p:nvSpPr>
        <p:spPr>
          <a:xfrm>
            <a:off x="1448126" y="2333625"/>
            <a:ext cx="114300" cy="13335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019" name="OTLSHAPE_M_a7ec496550fa43e381d505c9e20d1dd9_Title"/>
          <p:cNvSpPr txBox="1"/>
          <p:nvPr>
            <p:custDataLst>
              <p:tags r:id="rId40"/>
            </p:custDataLst>
          </p:nvPr>
        </p:nvSpPr>
        <p:spPr>
          <a:xfrm>
            <a:off x="2138252" y="3972836"/>
            <a:ext cx="1003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 b="1" smtClean="0">
                <a:solidFill>
                  <a:schemeClr val="accent2"/>
                </a:solidFill>
                <a:latin typeface="Calibri" panose="020F0502020204030204" pitchFamily="34" charset="0"/>
              </a:rPr>
              <a:t>Enter Milestone 3  Here</a:t>
            </a:r>
            <a:endParaRPr lang="en-US" sz="900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20" name="OTLSHAPE_M_a7ec496550fa43e381d505c9e20d1dd9_Date"/>
          <p:cNvSpPr txBox="1"/>
          <p:nvPr>
            <p:custDataLst>
              <p:tags r:id="rId41"/>
            </p:custDataLst>
          </p:nvPr>
        </p:nvSpPr>
        <p:spPr>
          <a:xfrm>
            <a:off x="2472685" y="3730436"/>
            <a:ext cx="330200" cy="21700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 b="1" smtClean="0">
                <a:solidFill>
                  <a:schemeClr val="dk2"/>
                </a:solidFill>
                <a:latin typeface="Calibri" panose="020F0502020204030204" pitchFamily="34" charset="0"/>
              </a:rPr>
              <a:t>Sun Mar 27</a:t>
            </a:r>
            <a:endParaRPr lang="en-US" sz="800" b="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21" name="OTLSHAPE_M_a7ec496550fa43e381d505c9e20d1dd9_Shape"/>
          <p:cNvSpPr/>
          <p:nvPr>
            <p:custDataLst>
              <p:tags r:id="rId42"/>
            </p:custDataLst>
          </p:nvPr>
        </p:nvSpPr>
        <p:spPr>
          <a:xfrm>
            <a:off x="2583895" y="2333625"/>
            <a:ext cx="114300" cy="133350"/>
          </a:xfrm>
          <a:prstGeom prst="triangl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022" name="OTLSHAPE_M_32e754a4ad894522b2c68f667c7e3b92_Title"/>
          <p:cNvSpPr txBox="1"/>
          <p:nvPr>
            <p:custDataLst>
              <p:tags r:id="rId43"/>
            </p:custDataLst>
          </p:nvPr>
        </p:nvSpPr>
        <p:spPr>
          <a:xfrm>
            <a:off x="2241503" y="3623905"/>
            <a:ext cx="1003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 b="1" smtClean="0">
                <a:solidFill>
                  <a:schemeClr val="accent3"/>
                </a:solidFill>
                <a:latin typeface="Calibri" panose="020F0502020204030204" pitchFamily="34" charset="0"/>
              </a:rPr>
              <a:t>Enter Milestone 4  Here</a:t>
            </a:r>
            <a:endParaRPr lang="en-US" sz="900" b="1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1023" name="OTLSHAPE_M_32e754a4ad894522b2c68f667c7e3b92_Date"/>
          <p:cNvSpPr txBox="1"/>
          <p:nvPr>
            <p:custDataLst>
              <p:tags r:id="rId44"/>
            </p:custDataLst>
          </p:nvPr>
        </p:nvSpPr>
        <p:spPr>
          <a:xfrm>
            <a:off x="2584636" y="3490005"/>
            <a:ext cx="3175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dk2"/>
                </a:solidFill>
                <a:latin typeface="Calibri" panose="020F0502020204030204" pitchFamily="34" charset="0"/>
              </a:rPr>
              <a:t>Fri Apr 1</a:t>
            </a:r>
            <a:endParaRPr lang="en-US" sz="800" b="1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24" name="OTLSHAPE_M_32e754a4ad894522b2c68f667c7e3b92_Shape"/>
          <p:cNvSpPr/>
          <p:nvPr>
            <p:custDataLst>
              <p:tags r:id="rId45"/>
            </p:custDataLst>
          </p:nvPr>
        </p:nvSpPr>
        <p:spPr>
          <a:xfrm>
            <a:off x="2687147" y="2333625"/>
            <a:ext cx="114300" cy="133350"/>
          </a:xfrm>
          <a:prstGeom prst="triangl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025" name="OTLSHAPE_M_702056da381246079aaaa6c03a8d9401_Title"/>
          <p:cNvSpPr txBox="1"/>
          <p:nvPr>
            <p:custDataLst>
              <p:tags r:id="rId46"/>
            </p:custDataLst>
          </p:nvPr>
        </p:nvSpPr>
        <p:spPr>
          <a:xfrm>
            <a:off x="2344755" y="3274971"/>
            <a:ext cx="1003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 b="1" smtClean="0">
                <a:solidFill>
                  <a:schemeClr val="accent4"/>
                </a:solidFill>
                <a:latin typeface="Calibri" panose="020F0502020204030204" pitchFamily="34" charset="0"/>
              </a:rPr>
              <a:t>Enter Milestone 5  Here</a:t>
            </a:r>
            <a:endParaRPr lang="en-US" sz="900" b="1">
              <a:solidFill>
                <a:schemeClr val="accent4"/>
              </a:solidFill>
              <a:latin typeface="Calibri" panose="020F0502020204030204" pitchFamily="34" charset="0"/>
            </a:endParaRPr>
          </a:p>
        </p:txBody>
      </p:sp>
      <p:sp>
        <p:nvSpPr>
          <p:cNvPr id="1026" name="OTLSHAPE_M_702056da381246079aaaa6c03a8d9401_Date"/>
          <p:cNvSpPr txBox="1"/>
          <p:nvPr>
            <p:custDataLst>
              <p:tags r:id="rId47"/>
            </p:custDataLst>
          </p:nvPr>
        </p:nvSpPr>
        <p:spPr>
          <a:xfrm>
            <a:off x="2650635" y="3141071"/>
            <a:ext cx="3937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 b="1" smtClean="0">
                <a:solidFill>
                  <a:schemeClr val="dk2"/>
                </a:solidFill>
                <a:latin typeface="Calibri" panose="020F0502020204030204" pitchFamily="34" charset="0"/>
              </a:rPr>
              <a:t>Wed Apr 6</a:t>
            </a:r>
            <a:endParaRPr lang="en-US" sz="800" b="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27" name="OTLSHAPE_M_702056da381246079aaaa6c03a8d9401_Shape"/>
          <p:cNvSpPr/>
          <p:nvPr>
            <p:custDataLst>
              <p:tags r:id="rId48"/>
            </p:custDataLst>
          </p:nvPr>
        </p:nvSpPr>
        <p:spPr>
          <a:xfrm>
            <a:off x="2790398" y="2333625"/>
            <a:ext cx="114300" cy="133350"/>
          </a:xfrm>
          <a:prstGeom prst="triangl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028" name="OTLSHAPE_M_12be99ba3dd448aa9737b9cff5404ab5_Title"/>
          <p:cNvSpPr txBox="1"/>
          <p:nvPr>
            <p:custDataLst>
              <p:tags r:id="rId49"/>
            </p:custDataLst>
          </p:nvPr>
        </p:nvSpPr>
        <p:spPr>
          <a:xfrm>
            <a:off x="3501174" y="2926039"/>
            <a:ext cx="1003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 b="1" smtClean="0">
                <a:solidFill>
                  <a:schemeClr val="accent5"/>
                </a:solidFill>
                <a:latin typeface="Calibri" panose="020F0502020204030204" pitchFamily="34" charset="0"/>
              </a:rPr>
              <a:t>Enter Milestone 6  Here</a:t>
            </a:r>
            <a:endParaRPr lang="en-US" sz="900" b="1">
              <a:solidFill>
                <a:schemeClr val="accent5"/>
              </a:solidFill>
              <a:latin typeface="Calibri" panose="020F0502020204030204" pitchFamily="34" charset="0"/>
            </a:endParaRPr>
          </a:p>
        </p:txBody>
      </p:sp>
      <p:sp>
        <p:nvSpPr>
          <p:cNvPr id="1029" name="OTLSHAPE_M_12be99ba3dd448aa9737b9cff5404ab5_Date"/>
          <p:cNvSpPr txBox="1"/>
          <p:nvPr>
            <p:custDataLst>
              <p:tags r:id="rId50"/>
            </p:custDataLst>
          </p:nvPr>
        </p:nvSpPr>
        <p:spPr>
          <a:xfrm>
            <a:off x="3810737" y="2792139"/>
            <a:ext cx="3810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 b="1" smtClean="0">
                <a:solidFill>
                  <a:schemeClr val="dk2"/>
                </a:solidFill>
                <a:latin typeface="Calibri" panose="020F0502020204030204" pitchFamily="34" charset="0"/>
              </a:rPr>
              <a:t>Wed Jun 1</a:t>
            </a:r>
            <a:endParaRPr lang="en-US" sz="800" b="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30" name="OTLSHAPE_M_12be99ba3dd448aa9737b9cff5404ab5_Shape"/>
          <p:cNvSpPr/>
          <p:nvPr>
            <p:custDataLst>
              <p:tags r:id="rId51"/>
            </p:custDataLst>
          </p:nvPr>
        </p:nvSpPr>
        <p:spPr>
          <a:xfrm>
            <a:off x="3946817" y="2333625"/>
            <a:ext cx="114300" cy="133350"/>
          </a:xfrm>
          <a:prstGeom prst="parallelogram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031" name="OTLSHAPE_M_462115dda83147b68c0df36765225ee1_Title"/>
          <p:cNvSpPr txBox="1"/>
          <p:nvPr>
            <p:custDataLst>
              <p:tags r:id="rId52"/>
            </p:custDataLst>
          </p:nvPr>
        </p:nvSpPr>
        <p:spPr>
          <a:xfrm>
            <a:off x="4327188" y="3406777"/>
            <a:ext cx="1003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 b="1" smtClean="0">
                <a:solidFill>
                  <a:schemeClr val="accent6"/>
                </a:solidFill>
                <a:latin typeface="Calibri" panose="020F0502020204030204" pitchFamily="34" charset="0"/>
              </a:rPr>
              <a:t>Enter Milestone 7  Here</a:t>
            </a:r>
            <a:endParaRPr lang="en-US" sz="900" b="1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032" name="OTLSHAPE_M_462115dda83147b68c0df36765225ee1_Date"/>
          <p:cNvSpPr txBox="1"/>
          <p:nvPr>
            <p:custDataLst>
              <p:tags r:id="rId53"/>
            </p:custDataLst>
          </p:nvPr>
        </p:nvSpPr>
        <p:spPr>
          <a:xfrm>
            <a:off x="4671019" y="3164376"/>
            <a:ext cx="317500" cy="21700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 b="1" smtClean="0">
                <a:solidFill>
                  <a:schemeClr val="dk2"/>
                </a:solidFill>
                <a:latin typeface="Calibri" panose="020F0502020204030204" pitchFamily="34" charset="0"/>
              </a:rPr>
              <a:t>Mon Jul 11</a:t>
            </a:r>
            <a:endParaRPr lang="en-US" sz="800" b="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33" name="OTLSHAPE_M_462115dda83147b68c0df36765225ee1_Shape"/>
          <p:cNvSpPr/>
          <p:nvPr>
            <p:custDataLst>
              <p:tags r:id="rId54"/>
            </p:custDataLst>
          </p:nvPr>
        </p:nvSpPr>
        <p:spPr>
          <a:xfrm>
            <a:off x="4772831" y="2333625"/>
            <a:ext cx="114300" cy="13335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034" name="OTLSHAPE_M_155a7519591d4003a05343b15444e266_Title"/>
          <p:cNvSpPr txBox="1"/>
          <p:nvPr>
            <p:custDataLst>
              <p:tags r:id="rId55"/>
            </p:custDataLst>
          </p:nvPr>
        </p:nvSpPr>
        <p:spPr>
          <a:xfrm>
            <a:off x="5173852" y="2926039"/>
            <a:ext cx="1003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 b="1" smtClean="0">
                <a:solidFill>
                  <a:schemeClr val="dk2"/>
                </a:solidFill>
                <a:latin typeface="Calibri" panose="020F0502020204030204" pitchFamily="34" charset="0"/>
              </a:rPr>
              <a:t>Enter Milestone 8  Here</a:t>
            </a:r>
            <a:endParaRPr lang="en-US" sz="900" b="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35" name="OTLSHAPE_M_155a7519591d4003a05343b15444e266_Date"/>
          <p:cNvSpPr txBox="1"/>
          <p:nvPr>
            <p:custDataLst>
              <p:tags r:id="rId56"/>
            </p:custDataLst>
          </p:nvPr>
        </p:nvSpPr>
        <p:spPr>
          <a:xfrm>
            <a:off x="5513090" y="2683639"/>
            <a:ext cx="317500" cy="21700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 b="1" smtClean="0">
                <a:solidFill>
                  <a:schemeClr val="dk2"/>
                </a:solidFill>
                <a:latin typeface="Calibri" panose="020F0502020204030204" pitchFamily="34" charset="0"/>
              </a:rPr>
              <a:t>Sun Aug 21</a:t>
            </a:r>
            <a:endParaRPr lang="en-US" sz="800" b="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36" name="OTLSHAPE_M_155a7519591d4003a05343b15444e266_Shape"/>
          <p:cNvSpPr/>
          <p:nvPr>
            <p:custDataLst>
              <p:tags r:id="rId57"/>
            </p:custDataLst>
          </p:nvPr>
        </p:nvSpPr>
        <p:spPr>
          <a:xfrm>
            <a:off x="5619495" y="2333625"/>
            <a:ext cx="114300" cy="13335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037" name="OTLSHAPE_M_ff0f14a0d9f241759cac12a3b2d336c5_Title"/>
          <p:cNvSpPr txBox="1"/>
          <p:nvPr>
            <p:custDataLst>
              <p:tags r:id="rId58"/>
            </p:custDataLst>
          </p:nvPr>
        </p:nvSpPr>
        <p:spPr>
          <a:xfrm>
            <a:off x="5793362" y="3402860"/>
            <a:ext cx="1003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 b="1" smtClean="0">
                <a:solidFill>
                  <a:schemeClr val="dk2"/>
                </a:solidFill>
                <a:latin typeface="Calibri" panose="020F0502020204030204" pitchFamily="34" charset="0"/>
              </a:rPr>
              <a:t>Enter Milestone 9  Here</a:t>
            </a:r>
            <a:endParaRPr lang="en-US" sz="900" b="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38" name="OTLSHAPE_M_ff0f14a0d9f241759cac12a3b2d336c5_Date"/>
          <p:cNvSpPr txBox="1"/>
          <p:nvPr>
            <p:custDataLst>
              <p:tags r:id="rId59"/>
            </p:custDataLst>
          </p:nvPr>
        </p:nvSpPr>
        <p:spPr>
          <a:xfrm>
            <a:off x="6094394" y="3268960"/>
            <a:ext cx="3937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 b="1" spc="-2" smtClean="0">
                <a:solidFill>
                  <a:schemeClr val="dk2"/>
                </a:solidFill>
                <a:latin typeface="Calibri" panose="020F0502020204030204" pitchFamily="34" charset="0"/>
              </a:rPr>
              <a:t>Tue Sep 20</a:t>
            </a:r>
            <a:endParaRPr lang="en-US" sz="800" b="1" spc="-2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39" name="OTLSHAPE_M_ff0f14a0d9f241759cac12a3b2d336c5_Shape"/>
          <p:cNvSpPr/>
          <p:nvPr>
            <p:custDataLst>
              <p:tags r:id="rId60"/>
            </p:custDataLst>
          </p:nvPr>
        </p:nvSpPr>
        <p:spPr>
          <a:xfrm>
            <a:off x="6239005" y="2333625"/>
            <a:ext cx="114300" cy="13335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040" name="OTLSHAPE_M_83ae0c31735046a39e6462737a5d1ce8_Title"/>
          <p:cNvSpPr txBox="1"/>
          <p:nvPr>
            <p:custDataLst>
              <p:tags r:id="rId61"/>
            </p:custDataLst>
          </p:nvPr>
        </p:nvSpPr>
        <p:spPr>
          <a:xfrm>
            <a:off x="5994777" y="3775097"/>
            <a:ext cx="1054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 b="1" smtClean="0">
                <a:solidFill>
                  <a:schemeClr val="accent2"/>
                </a:solidFill>
                <a:latin typeface="Calibri" panose="020F0502020204030204" pitchFamily="34" charset="0"/>
              </a:rPr>
              <a:t>Enter Milestone 10  Here</a:t>
            </a:r>
            <a:endParaRPr lang="en-US" sz="900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41" name="OTLSHAPE_M_83ae0c31735046a39e6462737a5d1ce8_Date"/>
          <p:cNvSpPr txBox="1"/>
          <p:nvPr>
            <p:custDataLst>
              <p:tags r:id="rId62"/>
            </p:custDataLst>
          </p:nvPr>
        </p:nvSpPr>
        <p:spPr>
          <a:xfrm>
            <a:off x="6355055" y="3641197"/>
            <a:ext cx="3302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 b="1" smtClean="0">
                <a:solidFill>
                  <a:schemeClr val="dk2"/>
                </a:solidFill>
                <a:latin typeface="Calibri" panose="020F0502020204030204" pitchFamily="34" charset="0"/>
              </a:rPr>
              <a:t>Sat Oct 1</a:t>
            </a:r>
            <a:endParaRPr lang="en-US" sz="800" b="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42" name="OTLSHAPE_M_83ae0c31735046a39e6462737a5d1ce8_Shape"/>
          <p:cNvSpPr/>
          <p:nvPr>
            <p:custDataLst>
              <p:tags r:id="rId63"/>
            </p:custDataLst>
          </p:nvPr>
        </p:nvSpPr>
        <p:spPr>
          <a:xfrm>
            <a:off x="6466159" y="2333625"/>
            <a:ext cx="114300" cy="13335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043" name="OTLSHAPE_M_bc5b099a860d4eb6bbac39b6b22f89a9_Title"/>
          <p:cNvSpPr txBox="1"/>
          <p:nvPr>
            <p:custDataLst>
              <p:tags r:id="rId64"/>
            </p:custDataLst>
          </p:nvPr>
        </p:nvSpPr>
        <p:spPr>
          <a:xfrm>
            <a:off x="6634938" y="3053928"/>
            <a:ext cx="1054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 b="1" smtClean="0">
                <a:solidFill>
                  <a:schemeClr val="accent3"/>
                </a:solidFill>
                <a:latin typeface="Calibri" panose="020F0502020204030204" pitchFamily="34" charset="0"/>
              </a:rPr>
              <a:t>Enter Milestone 11  Here</a:t>
            </a:r>
            <a:endParaRPr lang="en-US" sz="900" b="1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1044" name="OTLSHAPE_M_bc5b099a860d4eb6bbac39b6b22f89a9_Date"/>
          <p:cNvSpPr txBox="1"/>
          <p:nvPr>
            <p:custDataLst>
              <p:tags r:id="rId65"/>
            </p:custDataLst>
          </p:nvPr>
        </p:nvSpPr>
        <p:spPr>
          <a:xfrm>
            <a:off x="6978113" y="2920028"/>
            <a:ext cx="3683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 b="1" spc="-2" smtClean="0">
                <a:solidFill>
                  <a:schemeClr val="dk2"/>
                </a:solidFill>
                <a:latin typeface="Calibri" panose="020F0502020204030204" pitchFamily="34" charset="0"/>
              </a:rPr>
              <a:t>Tue Nov 1</a:t>
            </a:r>
            <a:endParaRPr lang="en-US" sz="800" b="1" spc="-2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45" name="OTLSHAPE_M_bc5b099a860d4eb6bbac39b6b22f89a9_Shape"/>
          <p:cNvSpPr/>
          <p:nvPr>
            <p:custDataLst>
              <p:tags r:id="rId66"/>
            </p:custDataLst>
          </p:nvPr>
        </p:nvSpPr>
        <p:spPr>
          <a:xfrm>
            <a:off x="7106319" y="2333625"/>
            <a:ext cx="114300" cy="13335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046" name="OTLSHAPE_M_4df7f7e7f56c481182136003ad88759b_Title"/>
          <p:cNvSpPr txBox="1"/>
          <p:nvPr>
            <p:custDataLst>
              <p:tags r:id="rId67"/>
            </p:custDataLst>
          </p:nvPr>
        </p:nvSpPr>
        <p:spPr>
          <a:xfrm>
            <a:off x="7974626" y="2626275"/>
            <a:ext cx="850900" cy="248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 b="1" smtClean="0">
                <a:solidFill>
                  <a:schemeClr val="accent4"/>
                </a:solidFill>
                <a:latin typeface="Calibri" panose="020F0502020204030204" pitchFamily="34" charset="0"/>
              </a:rPr>
              <a:t>Enter Milestone 12  Here</a:t>
            </a:r>
            <a:endParaRPr lang="en-US" sz="900" b="1">
              <a:solidFill>
                <a:schemeClr val="accent4"/>
              </a:solidFill>
              <a:latin typeface="Calibri" panose="020F0502020204030204" pitchFamily="34" charset="0"/>
            </a:endParaRPr>
          </a:p>
        </p:txBody>
      </p:sp>
      <p:sp>
        <p:nvSpPr>
          <p:cNvPr id="1047" name="OTLSHAPE_M_4df7f7e7f56c481182136003ad88759b_Date"/>
          <p:cNvSpPr txBox="1"/>
          <p:nvPr>
            <p:custDataLst>
              <p:tags r:id="rId68"/>
            </p:custDataLst>
          </p:nvPr>
        </p:nvSpPr>
        <p:spPr>
          <a:xfrm>
            <a:off x="8206549" y="2492375"/>
            <a:ext cx="3810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 b="1" smtClean="0">
                <a:solidFill>
                  <a:schemeClr val="dk2"/>
                </a:solidFill>
                <a:latin typeface="Calibri" panose="020F0502020204030204" pitchFamily="34" charset="0"/>
              </a:rPr>
              <a:t>Sat Dec 31</a:t>
            </a:r>
            <a:endParaRPr lang="en-US" sz="800" b="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48" name="OTLSHAPE_M_4df7f7e7f56c481182136003ad88759b_Shape"/>
          <p:cNvSpPr/>
          <p:nvPr>
            <p:custDataLst>
              <p:tags r:id="rId69"/>
            </p:custDataLst>
          </p:nvPr>
        </p:nvSpPr>
        <p:spPr>
          <a:xfrm flipV="1">
            <a:off x="8345339" y="2333625"/>
            <a:ext cx="114300" cy="133350"/>
          </a:xfrm>
          <a:prstGeom prst="flowChartManualOperation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498180"/>
              </p:ext>
            </p:extLst>
          </p:nvPr>
        </p:nvGraphicFramePr>
        <p:xfrm>
          <a:off x="1548126" y="699169"/>
          <a:ext cx="6096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 OF PROJECT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TIMELINE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86389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HYW50dCIsIklzVGVtcGxhdGUiOmZhbHNlLCJWZXJzaW9uIjp7IiRpZCI6IjIiLCJWZXJzaW9uIjoiMy4wLjEiLCJPcmlnaW5hbEFzc2VtYmx5VmVyc2lvbiI6IjMuMDEuMDIuMDAiLCJFZGl0aW9uIjoiUGx1cyIsIklzUGx1c0VkaXRpb24iOnRydWV9LCJFZmZlY3QiOjE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Y5LCJHIjo5NSwiQiI6ODF9fSwiSXNWaXNpYmxlIjp0cnVlLCJXaWR0aCI6ODU4LjAsIkhlaWdodCI6Mj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QsIkZvbnROYW1lIjoiQ2FsaWJyaSIsIklzQm9sZCI6dHJ1ZSwiSXNJdGFsaWMiOmZhbHNlLCJJc1VuZGVybGluZWQiOmZhbHNlLCJQYXJlbnRTdHlsZSI6bnVsbH0sIkF1dG9TaXplIjowLCJGb3JlZ3JvdW5kIjp7IiRpZCI6IjE1IiwiQ29sb3IiOnsiJGlkIjoiMTYiLCJBIjoyNTUsIlIiOjAsIkciOjAsIkIiOjB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AsIlIiOjAsIkciOjAsIkIiOjB9fSwiSXNWaXNpYmxlIjpmYWxz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k5LCJHIjoxNjUsIkIiOjU1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5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mZhbHNlLCJFbGFwc2VkVGltZUZvcm1hdCI6MCwiVG9kYXlNYXJrZXJQb3NpdGlvbiI6MCwiUXVpY2tQb3NpdGlvbiI6MywiQWJzb2x1dGVQb3NpdGlvbiI6MTY4Ljc1LCJNYXJnaW4iOnsiJGlkIjoiNDkiLCJUb3AiOjAsIkxlZnQiOjEwLCJSaWdodCI6MTAsIkJvdHRvbSI6MH0sIlBhZGRpbmciOnsiJGlkIjoiNTAiLCJUb3AiOjAsIkxlZnQiOjAsIlJpZ2h0IjowLCJCb3R0b20iOjB9LCJCYWNrZ3JvdW5kIjp7IiRpZCI6IjUxIiwiQ29sb3IiOnsiJGlkIjoiNTIiLCJBIjoyNTUsIlIiOjQ3LCJHIjo1NCwiQiI6MTUz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NzksIkciOjEyOSwiQiI6MTg5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MuMCwiSGVpZ2h0IjoxMy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2OSwiRyI6OTUsIkIiOjgx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ZGRkIE1NTSBkIiwiU2VwYXJhdG9yIjoiLyIsIlVzZUludGVybmF0aW9uYWxEYXRlRm9ybWF0IjpmYWxzZX0sIklzVmlzaWJsZSI6dHJ1ZSwiUGFyZW50U3R5bGUiOm51bGx9LCJEZWZhdWx0VGFza1N0eWxlIjp7IiRpZCI6IjgwIiwiU2hhcGUiOjEsIlNoYXBlVGhpY2tuZXNzIjowLCJEdXJhdGlvbkZvcm1hdCI6MC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OTksIkciOjE2NSwiQiI6NTV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5OSwiRyI6MTY1LCJCIjo1NX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A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NYXJnaW4iOm51bGwsIlN0YXJ0RGF0ZVBvc2l0aW9uIjozLCJFbmREYXRlUG9zaXRpb24iOjMsIlRpdGxlUG9zaXRpb24iOjQsIkR1cmF0aW9uUG9zaXRpb24iOjYsIlBlcmNlbnRhZ2VDb21wbGV0ZWRQb3NpdGlvbiI6NiwiU3BhY2luZyI6NSwiSXNCZWxvd1RpbWViYW5kIjp0cnV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MC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CwiRyI6MCwiQiI6MH19LCJNYXhXaWR0aCI6NzI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BdXRvU2l6ZSI6MCwiRm9yZWdyb3VuZCI6eyIkaWQiOiIxMTYiLCJDb2xvciI6eyIkaWQiOiIxMTciLCJBIjoyNTUsIlIiOjY5LCJHIjo5NSwiQiI6ODF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U1NIGQiLCJTZXBhcmF0b3IiOiIvIiwiVXNlSW50ZXJuYXRpb25hbERhdGVGb3JtYXQiOmZhbHNlfSwiSXNWaXNpYmxlIjp0cnVlLCJQYXJlbnRTdHlsZSI6bnVsbH0sIlNob3dFbGFwc2VkVGltZUdyYWRpZW50U3R5bGUiOmZhbHNlfSwiU2NhbGUiOnsiJGlkIjoiMTIyIiwiU3RhcnREYXRlIjoiMjAxNS0wMS0wMVQyMzo1OTo1OS45OTlaIiwiRW5kRGF0ZSI6IjIwMTYtMTItMzFUMjM6NTk6NTkuOTk5WiIsIkZvcm1hdCI6Ik1NTSIsIlR5cGUiOjIsIkF1dG9EYXRlUmFuZ2UiOnRydWUsIldvcmtpbmdEYXlzIjozMSwiVG9kYXlNYXJrZXJUZXh0IjoiVG9kYXkiLCJBdXRvU2NhbGVUeXBlIjpmYWxzZX0sIk1pbGVzdG9uZXMiOlt7IiRpZCI6IjEyMyIsIkRhdGUiOiIyMDE2LTAxLTAxVDIzOjU5OjU5Ljk5OVoiLCJTdHlsZSI6eyIkaWQiOiIxMjQiLCJTaGFwZSI6MiwiQ29ubmVjdG9yTWFyZ2luIjp7IiRyZWYiOiI1NCJ9LCJDb25uZWN0b3JTdHlsZSI6eyIkaWQiOiIxMjUiLCJMaW5lQ29sb3IiOnsiJGlkIjoiMTI2IiwiJHR5cGUiOiJOTFJFLkNvbW1vbi5Eb20uU29saWRDb2xvckJydXNoLCBOTFJFLkNvbW1vbiIsIkNvbG9yIjp7IiRpZCI6IjEyNyIsIkEiOjg5LCJSIjo5MSwiRyI6MTU1LCJCIjoyMTN9fSwiTGluZVdlaWdodCI6MS4wLCJMaW5lVHlwZSI6MCwiUGFyZW50U3R5bGUiOnsiJHJlZiI6IjU1In19LCJJc0JlbG93VGltZWJhbmQiOnRydWUsIkhpZGVEYXRlIjpmYWxzZSwiU2hhcGVTaXplIjozLCJTcGFjaW5nIjoyLjAsIlBhZGRpbmciOnsiJHJlZiI6IjU4In0sIlNoYXBlU3R5bGUiOnsiJGlkIjoiMTI4IiwiTWFyZ2luIjp7IiRyZWYiOiI2MCJ9LCJQYWRkaW5nIjp7IiRyZWYiOiI2MSJ9LCJCYWNrZ3JvdW5kIjp7IiRpZCI6IjEyOSIsIkNvbG9yIjp7IiRpZCI6IjEzMCIsIkEiOjI1NSwiUiI6OTEsIkciOjE1NSwiQiI6MjEzfX0sIklzVmlzaWJsZSI6dHJ1ZSwiV2lkdGgiOjEwLjAsIkhlaWdodCI6OS43NSwiQm9yZGVyU3R5bGUiOnsiJGlkIjoiMTMxIiwiTGluZUNvbG9yIjp7IiRyZWYiOiI2MyJ9LCJMaW5lV2VpZ2h0IjowLjAsIkxpbmVUeXBlIjowLCJQYXJlbnRTdHlsZSI6eyIkcmVmIjoiNjIifX0sIlBhcmVudFN0eWxlIjp7IiRyZWYiOiI1OSJ9fSwiVGl0bGVTdHlsZSI6eyIkaWQiOiIxMzIiLCJGb250U2V0dGluZ3MiOnsiJGlkIjoiMTMzIiwiRm9udFNpemUiOjgsIkZvbnROYW1lIjoiQ2FsaWJyaSIsIklzQm9sZCI6dHJ1ZSwiSXNJdGFsaWMiOmZhbHNlLCJJc1VuZGVybGluZWQiOmZhbHNlLCJQYXJlbnRTdHlsZSI6eyIkcmVmIjoiNjYifX0sIkF1dG9TaXplIjoyLCJGb3JlZ3JvdW5kIjp7IiRpZCI6IjEzNCIsIkNvbG9yIjp7IiRpZCI6IjEzNSIsIkEiOjI1NSwiUiI6NjgsIkciOjg0LCJCIjoxMDZ9fSwiTWF4V2lkdGgiOjgx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iIsIkxpbmVDb2xvciI6bnVsbCwiTGluZVdlaWdodCI6MC4wLCJMaW5lVHlwZSI6MCwiUGFyZW50U3R5bGUiOm51bGx9LCJQYXJlbnRTdHlsZSI6eyIkcmVmIjoiNjUifX0sIkRhdGVTdHlsZSI6eyIkaWQiOiIxMzciLCJGb250U2V0dGluZ3MiOnsiJGlkIjoiMTM4IiwiRm9udFNpemUiOjcsIkZvbnROYW1lIjoiQ2FsaWJyaSIsIklzQm9sZCI6ZmFsc2UsIklzSXRhbGljIjpmYWxzZSwiSXNVbmRlcmxpbmVkIjpmYWxzZSwiUGFyZW50U3R5bGUiOnsiJHJlZiI6IjczIn19LCJBdXRvU2l6ZSI6MiwiRm9yZWdyb3VuZCI6eyIkaWQiOiIxMzkiLCJDb2xvciI6eyIkaWQiOiIxNDAiLCJBIjoyNTUsIlIiOjY4LCJHIjo4NCwiQiI6MTA2fX0sIk1heFdpZHRoIjoyOS4yNS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xIiwiTGluZUNvbG9yIjpudWxsLCJMaW5lV2VpZ2h0IjowLjAsIkxpbmVUeXBlIjowLCJQYXJlbnRTdHlsZSI6bnVsbH0sIlBhcmVudFN0eWxlIjp7IiRyZWYiOiI3MiJ9fSwiRGF0ZUZvcm1hdCI6eyIkaWQiOiIxNDIiLCJGb3JtYXRTdHJpbmciOiJkZGQgTU1NIGQiLCJTZXBhcmF0b3IiOiIvIiwiVXNlSW50ZXJuYXRpb25hbERhdGVGb3JtYXQiOmZhbHNlfSwiSXNWaXNpYmxlIjp0cnVlLCJQYXJlbnRTdHlsZSI6eyIkcmVmIjoiNTMifX0sIlBvc2l0aW9uIjp7IiRpZCI6IjE0MyIsIlJhdGlvIjowLjMyNjQ4OTE3NDkyNTI1MDc2LCJJc0N1c3RvbSI6dHJ1ZX0sIklkIjoiNjA4ZDYyZDktMmY0Zi00ZDIyLThhMDMtYjZlYTYyOWJjNTVkIiwiSW1wb3J0SWQiOm51bGwsIlRpdGxlIjoiRW50ZXIgTWlsZXN0b25lIDEgIEhlcmUiLCJOb3RlIjpudWxsLCJIeXBlcmxpbmsiOm51bGwsIklzQ2hhbmdlZCI6ZmFsc2UsIklzTmV3IjpmYWxzZX0seyIkaWQiOiIxNDQiLCJEYXRlIjoiMjAxNi0wMi0wMVQyMzo1OTo1OS45OTlaIiwiU3R5bGUiOnsiJGlkIjoiMTQ1IiwiU2hhcGUiOjQsIkNvbm5lY3Rvck1hcmdpbiI6eyIkcmVmIjoiNTQifSwiQ29ubmVjdG9yU3R5bGUiOnsiJGlkIjoiMTQ2IiwiTGluZUNvbG9yIjp7IiRpZCI6IjE0NyIsIiR0eXBlIjoiTkxSRS5Db21tb24uRG9tLlNvbGlkQ29sb3JCcnVzaCwgTkxSRS5Db21tb24iLCJDb2xvciI6eyIkaWQiOiIxNDgiLCJBIjoyNTUsIlIiOjkxLCJHIjoxNTUsIkIiOjIxM319LCJMaW5lV2VpZ2h0IjoxLjAsIkxpbmVUeXBlIjowLCJQYXJlbnRTdHlsZSI6eyIkcmVmIjoiNTUifX0sIklzQmVsb3dUaW1lYmFuZCI6dHJ1ZSwiSGlkZURhdGUiOmZhbHNlLCJTaGFwZVNpemUiOjMsIlNwYWNpbmciOjIuMCwiUGFkZGluZyI6eyIkcmVmIjoiNTgifSwiU2hhcGVTdHlsZSI6eyIkaWQiOiIxNDkiLCJNYXJnaW4iOnsiJHJlZiI6IjYwIn0sIlBhZGRpbmciOnsiJHJlZiI6IjYxIn0sIkJhY2tncm91bmQiOnsiJHJlZiI6IjE0NyJ9LCJJc1Zpc2libGUiOnRydWUsIldpZHRoIjo5LjAsIkhlaWdodCI6MTAuNSwiQm9yZGVyU3R5bGUiOnsiJGlkIjoiMTUwIiwiTGluZUNvbG9yIjp7IiRyZWYiOiI2MyJ9LCJMaW5lV2VpZ2h0IjowLjAsIkxpbmVUeXBlIjowLCJQYXJlbnRTdHlsZSI6eyIkcmVmIjoiNjIifX0sIlBhcmVudFN0eWxlIjp7IiRyZWYiOiI1OSJ9fSwiVGl0bGVTdHlsZSI6eyIkaWQiOiIxNTEiLCJGb250U2V0dGluZ3MiOnsiJGlkIjoiMTUyIiwiRm9udFNpemUiOjgsIkZvbnROYW1lIjoiQ2FsaWJyaSIsIklzQm9sZCI6dHJ1ZSwiSXNJdGFsaWMiOmZhbHNlLCJJc1VuZGVybGluZWQiOmZhbHNlLCJQYXJlbnRTdHlsZSI6eyIkcmVmIjoiNjYifX0sIkF1dG9TaXplIjoyLCJGb3JlZ3JvdW5kIjp7IiRpZCI6IjE1MyIsIkNvbG9yIjp7IiRpZCI6IjE1NCIsIkEiOjI1NSwiUiI6NjgsIkciOjg0LCJCIjoxMDZ9fSwiTWF4V2lkdGgiOjgx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1NSIsIkxpbmVDb2xvciI6bnVsbCwiTGluZVdlaWdodCI6MC4wLCJMaW5lVHlwZSI6MCwiUGFyZW50U3R5bGUiOm51bGx9LCJQYXJlbnRTdHlsZSI6eyIkcmVmIjoiNjUifX0sIkRhdGVTdHlsZSI6eyIkaWQiOiIxNTYiLCJGb250U2V0dGluZ3MiOnsiJGlkIjoiMTU3IiwiRm9udFNpemUiOjcsIkZvbnROYW1lIjoiQ2FsaWJyaSIsIklzQm9sZCI6ZmFsc2UsIklzSXRhbGljIjpmYWxzZSwiSXNVbmRlcmxpbmVkIjpmYWxzZSwiUGFyZW50U3R5bGUiOnsiJHJlZiI6IjczIn19LCJBdXRvU2l6ZSI6MiwiRm9yZWdyb3VuZCI6eyIkaWQiOiIxNTgiLCJDb2xvciI6eyIkaWQiOiIxNTkiLCJBIjoyNTUsIlIiOjY4LCJHIjo4NCwiQiI6MTA2fX0sIk1heFdpZHRoIjoz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jAiLCJMaW5lQ29sb3IiOm51bGwsIkxpbmVXZWlnaHQiOjAuMCwiTGluZVR5cGUiOjAsIlBhcmVudFN0eWxlIjpudWxsfSwiUGFyZW50U3R5bGUiOnsiJHJlZiI6IjcyIn19LCJEYXRlRm9ybWF0Ijp7IiRpZCI6IjE2MSIsIkZvcm1hdFN0cmluZyI6ImRkZCBNTU0gZCIsIlNlcGFyYXRvciI6Ii8iLCJVc2VJbnRlcm5hdGlvbmFsRGF0ZUZvcm1hdCI6ZmFsc2V9LCJJc1Zpc2libGUiOnRydWUsIlBhcmVudFN0eWxlIjp7IiRyZWYiOiI1MyJ9fSwiUG9zaXRpb24iOnsiJGlkIjoiMTYyIiwiUmF0aW8iOjAuMDc1MzAyNTU0OTQyOTQzNDI1LCJJc0N1c3RvbSI6dHJ1ZX0sIklkIjoiZmYxNTdlZDItOTZmMC00YTFmLWJhMjUtNWQ4NzNlOWQ1YTUyIiwiSW1wb3J0SWQiOm51bGwsIlRpdGxlIjoiRW50ZXIgTWlsZXN0b25lIDIgIEhlcmUiLCJOb3RlIjpudWxsLCJIeXBlcmxpbmsiOm51bGwsIklzQ2hhbmdlZCI6ZmFsc2UsIklzTmV3IjpmYWxzZX0seyIkaWQiOiIxNjMiLCJEYXRlIjoiMjAxNi0wMy0yN1QyMzo1OTo1OS45OTlaIiwiU3R5bGUiOnsiJGlkIjoiMTY0IiwiU2hhcGUiOjAsIkNvbm5lY3Rvck1hcmdpbiI6eyIkcmVmIjoiNTQifSwiQ29ubmVjdG9yU3R5bGUiOnsiJGlkIjoiMTY1IiwiTGluZUNvbG9yIjp7IiRpZCI6IjE2NiIsIiR0eXBlIjoiTkxSRS5Db21tb24uRG9tLlNvbGlkQ29sb3JCcnVzaCwgTkxSRS5Db21tb24iLCJDb2xvciI6eyIkaWQiOiIxNjciLCJBIjoyNTUsIlIiOjIzNywiRyI6MTI1LCJCIjo0OX19LCJMaW5lV2VpZ2h0IjoxLjAsIkxpbmVUeXBlIjowLCJQYXJlbnRTdHlsZSI6eyIkcmVmIjoiNTUifX0sIklzQmVsb3dUaW1lYmFuZCI6dHJ1ZSwiSGlkZURhdGUiOmZhbHNlLCJTaGFwZVNpemUiOjMsIlNwYWNpbmciOjIuMCwiUGFkZGluZyI6eyIkcmVmIjoiNTgifSwiU2hhcGVTdHlsZSI6eyIkaWQiOiIxNjgiLCJNYXJnaW4iOnsiJHJlZiI6IjYwIn0sIlBhZGRpbmciOnsiJHJlZiI6IjYxIn0sIkJhY2tncm91bmQiOnsiJHJlZiI6IjE2NiJ9LCJJc1Zpc2libGUiOnRydWUsIldpZHRoIjo5LjAsIkhlaWdodCI6MTAuNSwiQm9yZGVyU3R5bGUiOnsiJGlkIjoiMTY5IiwiTGluZUNvbG9yIjp7IiRyZWYiOiI2MyJ9LCJMaW5lV2VpZ2h0IjowLjAsIkxpbmVUeXBlIjowLCJQYXJlbnRTdHlsZSI6eyIkcmVmIjoiNjIifX0sIlBhcmVudFN0eWxlIjp7IiRyZWYiOiI1OSJ9fSwiVGl0bGVTdHlsZSI6eyIkaWQiOiIxNzAiLCJGb250U2V0dGluZ3MiOnsiJGlkIjoiMTcxIiwiRm9udFNpemUiOjgsIkZvbnROYW1lIjoiQ2FsaWJyaSIsIklzQm9sZCI6dHJ1ZSwiSXNJdGFsaWMiOmZhbHNlLCJJc1VuZGVybGluZWQiOmZhbHNlLCJQYXJlbnRTdHlsZSI6eyIkcmVmIjoiNjYifX0sIkF1dG9TaXplIjoyLCJGb3JlZ3JvdW5kIjp7IiRpZCI6IjE3MiIsIkNvbG9yIjp7IiRpZCI6IjE3MyIsIkEiOjI1NSwiUiI6MjM3LCJHIjoxMjUsIkIiOjQ5fX0sIk1heFdpZHRoIjo4MS4w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zQiLCJMaW5lQ29sb3IiOm51bGwsIkxpbmVXZWlnaHQiOjAuMCwiTGluZVR5cGUiOjAsIlBhcmVudFN0eWxlIjpudWxsfSwiUGFyZW50U3R5bGUiOnsiJHJlZiI6IjY1In19LCJEYXRlU3R5bGUiOnsiJGlkIjoiMTc1IiwiRm9udFNldHRpbmdzIjp7IiRpZCI6IjE3NiIsIkZvbnRTaXplIjo3LCJGb250TmFtZSI6IkNhbGlicmkiLCJJc0JvbGQiOmZhbHNlLCJJc0l0YWxpYyI6ZmFsc2UsIklzVW5kZXJsaW5lZCI6ZmFsc2UsIlBhcmVudFN0eWxlIjp7IiRyZWYiOiI3MyJ9fSwiQXV0b1NpemUiOjIsIkZvcmVncm91bmQiOnsiJGlkIjoiMTc3IiwiQ29sb3IiOnsiJGlkIjoiMTc4IiwiQSI6MjU1LCJSIjo2OCwiRyI6ODQsIkIiOjEwNn19LCJNYXhXaWR0aCI6MzEuNS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c5IiwiTGluZUNvbG9yIjpudWxsLCJMaW5lV2VpZ2h0IjowLjAsIkxpbmVUeXBlIjowLCJQYXJlbnRTdHlsZSI6bnVsbH0sIlBhcmVudFN0eWxlIjp7IiRyZWYiOiI3MiJ9fSwiRGF0ZUZvcm1hdCI6eyIkaWQiOiIxODAiLCJGb3JtYXRTdHJpbmciOiJkZGQgTU1NIGQiLCJTZXBhcmF0b3IiOiIvIiwiVXNlSW50ZXJuYXRpb25hbERhdGVGb3JtYXQiOmZhbHNlfSwiSXNWaXNpYmxlIjp0cnVlLCJQYXJlbnRTdHlsZSI6eyIkcmVmIjoiNTMifX0sIlBvc2l0aW9uIjp7IiRpZCI6IjE4MSIsIlJhdGlvIjowLjI1NzEwODIwMDkyMDk1MjcxLCJJc0N1c3RvbSI6dHJ1ZX0sIklkIjoiYTdlYzQ5NjUtNTBmYS00M2UzLTgxZDUtMDVjOWUyMGQxZGQ5IiwiSW1wb3J0SWQiOm51bGwsIlRpdGxlIjoiRW50ZXIgTWlsZXN0b25lIDMgIEhlcmUiLCJOb3RlIjpudWxsLCJIeXBlcmxpbmsiOm51bGwsIklzQ2hhbmdlZCI6ZmFsc2UsIklzTmV3IjpmYWxzZX0seyIkaWQiOiIxODIiLCJEYXRlIjoiMjAxNi0wNC0wMVQyMzo1OTo1OS45OTlaIiwiU3R5bGUiOnsiJGlkIjoiMTgzIiwiU2hhcGUiOjAsIkNvbm5lY3Rvck1hcmdpbiI6eyIkcmVmIjoiNTQifSwiQ29ubmVjdG9yU3R5bGUiOnsiJGlkIjoiMTg0IiwiTGluZUNvbG9yIjp7IiRpZCI6IjE4NSIsIiR0eXBlIjoiTkxSRS5Db21tb24uRG9tLlNvbGlkQ29sb3JCcnVzaCwgTkxSRS5Db21tb24iLCJDb2xvciI6eyIkaWQiOiIxODYiLCJBIjoyNTUsIlIiOjE2NSwiRyI6MTY1LCJCIjoxNjV9fSwiTGluZVdlaWdodCI6MS4wLCJMaW5lVHlwZSI6MCwiUGFyZW50U3R5bGUiOnsiJHJlZiI6IjU1In19LCJJc0JlbG93VGltZWJhbmQiOnRydWUsIkhpZGVEYXRlIjpmYWxzZSwiU2hhcGVTaXplIjozLCJTcGFjaW5nIjoyLjAsIlBhZGRpbmciOnsiJHJlZiI6IjU4In0sIlNoYXBlU3R5bGUiOnsiJGlkIjoiMTg3IiwiTWFyZ2luIjp7IiRyZWYiOiI2MCJ9LCJQYWRkaW5nIjp7IiRyZWYiOiI2MSJ9LCJCYWNrZ3JvdW5kIjp7IiRyZWYiOiIxODUifSwiSXNWaXNpYmxlIjp0cnVlLCJXaWR0aCI6OS4wLCJIZWlnaHQiOjEwLjUsIkJvcmRlclN0eWxlIjp7IiRpZCI6IjE4OCIsIkxpbmVDb2xvciI6eyIkcmVmIjoiNjMifSwiTGluZVdlaWdodCI6MC4wLCJMaW5lVHlwZSI6MCwiUGFyZW50U3R5bGUiOnsiJHJlZiI6IjYyIn19LCJQYXJlbnRTdHlsZSI6eyIkcmVmIjoiNTkifX0sIlRpdGxlU3R5bGUiOnsiJGlkIjoiMTg5IiwiRm9udFNldHRpbmdzIjp7IiRpZCI6IjE5MCIsIkZvbnRTaXplIjo4LCJGb250TmFtZSI6IkNhbGlicmkiLCJJc0JvbGQiOnRydWUsIklzSXRhbGljIjpmYWxzZSwiSXNVbmRlcmxpbmVkIjpmYWxzZSwiUGFyZW50U3R5bGUiOnsiJHJlZiI6IjY2In19LCJBdXRvU2l6ZSI6MiwiRm9yZWdyb3VuZCI6eyIkaWQiOiIxOTEiLCJDb2xvciI6eyIkaWQiOiIxOTIiLCJBIjoyNTUsIlIiOjE2NSwiRyI6MTY1LCJCIjoxNjV9fSwiTWF4V2lkdGgiOjgx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5MyIsIkxpbmVDb2xvciI6bnVsbCwiTGluZVdlaWdodCI6MC4wLCJMaW5lVHlwZSI6MCwiUGFyZW50U3R5bGUiOm51bGx9LCJQYXJlbnRTdHlsZSI6eyIkcmVmIjoiNjUifX0sIkRhdGVTdHlsZSI6eyIkaWQiOiIxOTQiLCJGb250U2V0dGluZ3MiOnsiJGlkIjoiMTk1IiwiRm9udFNpemUiOjcsIkZvbnROYW1lIjoiQ2FsaWJyaSIsIklzQm9sZCI6ZmFsc2UsIklzSXRhbGljIjpmYWxzZSwiSXNVbmRlcmxpbmVkIjpmYWxzZSwiUGFyZW50U3R5bGUiOnsiJHJlZiI6IjczIn19LCJBdXRvU2l6ZSI6MiwiRm9yZWdyb3VuZCI6eyIkaWQiOiIxOTYiLCJDb2xvciI6eyIkaWQiOiIxOTciLCJBIjoyNTUsIlIiOjY4LCJHIjo4NCwiQiI6MTA2fX0sIk1heFdpZHRoIjozMi4yNS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k4IiwiTGluZUNvbG9yIjpudWxsLCJMaW5lV2VpZ2h0IjowLjAsIkxpbmVUeXBlIjowLCJQYXJlbnRTdHlsZSI6bnVsbH0sIlBhcmVudFN0eWxlIjp7IiRyZWYiOiI3MiJ9fSwiRGF0ZUZvcm1hdCI6eyIkaWQiOiIxOTkiLCJGb3JtYXRTdHJpbmciOiJkZGQgTU1NIGQiLCJTZXBhcmF0b3IiOiIvIiwiVXNlSW50ZXJuYXRpb25hbERhdGVGb3JtYXQiOmZhbHNlfSwiSXNWaXNpYmxlIjp0cnVlLCJQYXJlbnRTdHlsZSI6eyIkcmVmIjoiNTMifX0sIlBvc2l0aW9uIjp7IiRpZCI6IjIwMCIsIlJhdGlvIjowLjIwNjIyODc4NjA0NDY1MDYxLCJJc0N1c3RvbSI6dHJ1ZX0sIklkIjoiMzJlNzU0YTQtYWQ4OS00NTIyLWIyYzYtOGY2NjdjN2UzYjkyIiwiSW1wb3J0SWQiOm51bGwsIlRpdGxlIjoiRW50ZXIgTWlsZXN0b25lIDQgIEhlcmUiLCJOb3RlIjpudWxsLCJIeXBlcmxpbmsiOm51bGwsIklzQ2hhbmdlZCI6ZmFsc2UsIklzTmV3IjpmYWxzZX0seyIkaWQiOiIyMDEiLCJEYXRlIjoiMjAxNi0wNC0wNlQyMzo1OTo1OS45OTlaIiwiU3R5bGUiOnsiJGlkIjoiMjAyIiwiU2hhcGUiOjAsIkNvbm5lY3Rvck1hcmdpbiI6eyIkcmVmIjoiNTQifSwiQ29ubmVjdG9yU3R5bGUiOnsiJGlkIjoiMjAzIiwiTGluZUNvbG9yIjp7IiRpZCI6IjIwNCIsIiR0eXBlIjoiTkxSRS5Db21tb24uRG9tLlNvbGlkQ29sb3JCcnVzaCwgTkxSRS5Db21tb24iLCJDb2xvciI6eyIkaWQiOiIyMDUiLCJBIjoyNTUsIlIiOjI1NSwiRyI6MTkyLCJCIjowfX0sIkxpbmVXZWlnaHQiOjEuMCwiTGluZVR5cGUiOjAsIlBhcmVudFN0eWxlIjp7IiRyZWYiOiI1NSJ9fSwiSXNCZWxvd1RpbWViYW5kIjp0cnVlLCJIaWRlRGF0ZSI6ZmFsc2UsIlNoYXBlU2l6ZSI6MywiU3BhY2luZyI6Mi4wLCJQYWRkaW5nIjp7IiRyZWYiOiI1OCJ9LCJTaGFwZVN0eWxlIjp7IiRpZCI6IjIwNiIsIk1hcmdpbiI6eyIkcmVmIjoiNjAifSwiUGFkZGluZyI6eyIkcmVmIjoiNjEifSwiQmFja2dyb3VuZCI6eyIkcmVmIjoiMjA0In0sIklzVmlzaWJsZSI6dHJ1ZSwiV2lkdGgiOjkuMCwiSGVpZ2h0IjoxMC41LCJCb3JkZXJTdHlsZSI6eyIkaWQiOiIyMDciLCJMaW5lQ29sb3IiOnsiJHJlZiI6IjYzIn0sIkxpbmVXZWlnaHQiOjAuMCwiTGluZVR5cGUiOjAsIlBhcmVudFN0eWxlIjp7IiRyZWYiOiI2MiJ9fSwiUGFyZW50U3R5bGUiOnsiJHJlZiI6IjU5In19LCJUaXRsZVN0eWxlIjp7IiRpZCI6IjIwOCIsIkZvbnRTZXR0aW5ncyI6eyIkaWQiOiIyMDkiLCJGb250U2l6ZSI6OCwiRm9udE5hbWUiOiJDYWxpYnJpIiwiSXNCb2xkIjp0cnVlLCJJc0l0YWxpYyI6ZmFsc2UsIklzVW5kZXJsaW5lZCI6ZmFsc2UsIlBhcmVudFN0eWxlIjp7IiRyZWYiOiI2NiJ9fSwiQXV0b1NpemUiOjIsIkZvcmVncm91bmQiOnsiJGlkIjoiMjEwIiwiQ29sb3IiOnsiJGlkIjoiMjExIiwiQSI6MjU1LCJSIjoyNTUsIkciOjE5MiwiQiI6MH19LCJNYXhXaWR0aCI6ODEuMC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EyIiwiTGluZUNvbG9yIjpudWxsLCJMaW5lV2VpZ2h0IjowLjAsIkxpbmVUeXBlIjowLCJQYXJlbnRTdHlsZSI6bnVsbH0sIlBhcmVudFN0eWxlIjp7IiRyZWYiOiI2NSJ9fSwiRGF0ZVN0eWxlIjp7IiRpZCI6IjIxMyIsIkZvbnRTZXR0aW5ncyI6eyIkaWQiOiIyMTQiLCJGb250U2l6ZSI6NywiRm9udE5hbWUiOiJDYWxpYnJpIiwiSXNCb2xkIjpmYWxzZSwiSXNJdGFsaWMiOmZhbHNlLCJJc1VuZGVybGluZWQiOmZhbHNlLCJQYXJlbnRTdHlsZSI6eyIkcmVmIjoiNzMifX0sIkF1dG9TaXplIjoyLCJGb3JlZ3JvdW5kIjp7IiRpZCI6IjIxNSIsIkNvbG9yIjp7IiRpZCI6IjIxNiIsIkEiOjI1NSwiUiI6NjgsIkciOjg0LCJCIjoxMDZ9fSwiTWF4V2lkdGgiOjMz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xNyIsIkxpbmVDb2xvciI6bnVsbCwiTGluZVdlaWdodCI6MC4wLCJMaW5lVHlwZSI6MCwiUGFyZW50U3R5bGUiOm51bGx9LCJQYXJlbnRTdHlsZSI6eyIkcmVmIjoiNzIifX0sIkRhdGVGb3JtYXQiOnsiJGlkIjoiMjE4IiwiRm9ybWF0U3RyaW5nIjoiZGRkIE1NTSBkIiwiU2VwYXJhdG9yIjoiLyIsIlVzZUludGVybmF0aW9uYWxEYXRlRm9ybWF0IjpmYWxzZX0sIklzVmlzaWJsZSI6dHJ1ZSwiUGFyZW50U3R5bGUiOnsiJHJlZiI6IjUzIn19LCJQb3NpdGlvbiI6eyIkaWQiOiIyMTkiLCJSYXRpbyI6MC4xNTUzNDg5MTkwNTYwOCwiSXNDdXN0b20iOnRydWV9LCJJZCI6IjcwMjA1NmRhLTM4MTItNDYwNy05YWFhLWE2YzAzYThkOTQwMSIsIkltcG9ydElkIjpudWxsLCJUaXRsZSI6IkVudGVyIE1pbGVzdG9uZSA1ICBIZXJlIiwiTm90ZSI6bnVsbCwiSHlwZXJsaW5rIjpudWxsLCJJc0NoYW5nZWQiOmZhbHNlLCJJc05ldyI6ZmFsc2V9LHsiJGlkIjoiMjIwIiwiRGF0ZSI6IjIwMTYtMDYtMDFUMjM6NTk6NTkuOTk5WiIsIlN0eWxlIjp7IiRpZCI6IjIyMSIsIlNoYXBlIjo2LCJDb25uZWN0b3JNYXJnaW4iOnsiJHJlZiI6IjU0In0sIkNvbm5lY3RvclN0eWxlIjp7IiRpZCI6IjIyMiIsIkxpbmVDb2xvciI6eyIkaWQiOiIyMjMiLCIkdHlwZSI6Ik5MUkUuQ29tbW9uLkRvbS5Tb2xpZENvbG9yQnJ1c2gsIE5MUkUuQ29tbW9uIiwiQ29sb3IiOnsiJGlkIjoiMjI0IiwiQSI6MjU1LCJSIjo2OCwiRyI6MTE0LCJCIjoxOTZ9fSwiTGluZVdlaWdodCI6MS4wLCJMaW5lVHlwZSI6MCwiUGFyZW50U3R5bGUiOnsiJHJlZiI6IjU1In19LCJJc0JlbG93VGltZWJhbmQiOnRydWUsIkhpZGVEYXRlIjpmYWxzZSwiU2hhcGVTaXplIjozLCJTcGFjaW5nIjoyLjAsIlBhZGRpbmciOnsiJHJlZiI6IjU4In0sIlNoYXBlU3R5bGUiOnsiJGlkIjoiMjI1IiwiTWFyZ2luIjp7IiRyZWYiOiI2MCJ9LCJQYWRkaW5nIjp7IiRyZWYiOiI2MSJ9LCJCYWNrZ3JvdW5kIjp7IiRyZWYiOiIyMjMifSwiSXNWaXNpYmxlIjp0cnVlLCJXaWR0aCI6OS4wLCJIZWlnaHQiOjEwLjUsIkJvcmRlclN0eWxlIjp7IiRpZCI6IjIyNiIsIkxpbmVDb2xvciI6eyIkcmVmIjoiNjMifSwiTGluZVdlaWdodCI6MC4wLCJMaW5lVHlwZSI6MCwiUGFyZW50U3R5bGUiOnsiJHJlZiI6IjYyIn19LCJQYXJlbnRTdHlsZSI6eyIkcmVmIjoiNTkifX0sIlRpdGxlU3R5bGUiOnsiJGlkIjoiMjI3IiwiRm9udFNldHRpbmdzIjp7IiRpZCI6IjIyOCIsIkZvbnRTaXplIjo4LCJGb250TmFtZSI6IkNhbGlicmkiLCJJc0JvbGQiOnRydWUsIklzSXRhbGljIjpmYWxzZSwiSXNVbmRlcmxpbmVkIjpmYWxzZSwiUGFyZW50U3R5bGUiOnsiJHJlZiI6IjY2In19LCJBdXRvU2l6ZSI6MiwiRm9yZWdyb3VuZCI6eyIkaWQiOiIyMjkiLCJDb2xvciI6eyIkaWQiOiIyMzAiLCJBIjoyNTUsIlIiOjY4LCJHIjoxMTQsIkIiOjE5Nn19LCJNYXhXaWR0aCI6ODEuMC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MxIiwiTGluZUNvbG9yIjpudWxsLCJMaW5lV2VpZ2h0IjowLjAsIkxpbmVUeXBlIjowLCJQYXJlbnRTdHlsZSI6bnVsbH0sIlBhcmVudFN0eWxlIjp7IiRyZWYiOiI2NSJ9fSwiRGF0ZVN0eWxlIjp7IiRpZCI6IjIzMiIsIkZvbnRTZXR0aW5ncyI6eyIkaWQiOiIyMzMiLCJGb250U2l6ZSI6NywiRm9udE5hbWUiOiJDYWxpYnJpIiwiSXNCb2xkIjpmYWxzZSwiSXNJdGFsaWMiOmZhbHNlLCJJc1VuZGVybGluZWQiOmZhbHNlLCJQYXJlbnRTdHlsZSI6eyIkcmVmIjoiNzMifX0sIkF1dG9TaXplIjoyLCJGb3JlZ3JvdW5kIjp7IiRpZCI6IjIzNCIsIkNvbG9yIjp7IiRpZCI6IjIzNSIsIkEiOjI1NSwiUiI6NjgsIkciOjg0LCJCIjoxMDZ9fSwiTWF4V2lkdGgiOjMyLjI1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zYiLCJMaW5lQ29sb3IiOm51bGwsIkxpbmVXZWlnaHQiOjAuMCwiTGluZVR5cGUiOjAsIlBhcmVudFN0eWxlIjpudWxsfSwiUGFyZW50U3R5bGUiOnsiJHJlZiI6IjcyIn19LCJEYXRlRm9ybWF0Ijp7IiRpZCI6IjIzNyIsIkZvcm1hdFN0cmluZyI6ImRkZCBNTU0gZCIsIlNlcGFyYXRvciI6Ii8iLCJVc2VJbnRlcm5hdGlvbmFsRGF0ZUZvcm1hdCI6ZmFsc2V9LCJJc1Zpc2libGUiOnRydWUsIlBhcmVudFN0eWxlIjp7IiRyZWYiOiI1MyJ9fSwiUG9zaXRpb24iOnsiJGlkIjoiMjM4IiwiUmF0aW8iOjAuMTA0NDY5MzkxMTUxNzEwNzksIklzQ3VzdG9tIjp0cnVlfSwiSWQiOiIxMmJlOTliYS0zZGQ0LTQ4YWEtOTczNy1iOWNmZjU0MDRhYjUiLCJJbXBvcnRJZCI6bnVsbCwiVGl0bGUiOiJFbnRlciBNaWxlc3RvbmUgNiAgSGVyZSIsIk5vdGUiOm51bGwsIkh5cGVybGluayI6bnVsbCwiSXNDaGFuZ2VkIjpmYWxzZSwiSXNOZXciOmZhbHNlfSx7IiRpZCI6IjIzOSIsIkRhdGUiOiIyMDE2LTA3LTExVDIzOjU5OjU5Ljk5OVoiLCJTdHlsZSI6eyIkaWQiOiIyNDAiLCJTaGFwZSI6NCwiQ29ubmVjdG9yTWFyZ2luIjp7IiRyZWYiOiI1NCJ9LCJDb25uZWN0b3JTdHlsZSI6eyIkaWQiOiIyNDEiLCJMaW5lQ29sb3IiOnsiJGlkIjoiMjQyIiwiJHR5cGUiOiJOTFJFLkNvbW1vbi5Eb20uU29saWRDb2xvckJydXNoLCBOTFJFLkNvbW1vbiIsIkNvbG9yIjp7IiRpZCI6IjI0MyIsIkEiOjI1NSwiUiI6MTEyLCJHIjoxNzMsIkIiOjcxfX0sIkxpbmVXZWlnaHQiOjEuMCwiTGluZVR5cGUiOjAsIlBhcmVudFN0eWxlIjp7IiRyZWYiOiI1NSJ9fSwiSXNCZWxvd1RpbWViYW5kIjp0cnVlLCJIaWRlRGF0ZSI6ZmFsc2UsIlNoYXBlU2l6ZSI6MywiU3BhY2luZyI6Mi4wLCJQYWRkaW5nIjp7IiRyZWYiOiI1OCJ9LCJTaGFwZVN0eWxlIjp7IiRpZCI6IjI0NCIsIk1hcmdpbiI6eyIkcmVmIjoiNjAifSwiUGFkZGluZyI6eyIkcmVmIjoiNjEifSwiQmFja2dyb3VuZCI6eyIkcmVmIjoiMjQyIn0sIklzVmlzaWJsZSI6dHJ1ZSwiV2lkdGgiOjkuMCwiSGVpZ2h0IjoxMC41LCJCb3JkZXJTdHlsZSI6eyIkaWQiOiIyNDUiLCJMaW5lQ29sb3IiOnsiJHJlZiI6IjYzIn0sIkxpbmVXZWlnaHQiOjAuMCwiTGluZVR5cGUiOjAsIlBhcmVudFN0eWxlIjp7IiRyZWYiOiI2MiJ9fSwiUGFyZW50U3R5bGUiOnsiJHJlZiI6IjU5In19LCJUaXRsZVN0eWxlIjp7IiRpZCI6IjI0NiIsIkZvbnRTZXR0aW5ncyI6eyIkaWQiOiIyNDciLCJGb250U2l6ZSI6OCwiRm9udE5hbWUiOiJDYWxpYnJpIiwiSXNCb2xkIjp0cnVlLCJJc0l0YWxpYyI6ZmFsc2UsIklzVW5kZXJsaW5lZCI6ZmFsc2UsIlBhcmVudFN0eWxlIjp7IiRyZWYiOiI2NiJ9fSwiQXV0b1NpemUiOjIsIkZvcmVncm91bmQiOnsiJGlkIjoiMjQ4IiwiQ29sb3IiOnsiJGlkIjoiMjQ5IiwiQSI6MjU1LCJSIjoxMTIsIkciOjE3MywiQiI6NzF9fSwiTWF4V2lkdGgiOjgx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1MCIsIkxpbmVDb2xvciI6bnVsbCwiTGluZVdlaWdodCI6MC4wLCJMaW5lVHlwZSI6MCwiUGFyZW50U3R5bGUiOm51bGx9LCJQYXJlbnRTdHlsZSI6eyIkcmVmIjoiNjUifX0sIkRhdGVTdHlsZSI6eyIkaWQiOiIyNTEiLCJGb250U2V0dGluZ3MiOnsiJGlkIjoiMjUyIiwiRm9udFNpemUiOjcsIkZvbnROYW1lIjoiQ2FsaWJyaSIsIklzQm9sZCI6ZmFsc2UsIklzSXRhbGljIjpmYWxzZSwiSXNVbmRlcmxpbmVkIjpmYWxzZSwiUGFyZW50U3R5bGUiOnsiJHJlZiI6IjczIn19LCJBdXRvU2l6ZSI6MiwiRm9yZWdyb3VuZCI6eyIkaWQiOiIyNTMiLCJDb2xvciI6eyIkaWQiOiIyNTQiLCJBIjoyNTUsIlIiOjY4LCJHIjo4NCwiQiI6MTA2fX0sIk1heFdpZHRoIjoyOS4yNS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U1IiwiTGluZUNvbG9yIjpudWxsLCJMaW5lV2VpZ2h0IjowLjAsIkxpbmVUeXBlIjowLCJQYXJlbnRTdHlsZSI6bnVsbH0sIlBhcmVudFN0eWxlIjp7IiRyZWYiOiI3MiJ9fSwiRGF0ZUZvcm1hdCI6eyIkaWQiOiIyNTYiLCJGb3JtYXRTdHJpbmciOiJkZGQgTU1NIGQiLCJTZXBhcmF0b3IiOiIvIiwiVXNlSW50ZXJuYXRpb25hbERhdGVGb3JtYXQiOmZhbHNlfSwiSXNWaXNpYmxlIjp0cnVlLCJQYXJlbnRTdHlsZSI6eyIkcmVmIjoiNTMifX0sIlBvc2l0aW9uIjp7IiRpZCI6IjI1NyIsIlJhdGlvIjowLjA4MDgwMjcxMjYxNzA5NzA4MSwiSXNDdXN0b20iOmZhbHNlfSwiSWQiOiI0NjIxMTVkZC1hODMxLTQ3YjYtOGMwZC1mMzY3NjUyMjVlZTEiLCJJbXBvcnRJZCI6bnVsbCwiVGl0bGUiOiJFbnRlciBNaWxlc3RvbmUgNyAgSGVyZSIsIk5vdGUiOm51bGwsIkh5cGVybGluayI6bnVsbCwiSXNDaGFuZ2VkIjpmYWxzZSwiSXNOZXciOmZhbHNlfSx7IiRpZCI6IjI1OCIsIkRhdGUiOiIyMDE2LTA4LTIxVDIzOjU5OjU5Ljk5OVoiLCJTdHlsZSI6eyIkaWQiOiIyNTkiLCJTaGFwZSI6NCwiQ29ubmVjdG9yTWFyZ2luIjp7IiRyZWYiOiI1NCJ9LCJDb25uZWN0b3JTdHlsZSI6eyIkaWQiOiIyNjAiLCJMaW5lQ29sb3IiOnsiJGlkIjoiMjYxIiwiJHR5cGUiOiJOTFJFLkNvbW1vbi5Eb20uU29saWRDb2xvckJydXNoLCBOTFJFLkNvbW1vbiIsIkNvbG9yIjp7IiRpZCI6IjI2MiIsIkEiOjI1NSwiUiI6NjgsIkciOjg0LCJCIjoxMDZ9fSwiTGluZVdlaWdodCI6MS4wLCJMaW5lVHlwZSI6MCwiUGFyZW50U3R5bGUiOnsiJHJlZiI6IjU1In19LCJJc0JlbG93VGltZWJhbmQiOnRydWUsIkhpZGVEYXRlIjpmYWxzZSwiU2hhcGVTaXplIjozLCJTcGFjaW5nIjoyLjAsIlBhZGRpbmciOnsiJHJlZiI6IjU4In0sIlNoYXBlU3R5bGUiOnsiJGlkIjoiMjYzIiwiTWFyZ2luIjp7IiRyZWYiOiI2MCJ9LCJQYWRkaW5nIjp7IiRyZWYiOiI2MSJ9LCJCYWNrZ3JvdW5kIjp7IiRyZWYiOiIyNjEifSwiSXNWaXNpYmxlIjp0cnVlLCJXaWR0aCI6OS4wLCJIZWlnaHQiOjEwLjUsIkJvcmRlclN0eWxlIjp7IiRpZCI6IjI2NCIsIkxpbmVDb2xvciI6eyIkcmVmIjoiNjMifSwiTGluZVdlaWdodCI6MC4wLCJMaW5lVHlwZSI6MCwiUGFyZW50U3R5bGUiOnsiJHJlZiI6IjYyIn19LCJQYXJlbnRTdHlsZSI6eyIkcmVmIjoiNTkifX0sIlRpdGxlU3R5bGUiOnsiJGlkIjoiMjY1IiwiRm9udFNldHRpbmdzIjp7IiRpZCI6IjI2NiIsIkZvbnRTaXplIjo4LCJGb250TmFtZSI6IkNhbGlicmkiLCJJc0JvbGQiOnRydWUsIklzSXRhbGljIjpmYWxzZSwiSXNVbmRlcmxpbmVkIjpmYWxzZSwiUGFyZW50U3R5bGUiOnsiJHJlZiI6IjY2In19LCJBdXRvU2l6ZSI6MiwiRm9yZWdyb3VuZCI6eyIkaWQiOiIyNjciLCJDb2xvciI6eyIkaWQiOiIyNjgiLCJBIjoyNTUsIlIiOjY4LCJHIjo4NCwiQiI6MTA2fX0sIk1heFdpZHRoIjo4MS4w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NjkiLCJMaW5lQ29sb3IiOm51bGwsIkxpbmVXZWlnaHQiOjAuMCwiTGluZVR5cGUiOjAsIlBhcmVudFN0eWxlIjpudWxsfSwiUGFyZW50U3R5bGUiOnsiJHJlZiI6IjY1In19LCJEYXRlU3R5bGUiOnsiJGlkIjoiMjcwIiwiRm9udFNldHRpbmdzIjp7IiRpZCI6IjI3MSIsIkZvbnRTaXplIjo3LCJGb250TmFtZSI6IkNhbGlicmkiLCJJc0JvbGQiOmZhbHNlLCJJc0l0YWxpYyI6ZmFsc2UsIklzVW5kZXJsaW5lZCI6ZmFsc2UsIlBhcmVudFN0eWxlIjp7IiRyZWYiOiI3MyJ9fSwiQXV0b1NpemUiOjIsIkZvcmVncm91bmQiOnsiJGlkIjoiMjcyIiwiQ29sb3IiOnsiJGlkIjoiMjczIiwiQSI6MjU1LCJSIjo2OCwiRyI6ODQsIkIiOjEwNn19LCJNYXhXaWR0aCI6MzAuNzU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3NCIsIkxpbmVDb2xvciI6bnVsbCwiTGluZVdlaWdodCI6MC4wLCJMaW5lVHlwZSI6MCwiUGFyZW50U3R5bGUiOm51bGx9LCJQYXJlbnRTdHlsZSI6eyIkcmVmIjoiNzIifX0sIkRhdGVGb3JtYXQiOnsiJGlkIjoiMjc1IiwiRm9ybWF0U3RyaW5nIjoiZGRkIE1NTSBkIiwiU2VwYXJhdG9yIjoiLyIsIlVzZUludGVybmF0aW9uYWxEYXRlRm9ybWF0IjpmYWxzZX0sIklzVmlzaWJsZSI6dHJ1ZSwiUGFyZW50U3R5bGUiOnsiJHJlZiI6IjUzIn19LCJQb3NpdGlvbiI6eyIkaWQiOiIyNzYiLCJSYXRpbyI6MC4xMDQ0NjkzOTExNTE3MTA3OSwiSXNDdXN0b20iOnRydWV9LCJJZCI6IjE1NWE3NTE5LTU5MWQtNDAwMy1hMDUzLTQzYjE1NDQ0ZTI2NiIsIkltcG9ydElkIjpudWxsLCJUaXRsZSI6IkVudGVyIE1pbGVzdG9uZSA4ICBIZXJlIiwiTm90ZSI6bnVsbCwiSHlwZXJsaW5rIjpudWxsLCJJc0NoYW5nZWQiOmZhbHNlLCJJc05ldyI6ZmFsc2V9LHsiJGlkIjoiMjc3IiwiRGF0ZSI6IjIwMTYtMDktMjBUMjM6NTk6NTkuOTk5WiIsIlN0eWxlIjp7IiRpZCI6IjI3OCIsIlNoYXBlIjo0LCJDb25uZWN0b3JNYXJnaW4iOnsiJHJlZiI6IjU0In0sIkNvbm5lY3RvclN0eWxlIjp7IiRpZCI6IjI3OSIsIkxpbmVDb2xvciI6eyIkaWQiOiIyODAiLCIkdHlwZSI6Ik5MUkUuQ29tbW9uLkRvbS5Tb2xpZENvbG9yQnJ1c2gsIE5MUkUuQ29tbW9uIiwiQ29sb3IiOnsiJGlkIjoiMjgxIiwiQSI6MjU1LCJSIjo5MSwiRyI6MTU1LCJCIjoyMTN9fSwiTGluZVdlaWdodCI6MS4wLCJMaW5lVHlwZSI6MCwiUGFyZW50U3R5bGUiOnsiJHJlZiI6IjU1In19LCJJc0JlbG93VGltZWJhbmQiOnRydWUsIkhpZGVEYXRlIjpmYWxzZSwiU2hhcGVTaXplIjozLCJTcGFjaW5nIjoyLjAsIlBhZGRpbmciOnsiJHJlZiI6IjU4In0sIlNoYXBlU3R5bGUiOnsiJGlkIjoiMjgyIiwiTWFyZ2luIjp7IiRyZWYiOiI2MCJ9LCJQYWRkaW5nIjp7IiRyZWYiOiI2MSJ9LCJCYWNrZ3JvdW5kIjp7IiRyZWYiOiIyODAifSwiSXNWaXNpYmxlIjp0cnVlLCJXaWR0aCI6OS4wLCJIZWlnaHQiOjEwLjUsIkJvcmRlclN0eWxlIjp7IiRpZCI6IjI4MyIsIkxpbmVDb2xvciI6eyIkcmVmIjoiNjMifSwiTGluZVdlaWdodCI6MC4wLCJMaW5lVHlwZSI6MCwiUGFyZW50U3R5bGUiOnsiJHJlZiI6IjYyIn19LCJQYXJlbnRTdHlsZSI6eyIkcmVmIjoiNTkifX0sIlRpdGxlU3R5bGUiOnsiJGlkIjoiMjg0IiwiRm9udFNldHRpbmdzIjp7IiRpZCI6IjI4NSIsIkZvbnRTaXplIjo4LCJGb250TmFtZSI6IkNhbGlicmkiLCJJc0JvbGQiOnRydWUsIklzSXRhbGljIjpmYWxzZSwiSXNVbmRlcmxpbmVkIjpmYWxzZSwiUGFyZW50U3R5bGUiOnsiJHJlZiI6IjY2In19LCJBdXRvU2l6ZSI6MiwiRm9yZWdyb3VuZCI6eyIkaWQiOiIyODYiLCJDb2xvciI6eyIkaWQiOiIyODciLCJBIjoyNTUsIlIiOjY4LCJHIjo4NCwiQiI6MTA2fX0sIk1heFdpZHRoIjo4MS4w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ODgiLCJMaW5lQ29sb3IiOm51bGwsIkxpbmVXZWlnaHQiOjAuMCwiTGluZVR5cGUiOjAsIlBhcmVudFN0eWxlIjpudWxsfSwiUGFyZW50U3R5bGUiOnsiJHJlZiI6IjY1In19LCJEYXRlU3R5bGUiOnsiJGlkIjoiMjg5IiwiRm9udFNldHRpbmdzIjp7IiRpZCI6IjI5MCIsIkZvbnRTaXplIjo3LCJGb250TmFtZSI6IkNhbGlicmkiLCJJc0JvbGQiOmZhbHNlLCJJc0l0YWxpYyI6ZmFsc2UsIklzVW5kZXJsaW5lZCI6ZmFsc2UsIlBhcmVudFN0eWxlIjp7IiRyZWYiOiI3MyJ9fSwiQXV0b1NpemUiOjIsIkZvcmVncm91bmQiOnsiJGlkIjoiMjkxIiwiQ29sb3IiOnsiJGlkIjoiMjkyIiwiQSI6MjU1LCJSIjo2OCwiRyI6ODQsIkIiOjEwNn19LCJNYXhXaWR0aCI6MzMuNzU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5MyIsIkxpbmVDb2xvciI6bnVsbCwiTGluZVdlaWdodCI6MC4wLCJMaW5lVHlwZSI6MCwiUGFyZW50U3R5bGUiOm51bGx9LCJQYXJlbnRTdHlsZSI6eyIkcmVmIjoiNzIifX0sIkRhdGVGb3JtYXQiOnsiJGlkIjoiMjk0IiwiRm9ybWF0U3RyaW5nIjoiZGRkIE1NTSBkIiwiU2VwYXJhdG9yIjoiLyIsIlVzZUludGVybmF0aW9uYWxEYXRlRm9ybWF0IjpmYWxzZX0sIklzVmlzaWJsZSI6dHJ1ZSwiUGFyZW50U3R5bGUiOnsiJHJlZiI6IjUzIn19LCJQb3NpdGlvbiI6eyIkaWQiOiIyOTUiLCJSYXRpbyI6MC4xNzM5OTcwODA3Njc1OTYyMSwiSXNDdXN0b20iOnRydWV9LCJJZCI6ImZmMGYxNGEwLWQ5ZjItNDE3NS05Y2FjLTEyYTNiMmQzMzZjNSIsIkltcG9ydElkIjpudWxsLCJUaXRsZSI6IkVudGVyIE1pbGVzdG9uZSA5ICBIZXJlIiwiTm90ZSI6bnVsbCwiSHlwZXJsaW5rIjpudWxsLCJJc0NoYW5nZWQiOmZhbHNlLCJJc05ldyI6ZmFsc2V9LHsiJGlkIjoiMjk2IiwiRGF0ZSI6IjIwMTYtMTAtMDFUMjM6NTk6NTkuOTk5WiIsIlN0eWxlIjp7IiRpZCI6IjI5NyIsIlNoYXBlIjo0LCJDb25uZWN0b3JNYXJnaW4iOnsiJHJlZiI6IjU0In0sIkNvbm5lY3RvclN0eWxlIjp7IiRpZCI6IjI5OCIsIkxpbmVDb2xvciI6eyIkaWQiOiIyOTkiLCIkdHlwZSI6Ik5MUkUuQ29tbW9uLkRvbS5Tb2xpZENvbG9yQnJ1c2gsIE5MUkUuQ29tbW9uIiwiQ29sb3IiOnsiJGlkIjoiMzAwIiwiQSI6MjU1LCJSIjoyMzcsIkciOjEyNSwiQiI6NDl9fSwiTGluZVdlaWdodCI6MS4wLCJMaW5lVHlwZSI6MCwiUGFyZW50U3R5bGUiOnsiJHJlZiI6IjU1In19LCJJc0JlbG93VGltZWJhbmQiOnRydWUsIkhpZGVEYXRlIjpmYWxzZSwiU2hhcGVTaXplIjozLCJTcGFjaW5nIjoyLjAsIlBhZGRpbmciOnsiJHJlZiI6IjU4In0sIlNoYXBlU3R5bGUiOnsiJGlkIjoiMzAxIiwiTWFyZ2luIjp7IiRyZWYiOiI2MCJ9LCJQYWRkaW5nIjp7IiRyZWYiOiI2MSJ9LCJCYWNrZ3JvdW5kIjp7IiRyZWYiOiIyOTkifSwiSXNWaXNpYmxlIjp0cnVlLCJXaWR0aCI6OS4wLCJIZWlnaHQiOjEwLjUsIkJvcmRlclN0eWxlIjp7IiRpZCI6IjMwMiIsIkxpbmVDb2xvciI6eyIkcmVmIjoiNjMifSwiTGluZVdlaWdodCI6MC4wLCJMaW5lVHlwZSI6MCwiUGFyZW50U3R5bGUiOnsiJHJlZiI6IjYyIn19LCJQYXJlbnRTdHlsZSI6eyIkcmVmIjoiNTkifX0sIlRpdGxlU3R5bGUiOnsiJGlkIjoiMzAzIiwiRm9udFNldHRpbmdzIjp7IiRpZCI6IjMwNCIsIkZvbnRTaXplIjo4LCJGb250TmFtZSI6IkNhbGlicmkiLCJJc0JvbGQiOnRydWUsIklzSXRhbGljIjpmYWxzZSwiSXNVbmRlcmxpbmVkIjpmYWxzZSwiUGFyZW50U3R5bGUiOnsiJHJlZiI6IjY2In19LCJBdXRvU2l6ZSI6MiwiRm9yZWdyb3VuZCI6eyIkaWQiOiIzMDUiLCJDb2xvciI6eyIkaWQiOiIzMDYiLCJBIjoyNTUsIlIiOjIzNywiRyI6MTI1LCJCIjo0OX19LCJNYXhXaWR0aCI6ODUu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zA3IiwiTGluZUNvbG9yIjpudWxsLCJMaW5lV2VpZ2h0IjowLjAsIkxpbmVUeXBlIjowLCJQYXJlbnRTdHlsZSI6bnVsbH0sIlBhcmVudFN0eWxlIjp7IiRyZWYiOiI2NSJ9fSwiRGF0ZVN0eWxlIjp7IiRpZCI6IjMwOCIsIkZvbnRTZXR0aW5ncyI6eyIkaWQiOiIzMDkiLCJGb250U2l6ZSI6NywiRm9udE5hbWUiOiJDYWxpYnJpIiwiSXNCb2xkIjpmYWxzZSwiSXNJdGFsaWMiOmZhbHNlLCJJc1VuZGVybGluZWQiOmZhbHNlLCJQYXJlbnRTdHlsZSI6eyIkcmVmIjoiNzMifX0sIkF1dG9TaXplIjoyLCJGb3JlZ3JvdW5kIjp7IiRpZCI6IjMxMCIsIkNvbG9yIjp7IiRpZCI6IjMxMSIsIkEiOjI1NSwiUiI6NjgsIkciOjg0LCJCIjoxMDZ9fSwiTWF4V2lkdGgiOjM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MxMiIsIkxpbmVDb2xvciI6bnVsbCwiTGluZVdlaWdodCI6MC4wLCJMaW5lVHlwZSI6MCwiUGFyZW50U3R5bGUiOm51bGx9LCJQYXJlbnRTdHlsZSI6eyIkcmVmIjoiNzIifX0sIkRhdGVGb3JtYXQiOnsiJGlkIjoiMzEzIiwiRm9ybWF0U3RyaW5nIjoiZGRkIE1NTSBkIiwiU2VwYXJhdG9yIjoiLyIsIlVzZUludGVybmF0aW9uYWxEYXRlRm9ybWF0IjpmYWxzZX0sIklzVmlzaWJsZSI6dHJ1ZSwiUGFyZW50U3R5bGUiOnsiJHJlZiI6IjUzIn19LCJQb3NpdGlvbiI6eyIkaWQiOiIzMTQiLCJSYXRpbyI6MC4wODA4MDI3MTI2MTcwOTcwODEsIklzQ3VzdG9tIjpmYWxzZX0sIklkIjoiODNhZTBjMzEtNzM1MC00NmEzLTllNjQtNjI3MzdhNWQxY2U4IiwiSW1wb3J0SWQiOm51bGwsIlRpdGxlIjoiRW50ZXIgTWlsZXN0b25lIDEwICBIZXJlIiwiTm90ZSI6bnVsbCwiSHlwZXJsaW5rIjpudWxsLCJJc0NoYW5nZWQiOmZhbHNlLCJJc05ldyI6ZmFsc2V9LHsiJGlkIjoiMzE1IiwiRGF0ZSI6IjIwMTYtMTEtMDFUMjM6NTk6NTkuOTk5WiIsIlN0eWxlIjp7IiRpZCI6IjMxNiIsIlNoYXBlIjo0LCJDb25uZWN0b3JNYXJnaW4iOnsiJHJlZiI6IjU0In0sIkNvbm5lY3RvclN0eWxlIjp7IiRpZCI6IjMxNyIsIkxpbmVDb2xvciI6eyIkaWQiOiIzMTgiLCIkdHlwZSI6Ik5MUkUuQ29tbW9uLkRvbS5Tb2xpZENvbG9yQnJ1c2gsIE5MUkUuQ29tbW9uIiwiQ29sb3IiOnsiJGlkIjoiMzE5IiwiQSI6MjU1LCJSIjoxNjUsIkciOjE2NSwiQiI6MTY1fX0sIkxpbmVXZWlnaHQiOjEuMCwiTGluZVR5cGUiOjAsIlBhcmVudFN0eWxlIjp7IiRyZWYiOiI1NSJ9fSwiSXNCZWxvd1RpbWViYW5kIjp0cnVlLCJIaWRlRGF0ZSI6ZmFsc2UsIlNoYXBlU2l6ZSI6MywiU3BhY2luZyI6Mi4wLCJQYWRkaW5nIjp7IiRyZWYiOiI1OCJ9LCJTaGFwZVN0eWxlIjp7IiRpZCI6IjMyMCIsIk1hcmdpbiI6eyIkcmVmIjoiNjAifSwiUGFkZGluZyI6eyIkcmVmIjoiNjEifSwiQmFja2dyb3VuZCI6eyIkcmVmIjoiMzE4In0sIklzVmlzaWJsZSI6dHJ1ZSwiV2lkdGgiOjkuMCwiSGVpZ2h0IjoxMC41LCJCb3JkZXJTdHlsZSI6eyIkaWQiOiIzMjEiLCJMaW5lQ29sb3IiOnsiJHJlZiI6IjYzIn0sIkxpbmVXZWlnaHQiOjAuMCwiTGluZVR5cGUiOjAsIlBhcmVudFN0eWxlIjp7IiRyZWYiOiI2MiJ9fSwiUGFyZW50U3R5bGUiOnsiJHJlZiI6IjU5In19LCJUaXRsZVN0eWxlIjp7IiRpZCI6IjMyMiIsIkZvbnRTZXR0aW5ncyI6eyIkaWQiOiIzMjMiLCJGb250U2l6ZSI6OCwiRm9udE5hbWUiOiJDYWxpYnJpIiwiSXNCb2xkIjp0cnVlLCJJc0l0YWxpYyI6ZmFsc2UsIklzVW5kZXJsaW5lZCI6ZmFsc2UsIlBhcmVudFN0eWxlIjp7IiRyZWYiOiI2NiJ9fSwiQXV0b1NpemUiOjIsIkZvcmVncm91bmQiOnsiJGlkIjoiMzI0IiwiQ29sb3IiOnsiJGlkIjoiMzI1IiwiQSI6MjU1LCJSIjoxNjUsIkciOjE2NSwiQiI6MTY1fX0sIk1heFdpZHRoIjo4NS4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zMjYiLCJMaW5lQ29sb3IiOm51bGwsIkxpbmVXZWlnaHQiOjAuMCwiTGluZVR5cGUiOjAsIlBhcmVudFN0eWxlIjpudWxsfSwiUGFyZW50U3R5bGUiOnsiJHJlZiI6IjY1In19LCJEYXRlU3R5bGUiOnsiJGlkIjoiMzI3IiwiRm9udFNldHRpbmdzIjp7IiRpZCI6IjMyOCIsIkZvbnRTaXplIjo3LCJGb250TmFtZSI6IkNhbGlicmkiLCJJc0JvbGQiOmZhbHNlLCJJc0l0YWxpYyI6ZmFsc2UsIklzVW5kZXJsaW5lZCI6ZmFsc2UsIlBhcmVudFN0eWxlIjp7IiRyZWYiOiI3MyJ9fSwiQXV0b1NpemUiOjIsIkZvcmVncm91bmQiOnsiJGlkIjoiMzI5IiwiQ29sb3IiOnsiJGlkIjoiMzMwIiwiQSI6MjU1LCJSIjo2OCwiRyI6ODQsIkIiOjEwNn19LCJNYXhXaWR0aCI6MzAuNzU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MzMSIsIkxpbmVDb2xvciI6bnVsbCwiTGluZVdlaWdodCI6MC4wLCJMaW5lVHlwZSI6MCwiUGFyZW50U3R5bGUiOm51bGx9LCJQYXJlbnRTdHlsZSI6eyIkcmVmIjoiNzIifX0sIkRhdGVGb3JtYXQiOnsiJGlkIjoiMzMyIiwiRm9ybWF0U3RyaW5nIjoiZGRkIE1NTSBkIiwiU2VwYXJhdG9yIjoiLyIsIlVzZUludGVybmF0aW9uYWxEYXRlRm9ybWF0IjpmYWxzZX0sIklzVmlzaWJsZSI6dHJ1ZSwiUGFyZW50U3R5bGUiOnsiJHJlZiI6IjUzIn19LCJQb3NpdGlvbiI6eyIkaWQiOiIzMzMiLCJSYXRpbyI6MC4xMjMxMTc1MjQ2MDYyMTAyMSwiSXNDdXN0b20iOnRydWV9LCJJZCI6ImJjNWIwOTlhLTg2MGQtNGViNi1iYmFjLTM5YjZiMjJmODlhOSIsIkltcG9ydElkIjpudWxsLCJUaXRsZSI6IkVudGVyIE1pbGVzdG9uZSAxMSAgSGVyZSIsIk5vdGUiOm51bGwsIkh5cGVybGluayI6bnVsbCwiSXNDaGFuZ2VkIjpmYWxzZSwiSXNOZXciOmZhbHNlfSx7IiRpZCI6IjMzNCIsIkRhdGUiOiIyMDE2LTEyLTMxVDIzOjU5OjU5Ljk5OVoiLCJTdHlsZSI6eyIkaWQiOiIzMzUiLCJTaGFwZSI6NSwiQ29ubmVjdG9yTWFyZ2luIjp7IiRyZWYiOiI1NCJ9LCJDb25uZWN0b3JTdHlsZSI6eyIkaWQiOiIzMzYiLCJMaW5lQ29sb3IiOnsiJGlkIjoiMzM3IiwiJHR5cGUiOiJOTFJFLkNvbW1vbi5Eb20uU29saWRDb2xvckJydXNoLCBOTFJFLkNvbW1vbiIsIkNvbG9yIjp7IiRpZCI6IjMzOCIsIkEiOjI1NSwiUiI6MjU1LCJHIjoxOTIsIkIiOjB9fSwiTGluZVdlaWdodCI6MS4wLCJMaW5lVHlwZSI6MCwiUGFyZW50U3R5bGUiOnsiJHJlZiI6IjU1In19LCJJc0JlbG93VGltZWJhbmQiOnRydWUsIkhpZGVEYXRlIjpmYWxzZSwiU2hhcGVTaXplIjozLCJTcGFjaW5nIjoyLjAsIlBhZGRpbmciOnsiJHJlZiI6IjU4In0sIlNoYXBlU3R5bGUiOnsiJGlkIjoiMzM5IiwiTWFyZ2luIjp7IiRyZWYiOiI2MCJ9LCJQYWRkaW5nIjp7IiRyZWYiOiI2MSJ9LCJCYWNrZ3JvdW5kIjp7IiRyZWYiOiIzMzcifSwiSXNWaXNpYmxlIjp0cnVlLCJXaWR0aCI6OS4wLCJIZWlnaHQiOjEwLjUsIkJvcmRlclN0eWxlIjp7IiRpZCI6IjM0MCIsIkxpbmVDb2xvciI6eyIkcmVmIjoiNjMifSwiTGluZVdlaWdodCI6MC4wLCJMaW5lVHlwZSI6MCwiUGFyZW50U3R5bGUiOnsiJHJlZiI6IjYyIn19LCJQYXJlbnRTdHlsZSI6eyIkcmVmIjoiNTkifX0sIlRpdGxlU3R5bGUiOnsiJGlkIjoiMzQxIiwiRm9udFNldHRpbmdzIjp7IiRpZCI6IjM0MiIsIkZvbnRTaXplIjo4LCJGb250TmFtZSI6IkNhbGlicmkiLCJJc0JvbGQiOnRydWUsIklzSXRhbGljIjpmYWxzZSwiSXNVbmRlcmxpbmVkIjpmYWxzZSwiUGFyZW50U3R5bGUiOnsiJHJlZiI6IjY2In19LCJBdXRvU2l6ZSI6MiwiRm9yZWdyb3VuZCI6eyIkaWQiOiIzNDMiLCJDb2xvciI6eyIkaWQiOiIzNDQiLCJBIjoyNTUsIlIiOjI1NSwiRyI6MTkyLCJCIjowfX0sIk1heFdpZHRoIjo2OS4w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zNDUiLCJMaW5lQ29sb3IiOm51bGwsIkxpbmVXZWlnaHQiOjAuMCwiTGluZVR5cGUiOjAsIlBhcmVudFN0eWxlIjpudWxsfSwiUGFyZW50U3R5bGUiOnsiJHJlZiI6IjY1In19LCJEYXRlU3R5bGUiOnsiJGlkIjoiMzQ2IiwiRm9udFNldHRpbmdzIjp7IiRpZCI6IjM0NyIsIkZvbnRTaXplIjo3LCJGb250TmFtZSI6IkNhbGlicmkiLCJJc0JvbGQiOmZhbHNlLCJJc0l0YWxpYyI6ZmFsc2UsIklzVW5kZXJsaW5lZCI6ZmFsc2UsIlBhcmVudFN0eWxlIjp7IiRyZWYiOiI3MyJ9fSwiQXV0b1NpemUiOjIsIkZvcmVncm91bmQiOnsiJGlkIjoiMzQ4IiwiQ29sb3IiOnsiJGlkIjoiMzQ5IiwiQSI6MjU1LCJSIjo2OCwiRyI6ODQsIkIiOjEwNn19LCJNYXhXaWR0aCI6MzQuNS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zUwIiwiTGluZUNvbG9yIjpudWxsLCJMaW5lV2VpZ2h0IjowLjAsIkxpbmVUeXBlIjowLCJQYXJlbnRTdHlsZSI6bnVsbH0sIlBhcmVudFN0eWxlIjp7IiRyZWYiOiI3MiJ9fSwiRGF0ZUZvcm1hdCI6eyIkaWQiOiIzNTEiLCJGb3JtYXRTdHJpbmciOiJkZGQgTU1NIGQiLCJTZXBhcmF0b3IiOiIvIiwiVXNlSW50ZXJuYXRpb25hbERhdGVGb3JtYXQiOmZhbHNlfSwiSXNWaXNpYmxlIjp0cnVlLCJQYXJlbnRTdHlsZSI6eyIkcmVmIjoiNTMifX0sIlBvc2l0aW9uIjp7IiRpZCI6IjM1MiIsIlJhdGlvIjowLjEwNTY2NjgxNDAyNzAwOTE4LCJJc0N1c3RvbSI6ZmFsc2V9LCJJZCI6IjRkZjdmN2U3LWY1NmMtNDgxMS04MjEzLTYwMDNhZDg4NzU5YiIsIkltcG9ydElkIjpudWxsLCJUaXRsZSI6IkVudGVyIE1pbGVzdG9uZSAxMiAgSGVyZSIsIk5vdGUiOm51bGwsIkh5cGVybGluayI6bnVsbCwiSXNDaGFuZ2VkIjpmYWxzZSwiSXNOZXciOmZhbHNlfV0sIlRhc2tzIjpbXSwiTXNQcm9qZWN0SXRlbXNUcmVlIjp7IiRpZCI6IjM1MyIsIlJvb3QiOnsiJGlkIjoiMzU0IiwiSW1wb3J0SWQiOm51bGwsIklzSW1wb3J0ZWQiOmZhbHNlLCJDaGlsZHJlbiI6W119fSwiU2V0dGluZ3MiOnsiJGlkIjoiMzU1IiwiSW1wYU9wdGlvbnMiOnsiJGlkIjoiMzU2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WxpbmVJbXBvcnRlZC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104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2014-12-16T21:57:04Z</dcterms:created>
  <dcterms:modified xsi:type="dcterms:W3CDTF">2016-04-11T01:12:31Z</dcterms:modified>
</cp:coreProperties>
</file>