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6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533" autoAdjust="0"/>
  </p:normalViewPr>
  <p:slideViewPr>
    <p:cSldViewPr snapToGrid="0">
      <p:cViewPr>
        <p:scale>
          <a:sx n="49" d="100"/>
          <a:sy n="49" d="100"/>
        </p:scale>
        <p:origin x="-100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593CF-EBD2-4623-B998-221165C31B2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DF3A9-511D-48BA-A3D2-55461F2B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7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8903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2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24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9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0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2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4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slideLayout" Target="../slideLayouts/slideLayout7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35" name="Straight Connector 16334" hidden="1"/>
          <p:cNvCxnSpPr/>
          <p:nvPr>
            <p:custDataLst>
              <p:tags r:id="rId2"/>
            </p:custDataLst>
          </p:nvPr>
        </p:nvCxnSpPr>
        <p:spPr>
          <a:xfrm>
            <a:off x="4478020" y="3251200"/>
            <a:ext cx="0" cy="292481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2" name="Straight Connector 16331" hidden="1"/>
          <p:cNvCxnSpPr/>
          <p:nvPr>
            <p:custDataLst>
              <p:tags r:id="rId3"/>
            </p:custDataLst>
          </p:nvPr>
        </p:nvCxnSpPr>
        <p:spPr>
          <a:xfrm>
            <a:off x="1188720" y="3251200"/>
            <a:ext cx="0" cy="292481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9" name="Straight Connector 16328" hidden="1"/>
          <p:cNvCxnSpPr/>
          <p:nvPr>
            <p:custDataLst>
              <p:tags r:id="rId4"/>
            </p:custDataLst>
          </p:nvPr>
        </p:nvCxnSpPr>
        <p:spPr>
          <a:xfrm>
            <a:off x="3575749" y="60655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2" name="Round Diagonal Corner Rectangle 16571"/>
          <p:cNvSpPr/>
          <p:nvPr>
            <p:custDataLst>
              <p:tags r:id="rId5"/>
            </p:custDataLst>
          </p:nvPr>
        </p:nvSpPr>
        <p:spPr>
          <a:xfrm>
            <a:off x="1188720" y="5925820"/>
            <a:ext cx="3289300" cy="5003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6569" name="Straight Connector 16568" hidden="1"/>
          <p:cNvCxnSpPr/>
          <p:nvPr>
            <p:custDataLst>
              <p:tags r:id="rId6"/>
            </p:custDataLst>
          </p:nvPr>
        </p:nvCxnSpPr>
        <p:spPr>
          <a:xfrm>
            <a:off x="5323840" y="3251200"/>
            <a:ext cx="0" cy="231775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7" name="Straight Connector 16566" hidden="1"/>
          <p:cNvCxnSpPr/>
          <p:nvPr>
            <p:custDataLst>
              <p:tags r:id="rId7"/>
            </p:custDataLst>
          </p:nvPr>
        </p:nvCxnSpPr>
        <p:spPr>
          <a:xfrm>
            <a:off x="2457450" y="3251200"/>
            <a:ext cx="0" cy="231775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5" name="Straight Connector 16564" hidden="1"/>
          <p:cNvCxnSpPr/>
          <p:nvPr>
            <p:custDataLst>
              <p:tags r:id="rId8"/>
            </p:custDataLst>
          </p:nvPr>
        </p:nvCxnSpPr>
        <p:spPr>
          <a:xfrm>
            <a:off x="4633817" y="54584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49" name="Round Diagonal Corner Rectangle 16548"/>
          <p:cNvSpPr/>
          <p:nvPr>
            <p:custDataLst>
              <p:tags r:id="rId9"/>
            </p:custDataLst>
          </p:nvPr>
        </p:nvSpPr>
        <p:spPr>
          <a:xfrm>
            <a:off x="2457450" y="5318760"/>
            <a:ext cx="2866390" cy="5003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6544" name="Straight Connector 16543" hidden="1"/>
          <p:cNvCxnSpPr/>
          <p:nvPr>
            <p:custDataLst>
              <p:tags r:id="rId10"/>
            </p:custDataLst>
          </p:nvPr>
        </p:nvCxnSpPr>
        <p:spPr>
          <a:xfrm>
            <a:off x="5793740" y="3251200"/>
            <a:ext cx="0" cy="171069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1" name="Straight Connector 16540" hidden="1"/>
          <p:cNvCxnSpPr/>
          <p:nvPr>
            <p:custDataLst>
              <p:tags r:id="rId11"/>
            </p:custDataLst>
          </p:nvPr>
        </p:nvCxnSpPr>
        <p:spPr>
          <a:xfrm>
            <a:off x="2833370" y="3251200"/>
            <a:ext cx="0" cy="171069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7" name="Straight Connector 16536" hidden="1"/>
          <p:cNvCxnSpPr/>
          <p:nvPr>
            <p:custDataLst>
              <p:tags r:id="rId12"/>
            </p:custDataLst>
          </p:nvPr>
        </p:nvCxnSpPr>
        <p:spPr>
          <a:xfrm>
            <a:off x="5055140" y="48514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16" name="Round Diagonal Corner Rectangle 16515"/>
          <p:cNvSpPr/>
          <p:nvPr>
            <p:custDataLst>
              <p:tags r:id="rId13"/>
            </p:custDataLst>
          </p:nvPr>
        </p:nvSpPr>
        <p:spPr>
          <a:xfrm>
            <a:off x="2833370" y="4711700"/>
            <a:ext cx="2960370" cy="5003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6510" name="Straight Connector 16509" hidden="1"/>
          <p:cNvCxnSpPr/>
          <p:nvPr>
            <p:custDataLst>
              <p:tags r:id="rId14"/>
            </p:custDataLst>
          </p:nvPr>
        </p:nvCxnSpPr>
        <p:spPr>
          <a:xfrm>
            <a:off x="6686550" y="3251200"/>
            <a:ext cx="0" cy="110363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7" name="Straight Connector 16506" hidden="1"/>
          <p:cNvCxnSpPr/>
          <p:nvPr>
            <p:custDataLst>
              <p:tags r:id="rId15"/>
            </p:custDataLst>
          </p:nvPr>
        </p:nvCxnSpPr>
        <p:spPr>
          <a:xfrm>
            <a:off x="3397250" y="3251200"/>
            <a:ext cx="0" cy="110363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4" name="Straight Connector 16503" hidden="1"/>
          <p:cNvCxnSpPr/>
          <p:nvPr>
            <p:custDataLst>
              <p:tags r:id="rId16"/>
            </p:custDataLst>
          </p:nvPr>
        </p:nvCxnSpPr>
        <p:spPr>
          <a:xfrm>
            <a:off x="5788247" y="42443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2" name="Round Diagonal Corner Rectangle 16481"/>
          <p:cNvSpPr/>
          <p:nvPr>
            <p:custDataLst>
              <p:tags r:id="rId17"/>
            </p:custDataLst>
          </p:nvPr>
        </p:nvSpPr>
        <p:spPr>
          <a:xfrm>
            <a:off x="3397250" y="4104640"/>
            <a:ext cx="3289300" cy="5003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5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574" name="Straight Connector 573" hidden="1"/>
          <p:cNvCxnSpPr/>
          <p:nvPr>
            <p:custDataLst>
              <p:tags r:id="rId18"/>
            </p:custDataLst>
          </p:nvPr>
        </p:nvCxnSpPr>
        <p:spPr>
          <a:xfrm>
            <a:off x="7109460" y="3251200"/>
            <a:ext cx="0" cy="49657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 hidden="1"/>
          <p:cNvCxnSpPr/>
          <p:nvPr>
            <p:custDataLst>
              <p:tags r:id="rId19"/>
            </p:custDataLst>
          </p:nvPr>
        </p:nvCxnSpPr>
        <p:spPr>
          <a:xfrm>
            <a:off x="4712970" y="3251200"/>
            <a:ext cx="0" cy="496570"/>
          </a:xfrm>
          <a:prstGeom prst="line">
            <a:avLst/>
          </a:prstGeom>
          <a:ln w="0">
            <a:solidFill>
              <a:srgbClr val="70AD4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 hidden="1"/>
          <p:cNvCxnSpPr/>
          <p:nvPr>
            <p:custDataLst>
              <p:tags r:id="rId20"/>
            </p:custDataLst>
          </p:nvPr>
        </p:nvCxnSpPr>
        <p:spPr>
          <a:xfrm>
            <a:off x="6652800" y="36372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ound Diagonal Corner Rectangle 556"/>
          <p:cNvSpPr/>
          <p:nvPr>
            <p:custDataLst>
              <p:tags r:id="rId21"/>
            </p:custDataLst>
          </p:nvPr>
        </p:nvSpPr>
        <p:spPr>
          <a:xfrm>
            <a:off x="4712970" y="3497580"/>
            <a:ext cx="2396490" cy="5003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552" name="Straight Connector 551" hidden="1"/>
          <p:cNvCxnSpPr/>
          <p:nvPr>
            <p:custDataLst>
              <p:tags r:id="rId22"/>
            </p:custDataLst>
          </p:nvPr>
        </p:nvCxnSpPr>
        <p:spPr>
          <a:xfrm>
            <a:off x="1329690" y="2557177"/>
            <a:ext cx="0" cy="74327"/>
          </a:xfrm>
          <a:prstGeom prst="line">
            <a:avLst/>
          </a:prstGeom>
          <a:ln w="15875" cap="rnd" cmpd="sng" algn="ctr">
            <a:solidFill>
              <a:srgbClr val="1AAA42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 hidden="1"/>
          <p:cNvCxnSpPr/>
          <p:nvPr>
            <p:custDataLst>
              <p:tags r:id="rId23"/>
            </p:custDataLst>
          </p:nvPr>
        </p:nvCxnSpPr>
        <p:spPr>
          <a:xfrm>
            <a:off x="3115310" y="2557177"/>
            <a:ext cx="0" cy="74327"/>
          </a:xfrm>
          <a:prstGeom prst="line">
            <a:avLst/>
          </a:prstGeom>
          <a:ln w="15875" cap="rnd" cmpd="sng" algn="ctr">
            <a:solidFill>
              <a:schemeClr val="accent4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7" name="Straight Connector 16466" hidden="1"/>
          <p:cNvCxnSpPr/>
          <p:nvPr>
            <p:custDataLst>
              <p:tags r:id="rId24"/>
            </p:custDataLst>
          </p:nvPr>
        </p:nvCxnSpPr>
        <p:spPr>
          <a:xfrm>
            <a:off x="4431030" y="2452702"/>
            <a:ext cx="0" cy="117175"/>
          </a:xfrm>
          <a:prstGeom prst="line">
            <a:avLst/>
          </a:prstGeom>
          <a:ln w="15875" cap="rnd" cmpd="sng" algn="ctr">
            <a:solidFill>
              <a:schemeClr val="accent4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5" name="Straight Connector 16454"/>
          <p:cNvCxnSpPr/>
          <p:nvPr>
            <p:custDataLst>
              <p:tags r:id="rId25"/>
            </p:custDataLst>
          </p:nvPr>
        </p:nvCxnSpPr>
        <p:spPr>
          <a:xfrm>
            <a:off x="5746750" y="1961810"/>
            <a:ext cx="0" cy="608066"/>
          </a:xfrm>
          <a:prstGeom prst="line">
            <a:avLst/>
          </a:prstGeom>
          <a:ln w="15875" cap="rnd" cmpd="sng" algn="ctr">
            <a:solidFill>
              <a:schemeClr val="accent4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9" name="Straight Connector 16438" hidden="1"/>
          <p:cNvCxnSpPr/>
          <p:nvPr>
            <p:custDataLst>
              <p:tags r:id="rId26"/>
            </p:custDataLst>
          </p:nvPr>
        </p:nvCxnSpPr>
        <p:spPr>
          <a:xfrm>
            <a:off x="6968490" y="2458856"/>
            <a:ext cx="0" cy="111020"/>
          </a:xfrm>
          <a:prstGeom prst="line">
            <a:avLst/>
          </a:prstGeom>
          <a:ln w="15875" cap="rnd" cmpd="sng" algn="ctr">
            <a:solidFill>
              <a:schemeClr val="accent4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3" name="Straight Connector 16422" hidden="1"/>
          <p:cNvCxnSpPr/>
          <p:nvPr>
            <p:custDataLst>
              <p:tags r:id="rId27"/>
            </p:custDataLst>
          </p:nvPr>
        </p:nvCxnSpPr>
        <p:spPr>
          <a:xfrm>
            <a:off x="7908289" y="2557177"/>
            <a:ext cx="0" cy="74327"/>
          </a:xfrm>
          <a:prstGeom prst="line">
            <a:avLst/>
          </a:prstGeom>
          <a:ln w="15875" cap="rnd" cmpd="sng" algn="ctr">
            <a:solidFill>
              <a:schemeClr val="accent6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/>
          <p:cNvSpPr txBox="1"/>
          <p:nvPr/>
        </p:nvSpPr>
        <p:spPr>
          <a:xfrm>
            <a:off x="1764029" y="150407"/>
            <a:ext cx="552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 Planning Timeline</a:t>
            </a:r>
            <a:endParaRPr lang="en-US" sz="3200" b="1" dirty="0">
              <a:solidFill>
                <a:schemeClr val="accent6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ound Diagonal Corner Rectangle 3"/>
          <p:cNvSpPr/>
          <p:nvPr>
            <p:custDataLst>
              <p:tags r:id="rId28"/>
            </p:custDataLst>
          </p:nvPr>
        </p:nvSpPr>
        <p:spPr>
          <a:xfrm>
            <a:off x="1188720" y="2743200"/>
            <a:ext cx="6766560" cy="508000"/>
          </a:xfrm>
          <a:prstGeom prst="round2DiagRect">
            <a:avLst>
              <a:gd name="adj1" fmla="val 10000000"/>
              <a:gd name="adj2" fmla="val 0"/>
            </a:avLst>
          </a:prstGeom>
          <a:solidFill>
            <a:srgbClr val="50504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29"/>
            </p:custDataLst>
          </p:nvPr>
        </p:nvSpPr>
        <p:spPr>
          <a:xfrm>
            <a:off x="1012190" y="2743200"/>
            <a:ext cx="751839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r"/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Day</a:t>
            </a:r>
            <a:r>
              <a:rPr lang="en-US" sz="2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</a:rPr>
              <a:t>1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>
            <p:custDataLst>
              <p:tags r:id="rId30"/>
            </p:custDataLst>
          </p:nvPr>
        </p:nvCxnSpPr>
        <p:spPr>
          <a:xfrm>
            <a:off x="175260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31"/>
            </p:custDataLst>
          </p:nvPr>
        </p:nvSpPr>
        <p:spPr>
          <a:xfrm>
            <a:off x="175260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13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>
            <p:custDataLst>
              <p:tags r:id="rId32"/>
            </p:custDataLst>
          </p:nvPr>
        </p:nvCxnSpPr>
        <p:spPr>
          <a:xfrm>
            <a:off x="231648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33"/>
            </p:custDataLst>
          </p:nvPr>
        </p:nvSpPr>
        <p:spPr>
          <a:xfrm>
            <a:off x="231648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25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>
            <p:custDataLst>
              <p:tags r:id="rId34"/>
            </p:custDataLst>
          </p:nvPr>
        </p:nvCxnSpPr>
        <p:spPr>
          <a:xfrm>
            <a:off x="288036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>
            <p:custDataLst>
              <p:tags r:id="rId35"/>
            </p:custDataLst>
          </p:nvPr>
        </p:nvSpPr>
        <p:spPr>
          <a:xfrm>
            <a:off x="288036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37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36"/>
            </p:custDataLst>
          </p:nvPr>
        </p:nvCxnSpPr>
        <p:spPr>
          <a:xfrm>
            <a:off x="344424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37"/>
            </p:custDataLst>
          </p:nvPr>
        </p:nvSpPr>
        <p:spPr>
          <a:xfrm>
            <a:off x="344424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49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>
            <p:custDataLst>
              <p:tags r:id="rId38"/>
            </p:custDataLst>
          </p:nvPr>
        </p:nvCxnSpPr>
        <p:spPr>
          <a:xfrm>
            <a:off x="400812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39"/>
            </p:custDataLst>
          </p:nvPr>
        </p:nvSpPr>
        <p:spPr>
          <a:xfrm>
            <a:off x="400812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61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40"/>
            </p:custDataLst>
          </p:nvPr>
        </p:nvCxnSpPr>
        <p:spPr>
          <a:xfrm>
            <a:off x="457200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41"/>
            </p:custDataLst>
          </p:nvPr>
        </p:nvSpPr>
        <p:spPr>
          <a:xfrm>
            <a:off x="457200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73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Straight Connector 25"/>
          <p:cNvCxnSpPr/>
          <p:nvPr>
            <p:custDataLst>
              <p:tags r:id="rId42"/>
            </p:custDataLst>
          </p:nvPr>
        </p:nvCxnSpPr>
        <p:spPr>
          <a:xfrm>
            <a:off x="513588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>
            <p:custDataLst>
              <p:tags r:id="rId43"/>
            </p:custDataLst>
          </p:nvPr>
        </p:nvSpPr>
        <p:spPr>
          <a:xfrm>
            <a:off x="513588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85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>
            <p:custDataLst>
              <p:tags r:id="rId44"/>
            </p:custDataLst>
          </p:nvPr>
        </p:nvCxnSpPr>
        <p:spPr>
          <a:xfrm>
            <a:off x="569976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>
            <p:custDataLst>
              <p:tags r:id="rId45"/>
            </p:custDataLst>
          </p:nvPr>
        </p:nvSpPr>
        <p:spPr>
          <a:xfrm>
            <a:off x="569976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97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6386" name="Straight Connector 16385"/>
          <p:cNvCxnSpPr/>
          <p:nvPr>
            <p:custDataLst>
              <p:tags r:id="rId46"/>
            </p:custDataLst>
          </p:nvPr>
        </p:nvCxnSpPr>
        <p:spPr>
          <a:xfrm>
            <a:off x="626364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extBox 16388"/>
          <p:cNvSpPr txBox="1"/>
          <p:nvPr>
            <p:custDataLst>
              <p:tags r:id="rId47"/>
            </p:custDataLst>
          </p:nvPr>
        </p:nvSpPr>
        <p:spPr>
          <a:xfrm>
            <a:off x="626364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109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6395" name="Straight Connector 16394"/>
          <p:cNvCxnSpPr/>
          <p:nvPr>
            <p:custDataLst>
              <p:tags r:id="rId48"/>
            </p:custDataLst>
          </p:nvPr>
        </p:nvCxnSpPr>
        <p:spPr>
          <a:xfrm>
            <a:off x="682752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TextBox 16397"/>
          <p:cNvSpPr txBox="1"/>
          <p:nvPr>
            <p:custDataLst>
              <p:tags r:id="rId49"/>
            </p:custDataLst>
          </p:nvPr>
        </p:nvSpPr>
        <p:spPr>
          <a:xfrm>
            <a:off x="682752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121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6404" name="Straight Connector 16403"/>
          <p:cNvCxnSpPr/>
          <p:nvPr>
            <p:custDataLst>
              <p:tags r:id="rId50"/>
            </p:custDataLst>
          </p:nvPr>
        </p:nvCxnSpPr>
        <p:spPr>
          <a:xfrm>
            <a:off x="7391400" y="28956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7" name="TextBox 16406"/>
          <p:cNvSpPr txBox="1"/>
          <p:nvPr>
            <p:custDataLst>
              <p:tags r:id="rId51"/>
            </p:custDataLst>
          </p:nvPr>
        </p:nvSpPr>
        <p:spPr>
          <a:xfrm>
            <a:off x="7391400" y="2743200"/>
            <a:ext cx="56388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>
                <a:solidFill>
                  <a:schemeClr val="bg2"/>
                </a:solidFill>
                <a:latin typeface="Calibri" panose="020F0502020204030204" pitchFamily="34" charset="0"/>
              </a:rPr>
              <a:t>133</a:t>
            </a:r>
            <a:endParaRPr lang="en-US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6411" name="Round Diagonal Corner Rectangle 16410"/>
          <p:cNvSpPr/>
          <p:nvPr>
            <p:custDataLst>
              <p:tags r:id="rId52"/>
            </p:custDataLst>
          </p:nvPr>
        </p:nvSpPr>
        <p:spPr>
          <a:xfrm>
            <a:off x="7755889" y="2495550"/>
            <a:ext cx="304800" cy="330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15" name="TextBox 16414"/>
          <p:cNvSpPr txBox="1"/>
          <p:nvPr>
            <p:custDataLst>
              <p:tags r:id="rId53"/>
            </p:custDataLst>
          </p:nvPr>
        </p:nvSpPr>
        <p:spPr>
          <a:xfrm>
            <a:off x="7458402" y="1988347"/>
            <a:ext cx="899774" cy="221599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mtClean="0">
                <a:latin typeface="Calibri" panose="020F0502020204030204" pitchFamily="34" charset="0"/>
              </a:rPr>
              <a:t>Close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19" name="TextBox 16418"/>
          <p:cNvSpPr txBox="1"/>
          <p:nvPr>
            <p:custDataLst>
              <p:tags r:id="rId54"/>
            </p:custDataLst>
          </p:nvPr>
        </p:nvSpPr>
        <p:spPr>
          <a:xfrm>
            <a:off x="7537194" y="2235346"/>
            <a:ext cx="742191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latin typeface="Calibri" panose="020F0502020204030204" pitchFamily="34" charset="0"/>
              </a:rPr>
              <a:t>Jun 24</a:t>
            </a:r>
            <a:endParaRPr lang="en-US" sz="1600" b="1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6427" name="Round Diagonal Corner Rectangle 16426"/>
          <p:cNvSpPr/>
          <p:nvPr>
            <p:custDataLst>
              <p:tags r:id="rId55"/>
            </p:custDataLst>
          </p:nvPr>
        </p:nvSpPr>
        <p:spPr>
          <a:xfrm>
            <a:off x="6816090" y="2495550"/>
            <a:ext cx="304800" cy="330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31" name="TextBox 16430"/>
          <p:cNvSpPr txBox="1"/>
          <p:nvPr>
            <p:custDataLst>
              <p:tags r:id="rId56"/>
            </p:custDataLst>
          </p:nvPr>
        </p:nvSpPr>
        <p:spPr>
          <a:xfrm>
            <a:off x="6320966" y="1619183"/>
            <a:ext cx="1295049" cy="49244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mtClean="0">
                <a:latin typeface="Calibri" panose="020F0502020204030204" pitchFamily="34" charset="0"/>
              </a:rPr>
              <a:t>Milestone 4 Here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16435" name="TextBox 16434"/>
          <p:cNvSpPr txBox="1"/>
          <p:nvPr>
            <p:custDataLst>
              <p:tags r:id="rId57"/>
            </p:custDataLst>
          </p:nvPr>
        </p:nvSpPr>
        <p:spPr>
          <a:xfrm>
            <a:off x="6648690" y="2137026"/>
            <a:ext cx="639599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latin typeface="Calibri" panose="020F0502020204030204" pitchFamily="34" charset="0"/>
              </a:rPr>
              <a:t>Jun 4</a:t>
            </a:r>
            <a:endParaRPr lang="en-US" sz="1600" b="1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6443" name="Round Diagonal Corner Rectangle 16442"/>
          <p:cNvSpPr/>
          <p:nvPr>
            <p:custDataLst>
              <p:tags r:id="rId58"/>
            </p:custDataLst>
          </p:nvPr>
        </p:nvSpPr>
        <p:spPr>
          <a:xfrm>
            <a:off x="5594350" y="2495550"/>
            <a:ext cx="304800" cy="330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47" name="TextBox 16446"/>
          <p:cNvSpPr txBox="1"/>
          <p:nvPr>
            <p:custDataLst>
              <p:tags r:id="rId59"/>
            </p:custDataLst>
          </p:nvPr>
        </p:nvSpPr>
        <p:spPr>
          <a:xfrm>
            <a:off x="5099226" y="1122137"/>
            <a:ext cx="1295049" cy="49244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Milestone 3 Here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6451" name="TextBox 16450"/>
          <p:cNvSpPr txBox="1"/>
          <p:nvPr>
            <p:custDataLst>
              <p:tags r:id="rId60"/>
            </p:custDataLst>
          </p:nvPr>
        </p:nvSpPr>
        <p:spPr>
          <a:xfrm>
            <a:off x="5388478" y="1639980"/>
            <a:ext cx="716543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latin typeface="Calibri" panose="020F0502020204030204" pitchFamily="34" charset="0"/>
              </a:rPr>
              <a:t>May 9</a:t>
            </a:r>
            <a:endParaRPr lang="en-US" sz="1600" b="1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6457" name="Round Diagonal Corner Rectangle 16456"/>
          <p:cNvSpPr/>
          <p:nvPr>
            <p:custDataLst>
              <p:tags r:id="rId61"/>
            </p:custDataLst>
          </p:nvPr>
        </p:nvSpPr>
        <p:spPr>
          <a:xfrm>
            <a:off x="4278630" y="2495550"/>
            <a:ext cx="304800" cy="330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61" name="TextBox 16460"/>
          <p:cNvSpPr txBox="1"/>
          <p:nvPr>
            <p:custDataLst>
              <p:tags r:id="rId62"/>
            </p:custDataLst>
          </p:nvPr>
        </p:nvSpPr>
        <p:spPr>
          <a:xfrm>
            <a:off x="3783505" y="1613028"/>
            <a:ext cx="1295049" cy="49244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mtClean="0">
                <a:latin typeface="Calibri" panose="020F0502020204030204" pitchFamily="34" charset="0"/>
              </a:rPr>
              <a:t>Milestone 2 Here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16464" name="TextBox 16463"/>
          <p:cNvSpPr txBox="1"/>
          <p:nvPr>
            <p:custDataLst>
              <p:tags r:id="rId63"/>
            </p:custDataLst>
          </p:nvPr>
        </p:nvSpPr>
        <p:spPr>
          <a:xfrm>
            <a:off x="4059934" y="2130871"/>
            <a:ext cx="742191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latin typeface="Calibri" panose="020F0502020204030204" pitchFamily="34" charset="0"/>
              </a:rPr>
              <a:t>Apr 11</a:t>
            </a:r>
            <a:endParaRPr lang="en-US" sz="1600" b="1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6470" name="Round Diagonal Corner Rectangle 16469"/>
          <p:cNvSpPr/>
          <p:nvPr>
            <p:custDataLst>
              <p:tags r:id="rId64"/>
            </p:custDataLst>
          </p:nvPr>
        </p:nvSpPr>
        <p:spPr>
          <a:xfrm>
            <a:off x="2962910" y="2495550"/>
            <a:ext cx="304800" cy="330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74" name="TextBox 16473"/>
          <p:cNvSpPr txBox="1"/>
          <p:nvPr>
            <p:custDataLst>
              <p:tags r:id="rId65"/>
            </p:custDataLst>
          </p:nvPr>
        </p:nvSpPr>
        <p:spPr>
          <a:xfrm>
            <a:off x="2467786" y="1717503"/>
            <a:ext cx="1295049" cy="49244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mtClean="0">
                <a:latin typeface="Calibri" panose="020F0502020204030204" pitchFamily="34" charset="0"/>
              </a:rPr>
              <a:t>Milestone 1 Here</a:t>
            </a:r>
            <a:endParaRPr lang="en-US" sz="2000">
              <a:latin typeface="Calibri" panose="020F0502020204030204" pitchFamily="34" charset="0"/>
            </a:endParaRPr>
          </a:p>
        </p:txBody>
      </p:sp>
      <p:sp>
        <p:nvSpPr>
          <p:cNvPr id="16477" name="TextBox 16476"/>
          <p:cNvSpPr txBox="1"/>
          <p:nvPr>
            <p:custDataLst>
              <p:tags r:id="rId66"/>
            </p:custDataLst>
          </p:nvPr>
        </p:nvSpPr>
        <p:spPr>
          <a:xfrm>
            <a:off x="2725781" y="2235346"/>
            <a:ext cx="788677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latin typeface="Calibri" panose="020F0502020204030204" pitchFamily="34" charset="0"/>
              </a:rPr>
              <a:t>Mar 14</a:t>
            </a:r>
            <a:endParaRPr lang="en-US" sz="1600" b="1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546" name="Round Diagonal Corner Rectangle 545"/>
          <p:cNvSpPr/>
          <p:nvPr>
            <p:custDataLst>
              <p:tags r:id="rId67"/>
            </p:custDataLst>
          </p:nvPr>
        </p:nvSpPr>
        <p:spPr>
          <a:xfrm>
            <a:off x="1177290" y="2495550"/>
            <a:ext cx="304800" cy="330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1AAA42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48" name="TextBox 547"/>
          <p:cNvSpPr txBox="1"/>
          <p:nvPr>
            <p:custDataLst>
              <p:tags r:id="rId68"/>
            </p:custDataLst>
          </p:nvPr>
        </p:nvSpPr>
        <p:spPr>
          <a:xfrm>
            <a:off x="567690" y="1988347"/>
            <a:ext cx="1524000" cy="221599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mtClean="0">
                <a:latin typeface="Calibri" panose="020F0502020204030204" pitchFamily="34" charset="0"/>
              </a:rPr>
              <a:t>Kick-Off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50" name="TextBox 549"/>
          <p:cNvSpPr txBox="1"/>
          <p:nvPr>
            <p:custDataLst>
              <p:tags r:id="rId69"/>
            </p:custDataLst>
          </p:nvPr>
        </p:nvSpPr>
        <p:spPr>
          <a:xfrm>
            <a:off x="1001074" y="2235346"/>
            <a:ext cx="657231" cy="247504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smtClean="0">
                <a:solidFill>
                  <a:schemeClr val="accent4"/>
                </a:solidFill>
                <a:latin typeface="Calibri" panose="020F0502020204030204" pitchFamily="34" charset="0"/>
              </a:rPr>
              <a:t>Feb 4</a:t>
            </a:r>
            <a:endParaRPr lang="en-US" sz="1600" b="1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559" name="TextBox 558"/>
          <p:cNvSpPr txBox="1"/>
          <p:nvPr>
            <p:custDataLst>
              <p:tags r:id="rId70"/>
            </p:custDataLst>
          </p:nvPr>
        </p:nvSpPr>
        <p:spPr>
          <a:xfrm>
            <a:off x="7109459" y="3564890"/>
            <a:ext cx="1062038" cy="3657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2400" smtClean="0">
                <a:solidFill>
                  <a:schemeClr val="accent6"/>
                </a:solidFill>
                <a:latin typeface="Calibri" panose="020F0502020204030204" pitchFamily="34" charset="0"/>
              </a:rPr>
              <a:t>38 days</a:t>
            </a:r>
            <a:endParaRPr lang="en-US" sz="240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562" name="TextBox 561"/>
          <p:cNvSpPr txBox="1"/>
          <p:nvPr>
            <p:custDataLst>
              <p:tags r:id="rId71"/>
            </p:custDataLst>
          </p:nvPr>
        </p:nvSpPr>
        <p:spPr>
          <a:xfrm>
            <a:off x="5303613" y="3496092"/>
            <a:ext cx="1215204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</a:rPr>
              <a:t>Task 5 Here</a:t>
            </a:r>
            <a:endParaRPr lang="en-US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67" name="TextBox 566" hidden="1"/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6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65" name="TextBox 564"/>
          <p:cNvSpPr txBox="1"/>
          <p:nvPr>
            <p:custDataLst>
              <p:tags r:id="rId73"/>
            </p:custDataLst>
          </p:nvPr>
        </p:nvSpPr>
        <p:spPr>
          <a:xfrm>
            <a:off x="4712969" y="3802380"/>
            <a:ext cx="239649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Apr 17 - Jun 7</a:t>
            </a:r>
            <a:endParaRPr lang="en-US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485" name="TextBox 16484"/>
          <p:cNvSpPr txBox="1"/>
          <p:nvPr>
            <p:custDataLst>
              <p:tags r:id="rId74"/>
            </p:custDataLst>
          </p:nvPr>
        </p:nvSpPr>
        <p:spPr>
          <a:xfrm>
            <a:off x="6686549" y="4171950"/>
            <a:ext cx="1049338" cy="3657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2400" smtClean="0">
                <a:solidFill>
                  <a:schemeClr val="accent6"/>
                </a:solidFill>
                <a:latin typeface="Calibri" panose="020F0502020204030204" pitchFamily="34" charset="0"/>
              </a:rPr>
              <a:t>51 days</a:t>
            </a:r>
            <a:endParaRPr lang="en-US" sz="240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6490" name="TextBox 16489"/>
          <p:cNvSpPr txBox="1"/>
          <p:nvPr>
            <p:custDataLst>
              <p:tags r:id="rId75"/>
            </p:custDataLst>
          </p:nvPr>
        </p:nvSpPr>
        <p:spPr>
          <a:xfrm>
            <a:off x="4434298" y="4103152"/>
            <a:ext cx="1215204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</a:rPr>
              <a:t>Task 4 Here</a:t>
            </a:r>
            <a:endParaRPr lang="en-US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499" name="TextBox 16498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6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496" name="TextBox 16495"/>
          <p:cNvSpPr txBox="1"/>
          <p:nvPr>
            <p:custDataLst>
              <p:tags r:id="rId77"/>
            </p:custDataLst>
          </p:nvPr>
        </p:nvSpPr>
        <p:spPr>
          <a:xfrm>
            <a:off x="3397249" y="4409440"/>
            <a:ext cx="32893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Mar 20 - May 29</a:t>
            </a:r>
            <a:endParaRPr lang="en-US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519" name="TextBox 16518"/>
          <p:cNvSpPr txBox="1"/>
          <p:nvPr>
            <p:custDataLst>
              <p:tags r:id="rId78"/>
            </p:custDataLst>
          </p:nvPr>
        </p:nvSpPr>
        <p:spPr>
          <a:xfrm>
            <a:off x="5793740" y="4779010"/>
            <a:ext cx="1084263" cy="3657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2400" smtClean="0">
                <a:solidFill>
                  <a:schemeClr val="accent6"/>
                </a:solidFill>
                <a:latin typeface="Calibri" panose="020F0502020204030204" pitchFamily="34" charset="0"/>
              </a:rPr>
              <a:t>46 days</a:t>
            </a:r>
            <a:endParaRPr lang="en-US" sz="240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6524" name="TextBox 16523"/>
          <p:cNvSpPr txBox="1"/>
          <p:nvPr>
            <p:custDataLst>
              <p:tags r:id="rId79"/>
            </p:custDataLst>
          </p:nvPr>
        </p:nvSpPr>
        <p:spPr>
          <a:xfrm>
            <a:off x="3705953" y="4710212"/>
            <a:ext cx="1215204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</a:rPr>
              <a:t>Task 3 Here</a:t>
            </a:r>
            <a:endParaRPr lang="en-US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532" name="TextBox 16531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6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29" name="TextBox 16528"/>
          <p:cNvSpPr txBox="1"/>
          <p:nvPr>
            <p:custDataLst>
              <p:tags r:id="rId81"/>
            </p:custDataLst>
          </p:nvPr>
        </p:nvSpPr>
        <p:spPr>
          <a:xfrm>
            <a:off x="2833369" y="5016500"/>
            <a:ext cx="296037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Mar 8 - May 10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552" name="TextBox 16551"/>
          <p:cNvSpPr txBox="1"/>
          <p:nvPr>
            <p:custDataLst>
              <p:tags r:id="rId82"/>
            </p:custDataLst>
          </p:nvPr>
        </p:nvSpPr>
        <p:spPr>
          <a:xfrm>
            <a:off x="5323839" y="5386070"/>
            <a:ext cx="1081088" cy="3657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2400" smtClean="0">
                <a:solidFill>
                  <a:schemeClr val="accent6"/>
                </a:solidFill>
                <a:latin typeface="Calibri" panose="020F0502020204030204" pitchFamily="34" charset="0"/>
              </a:rPr>
              <a:t>44 days</a:t>
            </a:r>
            <a:endParaRPr lang="en-US" sz="240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6557" name="TextBox 16556"/>
          <p:cNvSpPr txBox="1"/>
          <p:nvPr>
            <p:custDataLst>
              <p:tags r:id="rId83"/>
            </p:custDataLst>
          </p:nvPr>
        </p:nvSpPr>
        <p:spPr>
          <a:xfrm>
            <a:off x="3283043" y="5317272"/>
            <a:ext cx="1215204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</a:rPr>
              <a:t>Task 2 Here</a:t>
            </a:r>
            <a:endParaRPr lang="en-US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562" name="TextBox 16561" hidden="1"/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6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60" name="TextBox 16559"/>
          <p:cNvSpPr txBox="1"/>
          <p:nvPr>
            <p:custDataLst>
              <p:tags r:id="rId85"/>
            </p:custDataLst>
          </p:nvPr>
        </p:nvSpPr>
        <p:spPr>
          <a:xfrm>
            <a:off x="2457449" y="5623560"/>
            <a:ext cx="286639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Feb 28 - Apr 30</a:t>
            </a:r>
            <a:endParaRPr lang="en-US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574" name="TextBox 16573"/>
          <p:cNvSpPr txBox="1"/>
          <p:nvPr>
            <p:custDataLst>
              <p:tags r:id="rId86"/>
            </p:custDataLst>
          </p:nvPr>
        </p:nvSpPr>
        <p:spPr>
          <a:xfrm>
            <a:off x="4478019" y="5993130"/>
            <a:ext cx="1049338" cy="36576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Calibri" panose="020F0502020204030204" pitchFamily="34" charset="0"/>
              </a:rPr>
              <a:t>51 days</a:t>
            </a:r>
            <a:endParaRPr lang="en-US" sz="2400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6321" name="TextBox 16320"/>
          <p:cNvSpPr txBox="1"/>
          <p:nvPr>
            <p:custDataLst>
              <p:tags r:id="rId87"/>
            </p:custDataLst>
          </p:nvPr>
        </p:nvSpPr>
        <p:spPr>
          <a:xfrm>
            <a:off x="2225768" y="5924332"/>
            <a:ext cx="1215204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alibri" panose="020F0502020204030204" pitchFamily="34" charset="0"/>
              </a:rPr>
              <a:t>Task 1 Here</a:t>
            </a:r>
            <a:endParaRPr lang="en-US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326" name="TextBox 16325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6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324" name="TextBox 16323"/>
          <p:cNvSpPr txBox="1"/>
          <p:nvPr>
            <p:custDataLst>
              <p:tags r:id="rId89"/>
            </p:custDataLst>
          </p:nvPr>
        </p:nvSpPr>
        <p:spPr>
          <a:xfrm>
            <a:off x="1188719" y="6230620"/>
            <a:ext cx="32893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t>Feb 1 - Apr 12</a:t>
            </a:r>
            <a:endParaRPr lang="en-US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7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YzM2FjZTkxLThlZDEtNGU4OS04MzJiLWI2YWM0NzcyNmNmMSIsIlRpdGxlU2hhcGVOYW1lIjoiVGV4dEJveCAxNjQxNCIsIkRhdGVTaGFwZU5hbWUiOiJUZXh0Qm94IDE2NDE4IiwiTWFya2VyU2hhcGVOYW1lIjoiUm91bmQgRGlhZ29uYWwgQ29ybmVyIFJlY3RhbmdsZSAxNjQxMCIsIkNvbm5lY3RvclNoYXBlTmFtZSI6IlN0cmFpZ2h0IENvbm5lY3RvciAxNjQyMiJ9LHsiTWlsZXN0b25lSWQiOiI1Y2Y5YmE2OC1lZjBkLTRiMzUtOTZiYi01MmEyOWJiNWE5YWIiLCJUaXRsZVNoYXBlTmFtZSI6IlRleHRCb3ggMTY0MzAiLCJEYXRlU2hhcGVOYW1lIjoiVGV4dEJveCAxNjQzNCIsIk1hcmtlclNoYXBlTmFtZSI6IlJvdW5kIERpYWdvbmFsIENvcm5lciBSZWN0YW5nbGUgMTY0MjYiLCJDb25uZWN0b3JTaGFwZU5hbWUiOiJTdHJhaWdodCBDb25uZWN0b3IgMTY0MzgifSx7Ik1pbGVzdG9uZUlkIjoiZTc2OTRmZTUtYTUzOS00NjdkLTliZTgtZmIzY2JmMGZkNTljIiwiVGl0bGVTaGFwZU5hbWUiOiJUZXh0Qm94IDE2NDQ2IiwiRGF0ZVNoYXBlTmFtZSI6IlRleHRCb3ggMTY0NTAiLCJNYXJrZXJTaGFwZU5hbWUiOiJSb3VuZCBEaWFnb25hbCBDb3JuZXIgUmVjdGFuZ2xlIDE2NDQyIiwiQ29ubmVjdG9yU2hhcGVOYW1lIjoiU3RyYWlnaHQgQ29ubmVjdG9yIDE2NDU0In0seyJNaWxlc3RvbmVJZCI6Ijc5ZDAyODYwLTRmMDctNDExYy1hYmRiLWJjMjY5OGE1MWE0NSIsIlRpdGxlU2hhcGVOYW1lIjoiVGV4dEJveCAxNjQ2MCIsIkRhdGVTaGFwZU5hbWUiOiJUZXh0Qm94IDE2NDYzIiwiTWFya2VyU2hhcGVOYW1lIjoiUm91bmQgRGlhZ29uYWwgQ29ybmVyIFJlY3RhbmdsZSAxNjQ1NiIsIkNvbm5lY3RvclNoYXBlTmFtZSI6IlN0cmFpZ2h0IENvbm5lY3RvciAxNjQ2NiJ9LHsiTWlsZXN0b25lSWQiOiJjOWIzMDQ0Ni0xNmY3LTQyNGEtOWZiMC04ZTE1NjU2NTgwZDMiLCJUaXRsZVNoYXBlTmFtZSI6IlRleHRCb3ggMTY0NzMiLCJEYXRlU2hhcGVOYW1lIjoiVGV4dEJveCAxNjQ3NiIsIk1hcmtlclNoYXBlTmFtZSI6IlJvdW5kIERpYWdvbmFsIENvcm5lciBSZWN0YW5nbGUgMTY0NjkiLCJDb25uZWN0b3JTaGFwZU5hbWUiOiJTdHJhaWdodCBDb25uZWN0b3IgNTQzIn0seyJNaWxlc3RvbmVJZCI6IjEyOTY2N2Y3LTAwMzEtNGJlNy1hMjE1LTZjM2U0YWIwNDM1NyIsIlRpdGxlU2hhcGVOYW1lIjoiVGV4dEJveCA1NDciLCJEYXRlU2hhcGVOYW1lIjoiVGV4dEJveCA1NDkiLCJNYXJrZXJTaGFwZU5hbWUiOiJSb3VuZCBEaWFnb25hbCBDb3JuZXIgUmVjdGFuZ2xlIDU0NSIsIkNvbm5lY3RvclNoYXBlTmFtZSI6IlN0cmFpZ2h0IENvbm5lY3RvciA1NTEifV0sIlRhc2tzIjpbeyJUYXNrSWQiOiIzOTY1NmQwZi1lNDA4LTRhYzMtYTBlZi1hM2E2MGVkNjM1NGUiLCJUaXRsZVNoYXBlTmFtZSI6IlRleHRCb3ggNTYxIiwiRHVyYXRpb25UZXh0U2hhcGVOYW1lIjoiVGV4dEJveCA1NTgiLCJTZWdtZW50U2hhcGVOYW1lIjoiUm91bmQgRGlhZ29uYWwgQ29ybmVyIFJlY3RhbmdsZSA1NTYiLCJWZXJ0aWNhbExlZnRDb25uZWN0b3JTaGFwZU5hbWUiOiJTdHJhaWdodCBDb25uZWN0b3IgNTcxIiwiVmVydGljYWxSaWdodENvbm5lY3RvclNoYXBlTmFtZSI6IlN0cmFpZ2h0IENvbm5lY3RvciA1NzMiLCJIb3Jpem9udGFsQ29ubmVjdG9yU2hhcGVOYW1lIjoiU3RyYWlnaHQgQ29ubmVjdG9yIDU2OSIsIkxlZnREYXRlU2hhcGVOYW1lIjoiVGV4dEJveCA1NjQiLCJSaWdodERhdGVTaGFwZU5hbWUiOiJUZXh0Qm94IDU2NiJ9LHsiVGFza0lkIjoiYjFlMDFhNjktYzliOC00NDczLTllYjEtNTY2MWZhNmY4ODllIiwiVGl0bGVTaGFwZU5hbWUiOiJUZXh0Qm94IDE2NDg5IiwiRHVyYXRpb25UZXh0U2hhcGVOYW1lIjoiVGV4dEJveCAxNjQ4NCIsIlNlZ21lbnRTaGFwZU5hbWUiOiJSb3VuZCBEaWFnb25hbCBDb3JuZXIgUmVjdGFuZ2xlIDE2NDgxIiwiVmVydGljYWxMZWZ0Q29ubmVjdG9yU2hhcGVOYW1lIjoiU3RyYWlnaHQgQ29ubmVjdG9yIDE2NTA2IiwiVmVydGljYWxSaWdodENvbm5lY3RvclNoYXBlTmFtZSI6IlN0cmFpZ2h0IENvbm5lY3RvciAxNjUwOSIsIkhvcml6b250YWxDb25uZWN0b3JTaGFwZU5hbWUiOiJTdHJhaWdodCBDb25uZWN0b3IgMTY1MDMiLCJMZWZ0RGF0ZVNoYXBlTmFtZSI6IlRleHRCb3ggMTY0OTUiLCJSaWdodERhdGVTaGFwZU5hbWUiOiJUZXh0Qm94IDE2NDk4In0seyJUYXNrSWQiOiJmMjcyZGUyNC1iZmQ2LTRhOWYtYjFhZi1iMjc3ZDlhZDc5MjEiLCJUaXRsZVNoYXBlTmFtZSI6IlRleHRCb3ggMTY1MjMiLCJEdXJhdGlvblRleHRTaGFwZU5hbWUiOiJUZXh0Qm94IDE2NTE4IiwiU2VnbWVudFNoYXBlTmFtZSI6IlJvdW5kIERpYWdvbmFsIENvcm5lciBSZWN0YW5nbGUgMTY1MTUiLCJWZXJ0aWNhbExlZnRDb25uZWN0b3JTaGFwZU5hbWUiOiJTdHJhaWdodCBDb25uZWN0b3IgMTY1NDAiLCJWZXJ0aWNhbFJpZ2h0Q29ubmVjdG9yU2hhcGVOYW1lIjoiU3RyYWlnaHQgQ29ubmVjdG9yIDE2NTQzIiwiSG9yaXpvbnRhbENvbm5lY3RvclNoYXBlTmFtZSI6IlN0cmFpZ2h0IENvbm5lY3RvciAxNjUzNiIsIkxlZnREYXRlU2hhcGVOYW1lIjoiVGV4dEJveCAxNjUyOCIsIlJpZ2h0RGF0ZVNoYXBlTmFtZSI6IlRleHRCb3ggMTY1MzEifSx7IlRhc2tJZCI6IjBlZDdjNWFmLTcyZjQtNDU3My1hNDkyLTQyZmMyNGVjOThmNCIsIlRpdGxlU2hhcGVOYW1lIjoiVGV4dEJveCAxNjU1NiIsIkR1cmF0aW9uVGV4dFNoYXBlTmFtZSI6IlRleHRCb3ggMTY1NTEiLCJTZWdtZW50U2hhcGVOYW1lIjoiUm91bmQgRGlhZ29uYWwgQ29ybmVyIFJlY3RhbmdsZSAxNjU0OCIsIlZlcnRpY2FsTGVmdENvbm5lY3RvclNoYXBlTmFtZSI6IlN0cmFpZ2h0IENvbm5lY3RvciAxNjU2NiIsIlZlcnRpY2FsUmlnaHRDb25uZWN0b3JTaGFwZU5hbWUiOiJTdHJhaWdodCBDb25uZWN0b3IgMTY1NjgiLCJIb3Jpem9udGFsQ29ubmVjdG9yU2hhcGVOYW1lIjoiU3RyYWlnaHQgQ29ubmVjdG9yIDE2NTY0IiwiTGVmdERhdGVTaGFwZU5hbWUiOiJUZXh0Qm94IDE2NTU5IiwiUmlnaHREYXRlU2hhcGVOYW1lIjoiVGV4dEJveCAxNjU2MSJ9LHsiVGFza0lkIjoiNjVlYWVlNDktYTNhNy00Y2IyLThlZTQtMmQwMTcxMjQyMjAzIiwiVGl0bGVTaGFwZU5hbWUiOiJUZXh0Qm94IDE2MzIwIiwiRHVyYXRpb25UZXh0U2hhcGVOYW1lIjoiVGV4dEJveCAxNjU3MyIsIlNlZ21lbnRTaGFwZU5hbWUiOiJSb3VuZCBEaWFnb25hbCBDb3JuZXIgUmVjdGFuZ2xlIDE2NTcxIiwiVmVydGljYWxMZWZ0Q29ubmVjdG9yU2hhcGVOYW1lIjoiU3RyYWlnaHQgQ29ubmVjdG9yIDE2MzMxIiwiVmVydGljYWxSaWdodENvbm5lY3RvclNoYXBlTmFtZSI6IlN0cmFpZ2h0IENvbm5lY3RvciAxNjMzNCIsIkhvcml6b250YWxDb25uZWN0b3JTaGFwZU5hbWUiOiJTdHJhaWdodCBDb25uZWN0b3IgMTYzMjgiLCJMZWZ0RGF0ZVNoYXBlTmFtZSI6IlRleHRCb3ggMTYzMjMiLCJSaWdodERhdGVTaGFwZU5hbWUiOiJUZXh0Qm94IDE2MzI1In1dLCJUaW1lYmFuZCI6eyJFbGFwc2VkVGltZVNoYXBlTmFtZSI6bnVsbCwiVG9kYXlNYXJrZXJTaGFwZU5hbWUiOm51bGwsIlRvZGF5TWFya2VyVGV4dFNoYXBlTmFtZSI6bnVsbCwiUmlnaHRFbmRDYXBzU2hhcGVOYW1lIjpudWxsLCJMZWZ0RW5kQ2Fwc1NoYXBlTmFtZSI6bnVsbCwiRWxhcHNlZFJlY3RhbmdsZVNoYXBlTmFtZSI6bnVsbCwiU2VnbWVudFNoYXBlc05hbWVzIjpbIlJvdW5kIERpYWdvbmFsIENvcm5lciBSZWN0YW5nbGUgMyIsIlRleHRCb3ggNSIsIlN0cmFpZ2h0IENvbm5lY3RvciA3IiwiVGV4dEJveCA4IiwiU3RyYWlnaHQgQ29ubmVjdG9yIDEwIiwiVGV4dEJveCAxMSIsIlN0cmFpZ2h0IENvbm5lY3RvciAxMyIsIlRleHRCb3ggMTQiLCJTdHJhaWdodCBDb25uZWN0b3IgMTYiLCJUZXh0Qm94IDE3IiwiU3RyYWlnaHQgQ29ubmVjdG9yIDE5IiwiVGV4dEJveCAyMCIsIlN0cmFpZ2h0IENvbm5lY3RvciAyMiIsIlRleHRCb3ggMjMiLCJTdHJhaWdodCBDb25uZWN0b3IgMjUiLCJUZXh0Qm94IDI2IiwiU3RyYWlnaHQgQ29ubmVjdG9yIDI4IiwiVGV4dEJveCAyOSIsIlN0cmFpZ2h0IENvbm5lY3RvciAxNjM4NSIsIlRleHRCb3ggMTYzODgiLCJTdHJhaWdodCBDb25uZWN0b3IgMTYzOTQiLCJUZXh0Qm94IDE2Mzk3IiwiU3RyYWlnaHQgQ29ubmVjdG9yIDE2NDAzIiwiVGV4dEJveCAxNjQwNiJdfX0sIkVkaXRpb24iOjEsIklzUGx1c0VkaXRpb24iOnRydWUsIkN1bHR1cmVJbmZvTmFtZSI6ImVuLVVTIiwiVmVyc2lvbiI6IjIuMi4wLjAiLCJNaWxlc3RvbmVzIjpbeyJEYXRlRm9ybWF0Ijp7IkZvcm1hdFN0cmluZyI6Ik1NTSBkIiwiU2VwYXJhdG9yIjoiLyIsIlVzZUludGVybmF0aW9uYWxEYXRlRm9ybWF0IjpmYWxzZX0sIkludGVybmFsSWQiOiJjOWIzMDQ0Ni0xNmY3LTQyNGEtOWZiMC04ZTE1NjU2NTgwZDMiLCJUaXRsZUxlZnQiOjE5NC4zMTM4NTgsIlRpdGxlVG9wIjoxMzUuMjM2NDUsIlRpdGxlSGVpZ2h0IjozOC43NzUwNCwiVGl0bGVUb3BJc0N1c3RvbSI6dHJ1ZSwiVGl0bGVXaWR0aCI6MTAxLjk3MjM1OSwiQ29sb3IiOiIxMzEsIDEzMSwgMTMxIiwiVXRjRGF0ZSI6IjIwMTMtMDMtMTRUMDA6MDA6MDBaIiwiVGl0bGUiOiJNaWxlc3RvbmUgMSBIZXJlIiwiU3R5bGUiOjksIkJlbG93VGltZWJhbmQiOmZhbHNlLCJDdXN0b21TZXR0aW5ncyI6eyJJc0RhdGVWaXNpYmxlIjp0cnVlLCJUaXRsZUZvbnRTZXR0aW5ncyI6eyJGb250U2l6ZSI6MjAsIkZvbnROYW1lIjoiQ29yYmVsIiwiSXNCb2xkIjpmYWxzZSwiSXNJdGFsaWMiOmZhbHNlLCJJc1VuZGVybGluZWQiOmZhbHNlLCJGb3JlZ3JvdW5kQ29sb3IiOiJCbGFjayJ9LCJEYXRlRm9udFNldHRpbmdzIjp7IkZvbnRTaXplIjoxNiwiRm9udE5hbWUiOiJDb3JiZWwiLCJJc0JvbGQiOnRydWUsIklzSXRhbGljIjpmYWxzZSwiSXNVbmRlcmxpbmVkIjpmYWxzZSwiRm9yZWdyb3VuZENvbG9yIjoiMTMxLCAxMzEsIDEzMSJ9LCJDb25uZWN0b3JTZXR0aW5ncyI6eyJDb2xvciI6IjEzMSwgMTMxLCAxMzEiLCJJc1Zpc2libGUiOmZhbHNlLCJMaW5lV2VpZ2h0IjowLjF9fSwiSGlkZURhdGUiOmZhbHNlLCJTaGFwZVRvcCI6MTk2LjUsIlF1aWNrU2hhcGVTaXplIjoyfSx7IkRhdGVGb3JtYXQiOnsiRm9ybWF0U3RyaW5nIjoiTU1NIGQiLCJTZXBhcmF0b3IiOiIvIiwiVXNlSW50ZXJuYXRpb25hbERhdGVGb3JtYXQiOmZhbHNlfSwiSW50ZXJuYWxJZCI6Ijc5ZDAyODYwLTRmMDctNDExYy1hYmRiLWJjMjY5OGE1MWE0NSIsIlRpdGxlTGVmdCI6Mjk3LjkxMzgsIlRpdGxlVG9wIjoxMjcuMDEwMDc4LCJUaXRsZUhlaWdodCI6MzguNzc1MDQsIlRpdGxlVG9wSXNDdXN0b20iOnRydWUsIlRpdGxlV2lkdGgiOjEwMS45NzIzNTksIkNvbG9yIjoiMTMxLCAxMzEsIDEzMSIsIlV0Y0RhdGUiOiIyMDEzLTA0LTExVDAwOjAwOjAwWiIsIlRpdGxlIjoiTWlsZXN0b25lIDIgSGVyZSIsIlN0eWxlIjo5LCJCZWxvd1RpbWViYW5kIjpmYWxzZSwiQ3VzdG9tU2V0dGluZ3MiOnsiSXNEYXRlVmlzaWJsZSI6dHJ1ZSwiVGl0bGVGb250U2V0dGluZ3MiOnsiRm9udFNpemUiOjIwLCJGb250TmFtZSI6IkNvcmJlbCIsIklzQm9sZCI6ZmFsc2UsIklzSXRhbGljIjpmYWxzZSwiSXNVbmRlcmxpbmVkIjpmYWxzZSwiRm9yZWdyb3VuZENvbG9yIjoiQmxhY2sifSwiRGF0ZUZvbnRTZXR0aW5ncyI6eyJGb250U2l6ZSI6MTYsIkZvbnROYW1lIjoiQ29yYmVsIiwiSXNCb2xkIjp0cnVlLCJJc0l0YWxpYyI6ZmFsc2UsIklzVW5kZXJsaW5lZCI6ZmFsc2UsIkZvcmVncm91bmRDb2xvciI6IjEzMSwgMTMxLCAxMzEifSwiQ29ubmVjdG9yU2V0dGluZ3MiOnsiQ29sb3IiOiIxMzEsIDEzMSwgMTMxIiwiSXNWaXNpYmxlIjpmYWxzZSwiTGluZVdlaWdodCI6MC4xfX0sIkhpZGVEYXRlIjpmYWxzZSwiU2hhcGVUb3AiOjE5Ni41LCJRdWlja1NoYXBlU2l6ZSI6Mn0seyJEYXRlRm9ybWF0Ijp7IkZvcm1hdFN0cmluZyI6Ik1NTSBkIiwiU2VwYXJhdG9yIjoiLyIsIlVzZUludGVybmF0aW9uYWxEYXRlRm9ybWF0IjpmYWxzZX0sIkludGVybmFsSWQiOiI1Y2Y5YmE2OC1lZjBkLTRiMzUtOTZiYi01MmEyOWJiNWE5YWIiLCJUaXRsZUxlZnQiOjQ5Ny43MTM4NjcsIlRpdGxlVG9wIjoxMjcuNDk0NzI4LCJUaXRsZUhlaWdodCI6MzguNzc1MDQsIlRpdGxlVG9wSXNDdXN0b20iOnRydWUsIlRpdGxlV2lkdGgiOjEwMS45NzIzNTksIkNvbG9yIjoiMTMxLCAxMzEsIDEzMSIsIlV0Y0RhdGUiOiIyMDEzLTA2LTA0VDAwOjAwOjAwWiIsIlRpdGxlIjoiTWlsZXN0b25lIDQgSGVyZSIsIlN0eWxlIjo5LCJCZWxvd1RpbWViYW5kIjpmYWxzZSwiQ3VzdG9tU2V0dGluZ3MiOnsiSXNEYXRlVmlzaWJsZSI6dHJ1ZSwiVGl0bGVGb250U2V0dGluZ3MiOnsiRm9udFNpemUiOjIwLCJGb250TmFtZSI6IkNvcmJlbCIsIklzQm9sZCI6ZmFsc2UsIklzSXRhbGljIjpmYWxzZSwiSXNVbmRlcmxpbmVkIjpmYWxzZSwiRm9yZWdyb3VuZENvbG9yIjoiQmxhY2sifSwiRGF0ZUZvbnRTZXR0aW5ncyI6eyJGb250U2l6ZSI6MTYsIkZvbnROYW1lIjoiQ29yYmVsIiwiSXNCb2xkIjp0cnVlLCJJc0l0YWxpYyI6ZmFsc2UsIklzVW5kZXJsaW5lZCI6ZmFsc2UsIkZvcmVncm91bmRDb2xvciI6IjEzMSwgMTMxLCAxMzEifSwiQ29ubmVjdG9yU2V0dGluZ3MiOnsiQ29sb3IiOiIxMzEsIDEzMSwgMTMxIiwiSXNWaXNpYmxlIjpmYWxzZSwiTGluZVdlaWdodCI6MC4xfX0sIkhpZGVEYXRlIjpmYWxzZSwiU2hhcGVUb3AiOjE5Ni41LCJRdWlja1NoYXBlU2l6ZSI6Mn0seyJEYXRlRm9ybWF0Ijp7IkZvcm1hdFN0cmluZyI6Ik1NTSBkIiwiU2VwYXJhdG9yIjoiLyIsIlVzZUludGVybmF0aW9uYWxEYXRlRm9ybWF0IjpmYWxzZX0sIkludGVybmFsSWQiOiJlNzY5NGZlNS1hNTM5LTQ2N2QtOWJlOC1mYjNjYmYwZmQ1OWMiLCJUaXRsZUxlZnQiOjQwMS41MTM4NTUsIlRpdGxlVG9wIjo4OC4zNTcyNSwiVGl0bGVIZWlnaHQiOjM4Ljc3NTA0LCJUaXRsZVRvcElzQ3VzdG9tIjp0cnVlLCJUaXRsZVdpZHRoIjoxMDEuOTcyMzU5LCJDb2xvciI6IjEzMSwgMTMxLCAxMzEiLCJVdGNEYXRlIjoiMjAxMy0wNS0wOVQwMDowMDowMFoiLCJUaXRsZSI6Ik1pbGVzdG9uZSAzIEhlcmUiLCJTdHlsZSI6OSwiQmVsb3dUaW1lYmFuZCI6ZmFsc2UsIkN1c3RvbVNldHRpbmdzIjp7IklzRGF0ZVZpc2libGUiOnRydWUsIlRpdGxlRm9udFNldHRpbmdzIjp7IkZvbnRTaXplIjoyMCwiRm9udE5hbWUiOiJDb3JiZWwiLCJJc0JvbGQiOmZhbHNlLCJJc0l0YWxpYyI6ZmFsc2UsIklzVW5kZXJsaW5lZCI6ZmFsc2UsIkZvcmVncm91bmRDb2xvciI6IkJsYWNrIn0sIkRhdGVGb250U2V0dGluZ3MiOnsiRm9udFNpemUiOjE2LCJGb250TmFtZSI6IkNvcmJlbCIsIklzQm9sZCI6dHJ1ZSwiSXNJdGFsaWMiOmZhbHNlLCJJc1VuZGVybGluZWQiOmZhbHNlLCJGb3JlZ3JvdW5kQ29sb3IiOiIxMzEsIDEzMSwgMTMxIn0sIkNvbm5lY3RvclNldHRpbmdzIjp7IkNvbG9yIjoiMTMxLCAxMzEsIDEzMSIsIklzVmlzaWJsZSI6ZmFsc2UsIkxpbmVXZWlnaHQiOjAuMX19LCJIaWRlRGF0ZSI6ZmFsc2UsIlNoYXBlVG9wIjoxOTYuNSwiUXVpY2tTaGFwZVNpemUiOjJ9LHsiRGF0ZUZvcm1hdCI6eyJGb3JtYXRTdHJpbmciOiJNTU0gZCIsIlNlcGFyYXRvciI6Ii8iLCJVc2VJbnRlcm5hdGlvbmFsRGF0ZUZvcm1hdCI6ZmFsc2V9LCJJbnRlcm5hbElkIjoiZjMzYWNlOTEtOGVkMS00ZTg5LTgzMmItYjZhYzQ3NzI2Y2YxIiwiVGl0bGVMZWZ0Ijo1ODcuMjc1NzU3LCJUaXRsZVRvcCI6MTU2LjU2Mjc1OSwiVGl0bGVIZWlnaHQiOjE3LjQ0ODc0LCJUaXRsZVRvcElzQ3VzdG9tIjp0cnVlLCJUaXRsZVdpZHRoIjo3MC44NDgzNCwiQ29sb3IiOiIyMjMsIDgzLCAzOSIsIlV0Y0RhdGUiOiIyMDEzLTA2LTI0VDAwOjAwOjAwWiIsIlRpdGxlIjoiQ2xvc2UiLCJTdHlsZSI6OSwiQmVsb3dUaW1lYmFuZCI6ZmFsc2UsIkN1c3RvbVNldHRpbmdzIjp7IklzRGF0ZVZpc2libGUiOnRydWUsIlRpdGxlRm9udFNldHRpbmdzIjp7IkZvbnRTaXplIjoxOCwiRm9udE5hbWUiOiJDb3JiZWwiLCJJc0JvbGQiOmZhbHNlLCJJc0l0YWxpYyI6ZmFsc2UsIklzVW5kZXJsaW5lZCI6ZmFsc2UsIkZvcmVncm91bmRDb2xvciI6IkJsYWNrIn0sIkRhdGVGb250U2V0dGluZ3MiOnsiRm9udFNpemUiOjE2LCJGb250TmFtZSI6IkNvcmJlbCIsIklzQm9sZCI6dHJ1ZSwiSXNJdGFsaWMiOmZhbHNlLCJJc1VuZGVybGluZWQiOmZhbHNlLCJGb3JlZ3JvdW5kQ29sb3IiOiIxMzEsIDEzMSwgMTMxIn0sIkNvbm5lY3RvclNldHRpbmdzIjp7IkNvbG9yIjoiMjIzLCA4MywgMzkiLCJJc1Zpc2libGUiOmZhbHNlLCJMaW5lV2VpZ2h0IjowLjF9fSwiSGlkZURhdGUiOmZhbHNlLCJTaGFwZVRvcCI6MTY4LjQ2MDcwOSwiUXVpY2tTaGFwZVNpemUiOjJ9LHsiRGF0ZUZvcm1hdCI6eyJGb3JtYXRTdHJpbmciOiJNTU0gZCIsIlNlcGFyYXRvciI6Ii8iLCJVc2VJbnRlcm5hdGlvbmFsRGF0ZUZvcm1hdCI6ZmFsc2V9LCJJbnRlcm5hbElkIjoiMTI5NjY3ZjctMDAzMS00YmU3LWEyMTUtNmMzZTRhYjA0MzU3IiwiVGl0bGVMZWZ0Ijo0NC43LCJUaXRsZVRvcCI6MTU2LjU2Mjc1OSwiVGl0bGVIZWlnaHQiOjE3LjQ0ODc0LCJUaXRsZVRvcElzQ3VzdG9tIjp0cnVlLCJUaXRsZVdpZHRoIjoxMjAuMCwiQ29sb3IiOiIyNiwgMTcwLCA2NiIsIlV0Y0RhdGUiOiIyMDEzLTAyLTA0VDAwOjAwOjAwWiIsIlRpdGxlIjoiS2ljay1PZmYiLCJTdHlsZSI6OSwiQmVsb3dUaW1lYmFuZCI6ZmFsc2UsIkN1c3RvbVNldHRpbmdzIjp7IklzRGF0ZVZpc2libGUiOnRydWUsIlRpdGxlRm9udFNldHRpbmdzIjp7IkZvbnRTaXplIjoxOCwiRm9udE5hbWUiOiJDb3JiZWwiLCJJc0JvbGQiOmZhbHNlLCJJc0l0YWxpYyI6ZmFsc2UsIklzVW5kZXJsaW5lZCI6ZmFsc2UsIkZvcmVncm91bmRDb2xvciI6IkJsYWNrIn0sIkRhdGVGb250U2V0dGluZ3MiOnsiRm9udFNpemUiOjE2LCJGb250TmFtZSI6IkNvcmJlbCIsIklzQm9sZCI6dHJ1ZSwiSXNJdGFsaWMiOmZhbHNlLCJJc1VuZGVybGluZWQiOmZhbHNlLCJGb3JlZ3JvdW5kQ29sb3IiOiIxMzEsIDEzMSwgMTMxIn0sIkNvbm5lY3RvclNldHRpbmdzIjp7IkNvbG9yIjoiMjYsIDE3MCwgNjYiLCJJc1Zpc2libGUiOmZhbHNlLCJMaW5lV2VpZ2h0IjowLjF9fSwiSGlkZURhdGUiOmZhbHNlLCJTaGFwZVRvcCI6MTY4LjQ2MDcwOSwiUXVpY2tTaGFwZVNpemUiOjJ9XSwiVGltZUxpbmVUeXBlIjo2LCJUYXNrcyI6W3siRHVyYXRpb25WYWx1ZSI6MzguMCwiRHVyYXRpb25Gb3JtYXQiOjAsIkludGVybmFsSWQiOiIzOTY1NmQwZi1lNDA4LTRhYzMtYTBlZi1hM2E2MGVkNjM1NGUiLCJJbmRleCI6MSwiQ29sb3IiOiIxNjYsIDE4MywgMzkiLCJVdGNTdGFydERhdGUiOiIyMDEzLTA0LTE3VDAwOjAwOjAwWiIsIlV0Y0VuZERhdGUiOiIyMDEzLTA2LTA3VDAwOjAwOjAwWiIsIlRpdGxlIjoiVGFzayA1IEhlcmUiLCJTaGFwZSI6OCwiQ3VzdG9tU2V0dGluZ3MiOnsiVGl0bGVXaWR0aCI6ODUuODk1NzQ0MywiVGl0bGVGb250U2V0dGluZ3MiOnsiRm9udFNpemUiOjIwLCJGb250TmFtZSI6IkNvcmJlbCIsIklzQm9sZCI6dHJ1ZSwiSXNJdGFsaWMiOmZhbHNlLCJJc1VuZGVybGluZWQiOmZhbHNlLCJGb3JlZ3JvdW5kQ29sb3IiOiJXaGl0ZSJ9LCJTdGFydERhdGVGb250U2V0dGluZ3MiOnsiRm9udFNpemUiOjEyLCJGb250TmFtZSI6IkNvcmJlbCIsIklzQm9sZCI6dHJ1ZSwiSXNJdGFsaWMiOmZhbHNlLCJJc1VuZGVybGluZWQiOmZhbHNlLCJGb3JlZ3JvdW5kQ29sb3IiOiJXaGl0ZSJ9LCJFbmREYXRlRm9udFNldHRpbmdzIjp7IkZvbnRTaXplIjoxMiwiRm9udE5hbWUiOiJDb3JiZWwiLCJJc0JvbGQiOnRydWUsIklzSXRhbGljIjpmYWxzZSwiSXNVbmRlcmxpbmVkIjpmYWxzZSwiRm9yZWdyb3VuZENvbG9yIjoiV2hpdGUifSwiRHVyYXRpb25Gb250U2V0dGluZ3MiOnsiRm9udFNpemUiOjI0LCJGb250TmFtZSI6IkNvcmJlbCIsIklzQm9sZCI6ZmFsc2UsIklzSXRhbGljIjpmYWxzZSwiSXNVbmRlcmxpbmVkIjpmYWxzZSwiRm9yZWdyb3VuZENvbG9yIjoiMjIzLCA4MywgMzkifSwiVGFza3NTcGFjaW5nIjo1LCJTaGFwZUhlaWdodCI6MjIuMCwiVmVydGljYWxDb25uZWN0b3JTZXR0aW5ncyI6eyJDb2xvciI6IjExMiwgMTczLCA3MSIsIklzVmlzaWJsZSI6ZmFsc2UsIkxpbmVXZWlnaHQiOjAuMH0sIkhvcml6b250YWxDb25uZWN0b3JTZXR0aW5ncyI6eyJDb2xvciI6IjIwNCwgMjA0LCAyMDQiLCJJc1Zpc2libGUiOmZhbHNlLCJMaW5lV2VpZ2h0IjowLjB9LCJTbWFydFRpdGxlRm9yZWdyb3VuZCI6IldoaXRlIiwiU21hcnRUaXRsZUZvcmVncm91bmRJc0FjdGl2ZSI6ZmFsc2UsIlNtYXJ0RHVyYXRpb25Gb3JlZ3JvdW5kIjoiV2hpdGUiLCJTbWFydER1cmF0aW9uRm9yZWdyb3VuZElzQWN0aXZlIjpmYWxzZSwiU21hcnREYXRlRm9yZWdyb3VuZCI6IldoaXRlIiwiU21hcnREYXRlRm9yZWdyb3VuZElzQWN0aXZlIjpmYWxzZSwiSW5jbHVkZU5vbldvcmtpbmdEYXlzSW5EdXJhdGlvbiI6ZmFsc2UsIldvcmtpbmdEYXlzIjozMX0sIlRhc2tEYXRlUG9zaXRpb24iOjQsIlRhc2tUaXRsZVBvc2l0aW9uIjoxLCJUYXNrRHVyYXRpb25Qb3NpdGlvbiI6NSwiVGFza1RpdGxlSXNXaWRlciI6ZmFsc2UsIkRhdGVGb3JtYXQiOnsiRm9ybWF0U3RyaW5nIjoiTU1NIGQiLCJTZXBhcmF0b3IiOiIvIiwiVXNlSW50ZXJuYXRpb25hbERhdGVGb3JtYXQiOmZhbHNlfX0seyJEdXJhdGlvblZhbHVlIjo1MS4wLCJEdXJhdGlvbkZvcm1hdCI6MCwiSW50ZXJuYWxJZCI6ImIxZTAxYTY5LWM5YjgtNDQ3My05ZWIxLTU2NjFmYTZmODg5ZSIsIkluZGV4IjoyLCJDb2xvciI6IjI1NCwgMTk1LCA2IiwiVXRjU3RhcnREYXRlIjoiMjAxMy0wMy0yMFQwMDowMDowMFoiLCJVdGNFbmREYXRlIjoiMjAxMy0wNS0yOVQwMDowMDowMFoiLCJUaXRsZSI6IlRhc2sgNCBIZXJlIiwiU2hhcGUiOjgsIkN1c3RvbVNldHRpbmdzIjp7IlRpdGxlV2lkdGgiOjg1Ljg5NTc0NDMsIlRpdGxlRm9udFNldHRpbmdzIjp7IkZvbnRTaXplIjoyMCwiRm9udE5hbWUiOiJDb3JiZWwiLCJJc0JvbGQiOnRydWUsIklzSXRhbGljIjpmYWxzZSwiSXNVbmRlcmxpbmVkIjpmYWxzZSwiRm9yZWdyb3VuZENvbG9yIjoiV2hpdGUifSwiU3RhcnREYXRlRm9udFNldHRpbmdzIjp7IkZvbnRTaXplIjoxMiwiRm9udE5hbWUiOiJDb3JiZWwiLCJJc0JvbGQiOnRydWUsIklzSXRhbGljIjpmYWxzZSwiSXNVbmRlcmxpbmVkIjpmYWxzZSwiRm9yZWdyb3VuZENvbG9yIjoiV2hpdGUifSwiRW5kRGF0ZUZvbnRTZXR0aW5ncyI6eyJGb250U2l6ZSI6MTIsIkZvbnROYW1lIjoiQ29yYmVsIiwiSXNCb2xkIjp0cnVlLCJJc0l0YWxpYyI6ZmFsc2UsIklzVW5kZXJsaW5lZCI6ZmFsc2UsIkZvcmVncm91bmRDb2xvciI6IldoaXRlIn0sIkR1cmF0aW9uRm9udFNldHRpbmdzIjp7IkZvbnRTaXplIjoyNCwiRm9udE5hbWUiOiJDb3JiZWwiLCJJc0JvbGQiOmZhbHNlLCJJc0l0YWxpYyI6ZmFsc2UsIklzVW5kZXJsaW5lZCI6ZmFsc2UsIkZvcmVncm91bmRDb2xvciI6IjIyMywgODMsIDM5In0sIlRhc2tzU3BhY2luZyI6NSwiU2hhcGVIZWlnaHQiOjIyLjAsIlZlcnRpY2FsQ29ubmVjdG9yU2V0dGluZ3MiOnsiQ29sb3IiOiIxMTIsIDE3MywgNz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XaGl0ZSIsIlNtYXJ0RGF0ZUZvcmVncm91bmRJc0FjdGl2ZSI6ZmFsc2UsIkluY2x1ZGVOb25Xb3JraW5nRGF5c0luRHVyYXRpb24iOmZhbHNlLCJXb3JraW5nRGF5cyI6MzF9LCJUYXNrRGF0ZVBvc2l0aW9uIjo0LCJUYXNrVGl0bGVQb3NpdGlvbiI6MSwiVGFza0R1cmF0aW9uUG9zaXRpb24iOjUsIlRhc2tUaXRsZUlzV2lkZXIiOmZhbHNlLCJEYXRlRm9ybWF0Ijp7IkZvcm1hdFN0cmluZyI6Ik1NTSBkIiwiU2VwYXJhdG9yIjoiLyIsIlVzZUludGVybmF0aW9uYWxEYXRlRm9ybWF0IjpmYWxzZX19LHsiRHVyYXRpb25WYWx1ZSI6NDYuMCwiRHVyYXRpb25Gb3JtYXQiOjAsIkludGVybmFsSWQiOiJmMjcyZGUyNC1iZmQ2LTRhOWYtYjFhZi1iMjc3ZDlhZDc5MjEiLCJJbmRleCI6MywiQ29sb3IiOiI2NSwgMTM4LCAxNzkiLCJVdGNTdGFydERhdGUiOiIyMDEzLTAzLTA4VDAwOjAwOjAwWiIsIlV0Y0VuZERhdGUiOiIyMDEzLTA1LTEwVDAwOjAwOjAwWiIsIlRpdGxlIjoiVGFzayAzIEhlcmUiLCJTaGFwZSI6OCwiQ3VzdG9tU2V0dGluZ3MiOnsiVGl0bGVXaWR0aCI6ODUuODk1NzQ0MywiVGl0bGVGb250U2V0dGluZ3MiOnsiRm9udFNpemUiOjIwLCJGb250TmFtZSI6IkNhbGlicmkiLCJJc0JvbGQiOnRydWUsIklzSXRhbGljIjpmYWxzZSwiSXNVbmRlcmxpbmVkIjpmYWxzZSwiRm9yZWdyb3VuZENvbG9yIjoiMjU1LCAyNTUsIDI1NSJ9LCJTdGFydERhdGVGb250U2V0dGluZ3MiOnsiRm9udFNpemUiOjEyLCJGb250TmFtZSI6IkNhbGlicmkiLCJJc0JvbGQiOnRydWUsIklzSXRhbGljIjpmYWxzZSwiSXNVbmRlcmxpbmVkIjpmYWxzZSwiRm9yZWdyb3VuZENvbG9yIjoiMjU1LCAyNTUsIDI1NSJ9LCJFbmREYXRlRm9udFNldHRpbmdzIjp7IkZvbnRTaXplIjoxMiwiRm9udE5hbWUiOiJDYWxpYnJpIiwiSXNCb2xkIjp0cnVlLCJJc0l0YWxpYyI6ZmFsc2UsIklzVW5kZXJsaW5lZCI6ZmFsc2UsIkZvcmVncm91bmRDb2xvciI6IjI1NSwgMjU1LCAyNTUifSwiRHVyYXRpb25Gb250U2V0dGluZ3MiOnsiRm9udFNpemUiOjI0LCJGb250TmFtZSI6IkNhbGlicmkiLCJJc0JvbGQiOmZhbHNlLCJJc0l0YWxpYyI6ZmFsc2UsIklzVW5kZXJsaW5lZCI6ZmFsc2UsIkZvcmVncm91bmRDb2xvciI6IjIyMywgODMsIDM5In0sIlRhc2tzU3BhY2luZyI6NSwiU2hhcGVIZWlnaHQiOjIyLjAsIlZlcnRpY2FsQ29ubmVjdG9yU2V0dGluZ3MiOnsiQ29sb3IiOiIxMTIsIDE3MywgNz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XaGl0ZSIsIlNtYXJ0RGF0ZUZvcmVncm91bmRJc0FjdGl2ZSI6ZmFsc2UsIkluY2x1ZGVOb25Xb3JraW5nRGF5c0luRHVyYXRpb24iOmZhbHNlLCJXb3JraW5nRGF5cyI6MzF9LCJUYXNrRGF0ZVBvc2l0aW9uIjo0LCJUYXNrVGl0bGVQb3NpdGlvbiI6MSwiVGFza0R1cmF0aW9uUG9zaXRpb24iOjUsIlRhc2tUaXRsZUlzV2lkZXIiOmZhbHNlLCJEYXRlRm9ybWF0Ijp7IkZvcm1hdFN0cmluZyI6Ik1NTSBkIiwiU2VwYXJhdG9yIjoiLyIsIlVzZUludGVybmF0aW9uYWxEYXRlRm9ybWF0IjpmYWxzZX19LHsiRHVyYXRpb25WYWx1ZSI6NDQuMCwiRHVyYXRpb25Gb3JtYXQiOjAsIkludGVybmFsSWQiOiIwZWQ3YzVhZi03MmY0LTQ1NzMtYTQ5Mi00MmZjMjRlYzk4ZjQiLCJJbmRleCI6NCwiQ29sb3IiOiIyMjMsIDgzLCAzOSIsIlV0Y1N0YXJ0RGF0ZSI6IjIwMTMtMDItMjhUMDA6MDA6MDBaIiwiVXRjRW5kRGF0ZSI6IjIwMTMtMDQtMzBUMDA6MDA6MDBaIiwiVGl0bGUiOiJUYXNrIDIgSGVyZSIsIlNoYXBlIjo4LCJDdXN0b21TZXR0aW5ncyI6eyJUaXRsZVdpZHRoIjo4NS44OTU3NDQzLCJUaXRsZUZvbnRTZXR0aW5ncyI6eyJGb250U2l6ZSI6MjAsIkZvbnROYW1lIjoiQ29yYmVsIiwiSXNCb2xkIjp0cnVlLCJJc0l0YWxpYyI6ZmFsc2UsIklzVW5kZXJsaW5lZCI6ZmFsc2UsIkZvcmVncm91bmRDb2xvciI6IldoaXRlIn0sIlN0YXJ0RGF0ZUZvbnRTZXR0aW5ncyI6eyJGb250U2l6ZSI6MTIsIkZvbnROYW1lIjoiQ29yYmVsIiwiSXNCb2xkIjp0cnVlLCJJc0l0YWxpYyI6ZmFsc2UsIklzVW5kZXJsaW5lZCI6ZmFsc2UsIkZvcmVncm91bmRDb2xvciI6IldoaXRlIn0sIkVuZERhdGVGb250U2V0dGluZ3MiOnsiRm9udFNpemUiOjEyLCJGb250TmFtZSI6IkNvcmJlbCIsIklzQm9sZCI6dHJ1ZSwiSXNJdGFsaWMiOmZhbHNlLCJJc1VuZGVybGluZWQiOmZhbHNlLCJGb3JlZ3JvdW5kQ29sb3IiOiJXaGl0ZSJ9LCJEdXJhdGlvbkZvbnRTZXR0aW5ncyI6eyJGb250U2l6ZSI6MjQsIkZvbnROYW1lIjoiQ29yYmVsIiwiSXNCb2xkIjpmYWxzZSwiSXNJdGFsaWMiOmZhbHNlLCJJc1VuZGVybGluZWQiOmZhbHNlLCJGb3JlZ3JvdW5kQ29sb3IiOiIyMjMsIDgzLCAzOSJ9LCJUYXNrc1NwYWNpbmciOjUsIlNoYXBlSGVpZ2h0IjoyMi4wLCJWZXJ0aWNhbENvbm5lY3RvclNldHRpbmdzIjp7IkNvbG9yIjoiMTEyLCAxNzMsIDcxIiwiSXNWaXNpYmxlIjpmYWxzZSwiTGluZVdlaWdodCI6MC4wfSwiSG9yaXpvbnRhbENvbm5lY3RvclNldHRpbmdzIjp7IkNvbG9yIjoiMjA0LCAyMDQsIDIwNCIsIklzVmlzaWJsZSI6ZmFsc2UsIkxpbmVXZWlnaHQiOjAuMH0sIlNtYXJ0VGl0bGVGb3JlZ3JvdW5kIjoiV2hpdGUiLCJTbWFydFRpdGxlRm9yZWdyb3VuZElzQWN0aXZlIjpmYWxzZSwiU21hcnREdXJhdGlvbkZvcmVncm91bmQiOiJXaGl0ZSIsIlNtYXJ0RHVyYXRpb25Gb3JlZ3JvdW5kSXNBY3RpdmUiOmZhbHNlLCJTbWFydERhdGVGb3JlZ3JvdW5kIjoiV2hpdGUiLCJTbWFydERhdGVGb3JlZ3JvdW5kSXNBY3RpdmUiOmZhbHNlLCJJbmNsdWRlTm9uV29ya2luZ0RheXNJbkR1cmF0aW9uIjpmYWxzZSwiV29ya2luZ0RheXMiOjMxfSwiVGFza0RhdGVQb3NpdGlvbiI6NCwiVGFza1RpdGxlUG9zaXRpb24iOjEsIlRhc2tEdXJhdGlvblBvc2l0aW9uIjo1LCJUYXNrVGl0bGVJc1dpZGVyIjpmYWxzZSwiRGF0ZUZvcm1hdCI6eyJGb3JtYXRTdHJpbmciOiJNTU0gZCIsIlNlcGFyYXRvciI6Ii8iLCJVc2VJbnRlcm5hdGlvbmFsRGF0ZUZvcm1hdCI6ZmFsc2V9fSx7IkR1cmF0aW9uVmFsdWUiOjUxLjAsIkR1cmF0aW9uRm9ybWF0IjowLCJJbnRlcm5hbElkIjoiNjVlYWVlNDktYTNhNy00Y2IyLThlZTQtMmQwMTcxMjQyMjAzIiwiSW5kZXgiOjUsIkNvbG9yIjoiNjUsIDEzOCwgMTc5IiwiVXRjU3RhcnREYXRlIjoiMjAxMy0wMi0wMVQwMDowMDowMFoiLCJVdGNFbmREYXRlIjoiMjAxMy0wNC0xMlQwMDowMDowMFoiLCJUaXRsZSI6IlRhc2sgMSBIZXJlIiwiU2hhcGUiOjgsIkN1c3RvbVNldHRpbmdzIjp7IlRpdGxlV2lkdGgiOjg1Ljg5NTc0NDMsIlRpdGxlRm9udFNldHRpbmdzIjp7IkZvbnRTaXplIjoyMCwiRm9udE5hbWUiOiJDb3JiZWwiLCJJc0JvbGQiOnRydWUsIklzSXRhbGljIjpmYWxzZSwiSXNVbmRlcmxpbmVkIjpmYWxzZSwiRm9yZWdyb3VuZENvbG9yIjoiMjU1LCAyNTUsIDI1NSJ9LCJTdGFydERhdGVGb250U2V0dGluZ3MiOnsiRm9udFNpemUiOjEyLCJGb250TmFtZSI6IkNvcmJlbCIsIklzQm9sZCI6dHJ1ZSwiSXNJdGFsaWMiOmZhbHNlLCJJc1VuZGVybGluZWQiOmZhbHNlLCJGb3JlZ3JvdW5kQ29sb3IiOiIyNTUsIDI1NSwgMjU1In0sIkVuZERhdGVGb250U2V0dGluZ3MiOnsiRm9udFNpemUiOjEyLCJGb250TmFtZSI6IkNvcmJlbCIsIklzQm9sZCI6dHJ1ZSwiSXNJdGFsaWMiOmZhbHNlLCJJc1VuZGVybGluZWQiOmZhbHNlLCJGb3JlZ3JvdW5kQ29sb3IiOiIyNTUsIDI1NSwgMjU1In0sIkR1cmF0aW9uRm9udFNldHRpbmdzIjp7IkZvbnRTaXplIjoyNCwiRm9udE5hbWUiOiJDb3JiZWwiLCJJc0JvbGQiOmZhbHNlLCJJc0l0YWxpYyI6ZmFsc2UsIklzVW5kZXJsaW5lZCI6ZmFsc2UsIkZvcmVncm91bmRDb2xvciI6IjIyMywgODMsIDM5In0sIlRhc2tzU3BhY2luZyI6NSwiU2hhcGVIZWlnaHQiOjIyLjAsIlZlcnRpY2FsQ29ubmVjdG9yU2V0dGluZ3MiOnsiQ29sb3IiOiIxMTIsIDE3MywgNzEiLCJJc1Zpc2libGUiOmZhbHNlLCJMaW5lV2VpZ2h0IjowLjB9LCJIb3Jpem9udGFsQ29ubmVjdG9yU2V0dGluZ3MiOnsiQ29sb3IiOiIyMDQsIDIwNCwgMjA0IiwiSXNWaXNpYmxlIjpmYWxzZSwiTGluZVdlaWdodCI6MC4wfSwiU21hcnRUaXRsZUZvcmVncm91bmQiOiJXaGl0ZSIsIlNtYXJ0VGl0bGVGb3JlZ3JvdW5kSXNBY3RpdmUiOmZhbHNlLCJTbWFydER1cmF0aW9uRm9yZWdyb3VuZCI6IldoaXRlIiwiU21hcnREdXJhdGlvbkZvcmVncm91bmRJc0FjdGl2ZSI6ZmFsc2UsIlNtYXJ0RGF0ZUZvcmVncm91bmQiOiJXaGl0ZSIsIlNtYXJ0RGF0ZUZvcmVncm91bmRJc0FjdGl2ZSI6ZmFsc2UsIkluY2x1ZGVOb25Xb3JraW5nRGF5c0luRHVyYXRpb24iOmZhbHNlLCJXb3JraW5nRGF5cyI6MzF9LCJUYXNrRGF0ZVBvc2l0aW9uIjo0LCJUYXNrVGl0bGVQb3NpdGlvbiI6MSwiVGFza0R1cmF0aW9uUG9zaXRpb24iOjUsIlRhc2tUaXRsZUlzV2lkZXIiOmZhbHNlLCJEYXRlRm9ybWF0Ijp7IkZvcm1hdFN0cmluZyI6Ik1NTSBkIiwiU2VwYXJhdG9yIjoiLyIsIlVzZUludGVybmF0aW9uYWxEYXRlRm9ybWF0IjpmYWxzZX19XSwiU3R5bGUiOnsiVGltZWxpbmVTZXR0aW5ncyI6eyJUb2RheU1hcmtlckNvbG9yIjoiUmVkIiwiVG9kYXlNYXJrZXJGb250U2V0dGluZ3MiOnsiRm9udFNpemUiOjEyLCJGb250TmFtZSI6IkNhbGlicmkiLCJJc0JvbGQiOmZhbHNlLCJJc0l0YWxpYyI6ZmFsc2UsIklzVW5kZXJsaW5lZCI6ZmFsc2UsIkZvcmVncm91bmRDb2xvciI6IkJsYWNrIn0sIlN0YXJ0WWVhckZvbnQiOnsiRm9udFNpemUiOjE4LCJGb250TmFtZSI6IkNhbGlicmkiLCJJc0JvbGQiOnRydWUsIklzSXRhbGljIjpmYWxzZSwiSXNVbmRlcmxpbmVkIjpmYWxzZSwiRm9yZWdyb3VuZENvbG9yIjoiMjM3LCAxMjUsIDQ5In0sIkVuZFllYXJGb250Ijp7IkZvbnRTaXplIjoxMywiRm9udE5hbWUiOiJDYWxpYnJpIiwiSXNCb2xkIjp0cnVlLCJJc0l0YWxpYyI6ZmFsc2UsIklzVW5kZXJsaW5lZCI6ZmFsc2UsIkZvcmVncm91bmRDb2xvciI6IjI1NSwgMTg5LCA3MSJ9LCJJc1RoaW4iOmZhbHNlLCJIYXMzREVmZmVjdCI6ZmFsc2UsIlRpbWViYW5kSXNSb3VuZGVkIjp0cnVlLCJUaW1lYmFuZENvbG9yIjoiODAsIDgwLCA3MCIsIlRpbWViYW5kRm9udFNldHRpbmdzIjp7IkZvbnRTaXplIjoxOCwiRm9udE5hbWUiOiJDYWxpYnJpIiwiSXNCb2xkIjpmYWxzZSwiSXNJdGFsaWMiOmZhbHNlLCJJc1VuZGVybGluZWQiOmZhbHNlLCJGb3JlZ3JvdW5kQ29sb3IiOiIyMjEsIDIyMSwgMjIxIn0sIkVsYXBzZWRUaW1lQ29sb3IiOiIyNDAsIDEyNywgOSIsIkVsYXBzZWRUaW1lU3R5bGUiOjIsIlRvZGF5TWFya2VyUG9zaXRpb24iOjIsIkNhcHNQb3NpdGlvbiI6MH0sIkRlZmF1bHRNaWxlc3RvbmVTZXR0aW5ncyI6eyJGbGFnQ29ubmVjdG9yU2V0dGluZ3MiOnsiQ29sb3IiOiI5NiwgNzIsIDEyMCIsIklzVmlzaWJsZSI6ZmFsc2UsIkxpbmVXZWlnaHQiOjAuMX0sIkRhdGVGb3JtYXQiOnsiRm9ybWF0U3RyaW5nIjoiTU1NIGQiLCJTZXBhcmF0b3IiOiIvIiwiVXNlSW50ZXJuYXRpb25hbERhdGVGb3JtYXQiOmZhbHNlfSwiV29yZFdyYXAiOnRydWUsIklzRGF0ZVZpc2libGUiOnRydWUsIlRpdGxlRm9udFNldHRpbmdzIjp7IkZvbnRTaXplIjoxOCwiRm9udE5hbWUiOiJDYWxpYnJpIiwiSXNCb2xkIjpmYWxzZSwiSXNJdGFsaWMiOmZhbHNlLCJJc1VuZGVybGluZWQiOmZhbHNlLCJGb3JlZ3JvdW5kQ29sb3IiOiIxNzgsIDE0LCAxOCJ9LCJEYXRlRm9udFNldHRpbmdzIjp7IkZvbnRTaXplIjoxNiwiRm9udE5hbWUiOiJDYWxpYnJpIiwiSXNCb2xkIjpmYWxzZSwiSXNJdGFsaWMiOmZhbHNlLCJJc1VuZGVybGluZWQiOmZhbHNlLCJGb3JlZ3JvdW5kQ29sb3IiOiIyNiwgMTcwLCA2NiJ9LCJDb25uZWN0b3JTZXR0aW5ncyI6eyJDb2xvciI6IiIsIklzVmlzaWJsZSI6ZmFsc2UsIkxpbmVXZWlnaHQiOjAuMX19LCJEZWZhdWx0VGFza1NldHRpbmdzIjp7IldvcmRXcmFwIjpmYWxzZSwiRGF0ZUZvbnRTZXR0aW5ncyI6eyJGb250U2l6ZSI6MTIsIkZvbnROYW1lIjoiQ29yYmVsIiwiSXNCb2xkIjp0cnVlLCJJc0l0YWxpYyI6ZmFsc2UsIklzVW5kZXJsaW5lZCI6ZmFsc2UsIkZvcmVncm91bmRDb2xvciI6IldoaXRlIn0sIkR1cmF0aW9uRm9udFNldHRpbmdzIjp7IkZvbnRTaXplIjoxMCwiRm9udE5hbWUiOiJDYWxpYnJpIiwiSXNCb2xkIjpmYWxzZSwiSXNJdGFsaWMiOmZhbHNlLCJJc1VuZGVybGluZWQiOmZhbHNlLCJGb3JlZ3JvdW5kQ29sb3IiOiIyMzcsIDEyNSwgNDkifSwiSXNUaGljayI6ZmFsc2UsIlRhc2tzQWJvdmVUaW1lYmFuZCI6ZmFsc2UsIkRhdGVGb3JtYXQiOnsiRm9ybWF0U3RyaW5nIjoiTU1NIGQiLCJTZXBhcmF0b3IiOiIvIiwiVXNlSW50ZXJuYXRpb25hbERhdGVGb3JtYXQiOmZhbHNlfSwiRHVyYXRpb25Qb3NpdGlvbiI6NSwiRHVyYXRpb25Gb3JtYXQiOjAsIlJlbmRlckxvbmdUYXNrVGl0bGVBYm92ZVRhc2tTaGFwZSI6ZmFsc2UsIklzSG9yaXpvbnRhbENvbm5lY3RvclZpc2libGUiOmZhbHNlLCJJc1ZlcnRpY2FsQ29ubmVjdG9yVmlzaWJsZSI6ZmFsc2UsIkludGVydmFsVGV4dFBvc2l0aW9uIjoxLCJJbnRlcnZhbERhdGVQb3NpdGlvbiI6NCwiVGl0bGVXaWR0aCI6bnVsbCwiVGl0bGVGb250U2V0dGluZ3MiOnsiRm9udFNpemUiOjIwLCJGb250TmFtZSI6IkNvcmJlbCIsIklzQm9sZCI6dHJ1ZSwiSXNJdGFsaWMiOmZhbHNlLCJJc1VuZGVybGluZWQiOmZhbHNlLCJGb3JlZ3JvdW5kQ29sb3IiOiJXaGl0ZSJ9LCJUYXNrc1NwYWNpbmciOjUsIlNoYXBlSGVpZ2h0IjoyMi4wLCJWZXJ0aWNhbENvbm5lY3RvclNldHRpbmdzIjp7IkNvbG9yIjoiMTEyLCAxNzMsIDcxIiwiSXNWaXNpYmxlIjpmYWxzZSwiTGluZVdlaWdodCI6MC4w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MxfSwiU2NhbGVTZXR0aW5ncyI6eyJEYXRlRm9ybWF0IjoiTU1NTSIsIkludGVydmFsVHlwZSI6MCwiVXNlQXV0b21hdGljVGltZVNjYWxlIjp0cnVlLCJDdXN0b21UaW1lU2NhbGVVdGNTdGFydERhdGUiOiIyMDEzLTAyLTAxVDAwOjAwOjAwWiIsIkN1c3RvbVRpbWVTY2FsZVV0Y0VuZERhdGUiOiIyMDEzLTA2LTI0VDAwOjAwOjAwWiJ9fSwiVGltZWJhbmRWZXJ0aWNhbFBvc2l0aW9uIjp7IlF1aWNrUG9zaXRpb24iOjMsIlJlbGF0aXZlUG9zaXRpb24iOjQwLjAsIkFic29sdXRlUG9zaXRpb24iOjIxNi4wLCJQcmV2aW91c0Fic29sdXRlUG9zaXRpb24iOjIxNi4w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1_Parallax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2013-09-24T04:12:44Z</dcterms:created>
  <dcterms:modified xsi:type="dcterms:W3CDTF">2016-04-10T03:34:57Z</dcterms:modified>
</cp:coreProperties>
</file>