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1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DD85-6ECD-4982-8DD4-41A745D3377C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AED4-A514-4E09-9B75-764736025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8" name="1177 Conector recto"/>
          <p:cNvCxnSpPr/>
          <p:nvPr/>
        </p:nvCxnSpPr>
        <p:spPr>
          <a:xfrm>
            <a:off x="1102534" y="3911594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1168 Conector recto"/>
          <p:cNvCxnSpPr/>
          <p:nvPr/>
        </p:nvCxnSpPr>
        <p:spPr>
          <a:xfrm>
            <a:off x="3586525" y="3911594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1159 Conector recto"/>
          <p:cNvCxnSpPr/>
          <p:nvPr/>
        </p:nvCxnSpPr>
        <p:spPr>
          <a:xfrm>
            <a:off x="4637379" y="2844794"/>
            <a:ext cx="0" cy="15748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1149 Conector recto"/>
          <p:cNvCxnSpPr/>
          <p:nvPr/>
        </p:nvCxnSpPr>
        <p:spPr>
          <a:xfrm>
            <a:off x="4959035" y="3378194"/>
            <a:ext cx="0" cy="1041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1139 Conector recto"/>
          <p:cNvCxnSpPr/>
          <p:nvPr/>
        </p:nvCxnSpPr>
        <p:spPr>
          <a:xfrm>
            <a:off x="4959035" y="3911594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1130 Conector recto"/>
          <p:cNvCxnSpPr/>
          <p:nvPr/>
        </p:nvCxnSpPr>
        <p:spPr>
          <a:xfrm>
            <a:off x="6722248" y="3378194"/>
            <a:ext cx="0" cy="1041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1120 Conector recto"/>
          <p:cNvCxnSpPr/>
          <p:nvPr/>
        </p:nvCxnSpPr>
        <p:spPr>
          <a:xfrm>
            <a:off x="7180313" y="3911594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2 Subtítulo"/>
          <p:cNvSpPr txBox="1">
            <a:spLocks/>
          </p:cNvSpPr>
          <p:nvPr/>
        </p:nvSpPr>
        <p:spPr>
          <a:xfrm>
            <a:off x="1407562" y="1030324"/>
            <a:ext cx="6400800" cy="7669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UY" b="1" dirty="0" smtClean="0">
                <a:solidFill>
                  <a:schemeClr val="bg1"/>
                </a:solidFill>
              </a:rPr>
              <a:t>Timeline Name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riajose\Desktop\Flag_of_East_Timor.svg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3" y="3919482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iajose\Desktop\Flag_of_Montenegr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38" y="4246755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iajose\Desktop\22px-Flag_of_South_Suda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62" y="3379052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riajose\Desktop\Flag_of_Kosov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79" y="4703186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riajose\Desktop\Flag_of_South_Ossetia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63" y="339800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riajose\Desktop\Flag_of_Abkhazia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05" y="3919482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riajose\Desktop\MNLA_flag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13" y="3912356"/>
            <a:ext cx="2095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1094 Rectángulo"/>
          <p:cNvSpPr/>
          <p:nvPr/>
        </p:nvSpPr>
        <p:spPr>
          <a:xfrm>
            <a:off x="881149" y="4419594"/>
            <a:ext cx="6766560" cy="508000"/>
          </a:xfrm>
          <a:prstGeom prst="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1096 CuadroTexto"/>
          <p:cNvSpPr txBox="1"/>
          <p:nvPr/>
        </p:nvSpPr>
        <p:spPr>
          <a:xfrm>
            <a:off x="881149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2002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098" name="1097 Conector recto"/>
          <p:cNvCxnSpPr/>
          <p:nvPr/>
        </p:nvCxnSpPr>
        <p:spPr>
          <a:xfrm>
            <a:off x="1496291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1098 CuadroTexto"/>
          <p:cNvSpPr txBox="1"/>
          <p:nvPr/>
        </p:nvSpPr>
        <p:spPr>
          <a:xfrm>
            <a:off x="1496291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2003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00" name="1099 Conector recto"/>
          <p:cNvCxnSpPr/>
          <p:nvPr/>
        </p:nvCxnSpPr>
        <p:spPr>
          <a:xfrm>
            <a:off x="2111433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1100 CuadroTexto"/>
          <p:cNvSpPr txBox="1"/>
          <p:nvPr/>
        </p:nvSpPr>
        <p:spPr>
          <a:xfrm>
            <a:off x="2111433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2004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02" name="1101 Conector recto"/>
          <p:cNvCxnSpPr/>
          <p:nvPr/>
        </p:nvCxnSpPr>
        <p:spPr>
          <a:xfrm>
            <a:off x="2726574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1102 CuadroTexto"/>
          <p:cNvSpPr txBox="1"/>
          <p:nvPr/>
        </p:nvSpPr>
        <p:spPr>
          <a:xfrm>
            <a:off x="2726574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2005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04" name="1103 Conector recto"/>
          <p:cNvCxnSpPr/>
          <p:nvPr/>
        </p:nvCxnSpPr>
        <p:spPr>
          <a:xfrm>
            <a:off x="3341716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3341716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2006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06" name="1105 Conector recto"/>
          <p:cNvCxnSpPr/>
          <p:nvPr/>
        </p:nvCxnSpPr>
        <p:spPr>
          <a:xfrm>
            <a:off x="3956858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1106 CuadroTexto"/>
          <p:cNvSpPr txBox="1"/>
          <p:nvPr/>
        </p:nvSpPr>
        <p:spPr>
          <a:xfrm>
            <a:off x="3956858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2007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08" name="1107 Conector recto"/>
          <p:cNvCxnSpPr/>
          <p:nvPr/>
        </p:nvCxnSpPr>
        <p:spPr>
          <a:xfrm>
            <a:off x="4572000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1108 CuadroTexto"/>
          <p:cNvSpPr txBox="1"/>
          <p:nvPr/>
        </p:nvSpPr>
        <p:spPr>
          <a:xfrm>
            <a:off x="4572000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2008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10" name="1109 Conector recto"/>
          <p:cNvCxnSpPr/>
          <p:nvPr/>
        </p:nvCxnSpPr>
        <p:spPr>
          <a:xfrm>
            <a:off x="5187142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1110 CuadroTexto"/>
          <p:cNvSpPr txBox="1"/>
          <p:nvPr/>
        </p:nvSpPr>
        <p:spPr>
          <a:xfrm>
            <a:off x="5187142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2009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12" name="1111 Conector recto"/>
          <p:cNvCxnSpPr/>
          <p:nvPr/>
        </p:nvCxnSpPr>
        <p:spPr>
          <a:xfrm>
            <a:off x="5802284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1112 CuadroTexto"/>
          <p:cNvSpPr txBox="1"/>
          <p:nvPr/>
        </p:nvSpPr>
        <p:spPr>
          <a:xfrm>
            <a:off x="5802284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2010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14" name="1113 Conector recto"/>
          <p:cNvCxnSpPr/>
          <p:nvPr/>
        </p:nvCxnSpPr>
        <p:spPr>
          <a:xfrm>
            <a:off x="6417425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1114 CuadroTexto"/>
          <p:cNvSpPr txBox="1"/>
          <p:nvPr/>
        </p:nvSpPr>
        <p:spPr>
          <a:xfrm>
            <a:off x="6417425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2011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16" name="1115 Conector recto"/>
          <p:cNvCxnSpPr/>
          <p:nvPr/>
        </p:nvCxnSpPr>
        <p:spPr>
          <a:xfrm>
            <a:off x="7032567" y="4571994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1116 CuadroTexto"/>
          <p:cNvSpPr txBox="1"/>
          <p:nvPr/>
        </p:nvSpPr>
        <p:spPr>
          <a:xfrm>
            <a:off x="7032567" y="4419593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alibri"/>
              </a:rPr>
              <a:t>2012</a:t>
            </a:r>
            <a:endParaRPr lang="en-US" sz="1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9" name="1118 Combinar"/>
          <p:cNvSpPr/>
          <p:nvPr/>
        </p:nvSpPr>
        <p:spPr>
          <a:xfrm rot="16200000">
            <a:off x="7199363" y="3911594"/>
            <a:ext cx="190500" cy="190500"/>
          </a:xfrm>
          <a:prstGeom prst="flowChartMerge">
            <a:avLst/>
          </a:prstGeom>
          <a:solidFill>
            <a:srgbClr val="804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1122 CuadroTexto"/>
          <p:cNvSpPr txBox="1"/>
          <p:nvPr/>
        </p:nvSpPr>
        <p:spPr>
          <a:xfrm>
            <a:off x="7345413" y="38480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Azawad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25" name="1124 CuadroTexto"/>
          <p:cNvSpPr txBox="1"/>
          <p:nvPr/>
        </p:nvSpPr>
        <p:spPr>
          <a:xfrm>
            <a:off x="7345413" y="40361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6/4/2012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29" name="1128 Combinar"/>
          <p:cNvSpPr/>
          <p:nvPr/>
        </p:nvSpPr>
        <p:spPr>
          <a:xfrm rot="16200000">
            <a:off x="6741298" y="3378194"/>
            <a:ext cx="190500" cy="1905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1132 CuadroTexto"/>
          <p:cNvSpPr txBox="1"/>
          <p:nvPr/>
        </p:nvSpPr>
        <p:spPr>
          <a:xfrm>
            <a:off x="6887348" y="33146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South Sudan 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35" name="1134 CuadroTexto"/>
          <p:cNvSpPr txBox="1"/>
          <p:nvPr/>
        </p:nvSpPr>
        <p:spPr>
          <a:xfrm>
            <a:off x="6887348" y="35027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9/7/2011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38" name="1137 Combinar"/>
          <p:cNvSpPr/>
          <p:nvPr/>
        </p:nvSpPr>
        <p:spPr>
          <a:xfrm rot="16200000">
            <a:off x="4978085" y="3911594"/>
            <a:ext cx="190500" cy="190500"/>
          </a:xfrm>
          <a:prstGeom prst="flowChartMerge">
            <a:avLst/>
          </a:prstGeom>
          <a:solidFill>
            <a:srgbClr val="8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1141 CuadroTexto"/>
          <p:cNvSpPr txBox="1"/>
          <p:nvPr/>
        </p:nvSpPr>
        <p:spPr>
          <a:xfrm>
            <a:off x="5124135" y="38480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Abkhazia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44" name="1143 CuadroTexto"/>
          <p:cNvSpPr txBox="1"/>
          <p:nvPr/>
        </p:nvSpPr>
        <p:spPr>
          <a:xfrm>
            <a:off x="5124135" y="40361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26/8/2008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48" name="1147 Combinar"/>
          <p:cNvSpPr/>
          <p:nvPr/>
        </p:nvSpPr>
        <p:spPr>
          <a:xfrm rot="16200000">
            <a:off x="4978085" y="3378194"/>
            <a:ext cx="190500" cy="190500"/>
          </a:xfrm>
          <a:prstGeom prst="flowChartMerge">
            <a:avLst/>
          </a:prstGeom>
          <a:solidFill>
            <a:srgbClr val="FF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1151 CuadroTexto"/>
          <p:cNvSpPr txBox="1"/>
          <p:nvPr/>
        </p:nvSpPr>
        <p:spPr>
          <a:xfrm>
            <a:off x="5124135" y="33146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South Ossetia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54" name="1153 CuadroTexto"/>
          <p:cNvSpPr txBox="1"/>
          <p:nvPr/>
        </p:nvSpPr>
        <p:spPr>
          <a:xfrm>
            <a:off x="5124135" y="35027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26/8/2008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58" name="1157 Combinar"/>
          <p:cNvSpPr/>
          <p:nvPr/>
        </p:nvSpPr>
        <p:spPr>
          <a:xfrm rot="16200000">
            <a:off x="4656429" y="2844794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1161 CuadroTexto"/>
          <p:cNvSpPr txBox="1"/>
          <p:nvPr/>
        </p:nvSpPr>
        <p:spPr>
          <a:xfrm>
            <a:off x="4802479" y="27812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Kosovo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64" name="1163 CuadroTexto"/>
          <p:cNvSpPr txBox="1"/>
          <p:nvPr/>
        </p:nvSpPr>
        <p:spPr>
          <a:xfrm>
            <a:off x="4802479" y="29693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17/2/2008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67" name="1166 Combinar"/>
          <p:cNvSpPr/>
          <p:nvPr/>
        </p:nvSpPr>
        <p:spPr>
          <a:xfrm rot="16200000">
            <a:off x="3605575" y="3911594"/>
            <a:ext cx="190500" cy="1905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1170 CuadroTexto"/>
          <p:cNvSpPr txBox="1"/>
          <p:nvPr/>
        </p:nvSpPr>
        <p:spPr>
          <a:xfrm>
            <a:off x="3751625" y="38480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Montenegro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73" name="1172 CuadroTexto"/>
          <p:cNvSpPr txBox="1"/>
          <p:nvPr/>
        </p:nvSpPr>
        <p:spPr>
          <a:xfrm>
            <a:off x="3751625" y="40361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3/6/2006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76" name="1175 Combinar"/>
          <p:cNvSpPr/>
          <p:nvPr/>
        </p:nvSpPr>
        <p:spPr>
          <a:xfrm rot="16200000">
            <a:off x="1121584" y="3911594"/>
            <a:ext cx="190500" cy="190500"/>
          </a:xfrm>
          <a:prstGeom prst="flowChartMerge">
            <a:avLst/>
          </a:prstGeom>
          <a:solidFill>
            <a:srgbClr val="B20E1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1179 CuadroTexto"/>
          <p:cNvSpPr txBox="1"/>
          <p:nvPr/>
        </p:nvSpPr>
        <p:spPr>
          <a:xfrm>
            <a:off x="1267634" y="3848094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 East Timor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82" name="1181 CuadroTexto"/>
          <p:cNvSpPr txBox="1"/>
          <p:nvPr/>
        </p:nvSpPr>
        <p:spPr>
          <a:xfrm>
            <a:off x="1267634" y="4036181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20/5/2002</a:t>
            </a:r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85" name="Picture 9" descr="C:\Users\Mariajose\Desktop\Flag_of_Kosov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78" y="2801344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1282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jJkM2RlMjQ5LWEzM2ItNDI5My1hNmVmLTQ2ODMwOTZhNWExZSIsIlRpdGxlU2hhcGVOYW1lIjoiMTEyMiBUZXh0Qm94IiwiRGF0ZVNoYXBlTmFtZSI6IjExMjQgVGV4dEJveCIsIk1hcmtlclNoYXBlTmFtZSI6IjExMTggRmxvd2NoYXJ0OiBNZXJnZSIsIkNvbm5lY3RvclNoYXBlTmFtZSI6IjExMjAgU3RyYWlnaHQgQ29ubmVjdG9yIn0seyJNaWxlc3RvbmVJZCI6IjQ2MjczOGMwLWVlM2MtNDM1Mi05OTA4LTZhZTVkMmVhM2FjYyIsIlRpdGxlU2hhcGVOYW1lIjoiMTEzMiBUZXh0Qm94IiwiRGF0ZVNoYXBlTmFtZSI6IjExMzQgVGV4dEJveCIsIk1hcmtlclNoYXBlTmFtZSI6IjExMjggRmxvd2NoYXJ0OiBNZXJnZSIsIkNvbm5lY3RvclNoYXBlTmFtZSI6IjExMzAgU3RyYWlnaHQgQ29ubmVjdG9yIn0seyJNaWxlc3RvbmVJZCI6ImY4MGFlMjZjLTJhOTEtNGI0ZC1hNDg4LTU1NzYwNjFjMTVhYyIsIlRpdGxlU2hhcGVOYW1lIjoiMTE0MSBUZXh0Qm94IiwiRGF0ZVNoYXBlTmFtZSI6IjExNDMgVGV4dEJveCIsIk1hcmtlclNoYXBlTmFtZSI6IjExMzcgRmxvd2NoYXJ0OiBNZXJnZSIsIkNvbm5lY3RvclNoYXBlTmFtZSI6IjExMzkgU3RyYWlnaHQgQ29ubmVjdG9yIn0seyJNaWxlc3RvbmVJZCI6ImQyM2FhZDRmLWM5ZjMtNDM5Ni04MmZlLWY4ZmVlMGVjNTExMyIsIlRpdGxlU2hhcGVOYW1lIjoiMTE1MSBUZXh0Qm94IiwiRGF0ZVNoYXBlTmFtZSI6IjExNTMgVGV4dEJveCIsIk1hcmtlclNoYXBlTmFtZSI6IjExNDcgRmxvd2NoYXJ0OiBNZXJnZSIsIkNvbm5lY3RvclNoYXBlTmFtZSI6IjExNDkgU3RyYWlnaHQgQ29ubmVjdG9yIn0seyJNaWxlc3RvbmVJZCI6IjQ0YTFjM2U1LTE4NzYtNDQzYS1hNjE2LWZhNDg0OTg5YTY4ZSIsIlRpdGxlU2hhcGVOYW1lIjoiMTE2MSBUZXh0Qm94IiwiRGF0ZVNoYXBlTmFtZSI6IjExNjMgVGV4dEJveCIsIk1hcmtlclNoYXBlTmFtZSI6IjExNTcgRmxvd2NoYXJ0OiBNZXJnZSIsIkNvbm5lY3RvclNoYXBlTmFtZSI6IjExNTkgU3RyYWlnaHQgQ29ubmVjdG9yIn0seyJNaWxlc3RvbmVJZCI6ImQxN2YwZmVmLTM5MGEtNGRmNy1hOTA2LWNiZWVjMzk2NjMyMCIsIlRpdGxlU2hhcGVOYW1lIjoiMTE3MCBUZXh0Qm94IiwiRGF0ZVNoYXBlTmFtZSI6IjExNzIgVGV4dEJveCIsIk1hcmtlclNoYXBlTmFtZSI6IjExNjYgRmxvd2NoYXJ0OiBNZXJnZSIsIkNvbm5lY3RvclNoYXBlTmFtZSI6IjExNjggU3RyYWlnaHQgQ29ubmVjdG9yIn0seyJNaWxlc3RvbmVJZCI6ImJmODZlNDYxLWU0YjYtNGUyZC1iNDRlLWI2Y2EzNmRiOTVmMiIsIlRpdGxlU2hhcGVOYW1lIjoiMTE3OSBUZXh0Qm94IiwiRGF0ZVNoYXBlTmFtZSI6IjExODEgVGV4dEJveCIsIk1hcmtlclNoYXBlTmFtZSI6IjExNzUgRmxvd2NoYXJ0OiBNZXJnZSIsIkNvbm5lY3RvclNoYXBlTmFtZSI6IjExNzcgU3RyYWlnaHQgQ29ubmVjdG9yIn1dLCJUYXNrcyI6W10sIlRpbWViYW5kIjp7IkVsYXBzZWRUaW1lU2hhcGVOYW1lIjpudWxsLCJUb2RheU1hcmtlclNoYXBlTmFtZSI6bnVsbCwiVG9kYXlNYXJrZXJUZXh0U2hhcGVOYW1lIjpudWxsLCJSaWdodEVuZENhcHNTaGFwZU5hbWUiOm51bGwsIkxlZnRFbmRDYXBzU2hhcGVOYW1lIjpudWxsLCJFbGFwc2VkUmVjdGFuZ2xlU2hhcGVOYW1lIjpudWxsLCJTZWdtZW50U2hhcGVzTmFtZXMiOlsiMTA5NCBSZWN0YW5nbGUiLCIxMDk2IFRleHRCb3giLCIxMDk3IFN0cmFpZ2h0IENvbm5lY3RvciIsIjEwOTggVGV4dEJveCIsIjEwOTkgU3RyYWlnaHQgQ29ubmVjdG9yIiwiMTEwMCBUZXh0Qm94IiwiMTEwMSBTdHJhaWdodCBDb25uZWN0b3IiLCIxMTAyIFRleHRCb3giLCIxMTAzIFN0cmFpZ2h0IENvbm5lY3RvciIsIjExMDQgVGV4dEJveCIsIjExMDUgU3RyYWlnaHQgQ29ubmVjdG9yIiwiMTEwNiBUZXh0Qm94IiwiMTEwNyBTdHJhaWdodCBDb25uZWN0b3IiLCIxMTA4IFRleHRCb3giLCIxMTA5IFN0cmFpZ2h0IENvbm5lY3RvciIsIjExMTAgVGV4dEJveCIsIjExMTEgU3RyYWlnaHQgQ29ubmVjdG9yIiwiMTExMiBUZXh0Qm94IiwiMTExMyBTdHJhaWdodCBDb25uZWN0b3IiLCIxMTE0IFRleHRCb3giLCIxMTE1IFN0cmFpZ2h0IENvbm5lY3RvciIsIjExMTYgVGV4dEJveCJdfX0sIkVkaXRpb24iOjEsIkN1bHR1cmVJbmZvTmFtZSI6ImVzLVVZIiwiVmVyc2lvbiI6IjIuMC4wLjAiLCJNaWxlc3RvbmVzIjpbeyJJbnRlcm5hbElkIjoiYmY4NmU0NjEtZTRiNi00ZTJkLWI0NGUtYjZjYTM2ZGI5NWYyIiwiVGl0bGVMZWZ0IjoxMjQuMDMxODkxLCJUaXRsZVRvcCI6bnVsbCwiVGl0bGVXaWR0aCI6MTIwLjAsIkNvbG9yIjoiMTc4LCAxNCwgMTgiLCJVdGNEYXRlIjoiMjAwMi0wNS0yMFQwMDowMDowMFoiLCJUaXRsZSI6IiBFYXN0IFRpbW9yIiwiU3R5bGUiOjIsIkJlbG93VGltZWJhbmQiOmZhbHNlLCJDdXN0b21TZXR0aW5ncyI6eyJJc0RhdGVWaXNpYmxlIjp0cnVlLCJUaXRsZUZvbnRTZXR0aW5ncyI6eyJGb250U2l6ZSI6MTEsIkZvbnROYW1lIjoiQ2FsaWJyaSIsIklzQm9sZCI6ZmFsc2UsIklzSXRhbGljIjpmYWxzZSwiSXNVbmRlcmxpbmVkIjpmYWxzZSwiRm9yZWdyb3VuZENvbG9yIjoiV2hpdGUifSwiRGF0ZUZvbnRTZXR0aW5ncyI6eyJGb250U2l6ZSI6MTAsIkZvbnROYW1lIjoiQ2FsaWJyaSIsIklzQm9sZCI6ZmFsc2UsIklzSXRhbGljIjpmYWxzZSwiSXNVbmRlcmxpbmVkIjpmYWxzZSwiRm9yZWdyb3VuZENvbG9yIjoiMjU1LCAyNTUsIDI1NSJ9fSwiSGlkZURhdGUiOmZhbHNlfSx7IkludGVybmFsSWQiOiJkMTdmMGZlZi0zOTBhLTRkZjctYTkwNi1jYmVlYzM5NjYzMjAiLCJUaXRsZUxlZnQiOjMxOS42MjE3MzUsIlRpdGxlVG9wIjpudWxsLCJUaXRsZVdpZHRoIjoxMjAuMCwiQ29sb3IiOiIyNTQsIDE4NiwgMTAiLCJVdGNEYXRlIjoiMjAwNi0wNi0wM1QwMDowMDowMFoiLCJUaXRsZSI6Ik1vbnRlbmVncm8iLCJTdHlsZSI6MiwiQmVsb3dUaW1lYmFuZCI6ZmFsc2UsIkN1c3RvbVNldHRpbmdzIjp7IklzRGF0ZVZpc2libGUiOnRydWUsIlRpdGxlRm9udFNldHRpbmdzIjp7IkZvbnRTaXplIjoxMSwiRm9udE5hbWUiOiJDYWxpYnJpIiwiSXNCb2xkIjpmYWxzZSwiSXNJdGFsaWMiOmZhbHNlLCJJc1VuZGVybGluZWQiOmZhbHNlLCJGb3JlZ3JvdW5kQ29sb3IiOiJXaGl0ZSJ9LCJEYXRlRm9udFNldHRpbmdzIjp7IkZvbnRTaXplIjoxMCwiRm9udE5hbWUiOiJDYWxpYnJpIiwiSXNCb2xkIjpmYWxzZSwiSXNJdGFsaWMiOmZhbHNlLCJJc1VuZGVybGluZWQiOmZhbHNlLCJGb3JlZ3JvdW5kQ29sb3IiOiIyNTUsIDI1NSwgMjU1In19LCJIaWRlRGF0ZSI6ZmFsc2V9LHsiSW50ZXJuYWxJZCI6IjQ2MjczOGMwLWVlM2MtNDM1Mi05OTA4LTZhZTVkMmVhM2FjYyIsIlRpdGxlTGVmdCI6NTY2LjUyOTA1MywiVGl0bGVUb3AiOm51bGwsIlRpdGxlV2lkdGgiOjEyMC4wLCJDb2xvciI6IjI2LCAxNzAsIDY2IiwiVXRjRGF0ZSI6IjIwMTEtMDctMDlUMDA6MDA6MDBaIiwiVGl0bGUiOiJTb3V0aCBTdWRhbiAiLCJTdHlsZSI6MiwiQmVsb3dUaW1lYmFuZCI6ZmFsc2UsIkN1c3RvbVNldHRpbmdzIjp7IklzRGF0ZVZpc2libGUiOnRydWUsIlRpdGxlRm9udFNldHRpbmdzIjp7IkZvbnRTaXplIjoxMSwiRm9udE5hbWUiOiJDYWxpYnJpIiwiSXNCb2xkIjpmYWxzZSwiSXNJdGFsaWMiOmZhbHNlLCJJc1VuZGVybGluZWQiOmZhbHNlLCJGb3JlZ3JvdW5kQ29sb3IiOiJXaGl0ZSJ9LCJEYXRlRm9udFNldHRpbmdzIjp7IkZvbnRTaXplIjoxMCwiRm9udE5hbWUiOiJDYWxpYnJpIiwiSXNCb2xkIjpmYWxzZSwiSXNJdGFsaWMiOmZhbHNlLCJJc1VuZGVybGluZWQiOmZhbHNlLCJGb3JlZ3JvdW5kQ29sb3IiOiIyNTUsIDI1NSwgMjU1In19LCJIaWRlRGF0ZSI6ZmFsc2V9LHsiSW50ZXJuYWxJZCI6IjQ0YTFjM2U1LTE4NzYtNDQzYS1hNjE2LWZhNDg0OTg5YTY4ZSIsIlRpdGxlTGVmdCI6NDAyLjM2NjE1LCJUaXRsZVRvcCI6bnVsbCwiVGl0bGVXaWR0aCI6MTIwLjAsIkNvbG9yIjoiMCwgMTE0LCAxODgiLCJVdGNEYXRlIjoiMjAwOC0wMi0xN1QwMDowMDowMFoiLCJUaXRsZSI6Iktvc292byIsIlN0eWxlIjoyLCJCZWxvd1RpbWViYW5kIjpmYWxzZSwiQ3VzdG9tU2V0dGluZ3MiOnsiSXNEYXRlVmlzaWJsZSI6dHJ1ZSwiVGl0bGVGb250U2V0dGluZ3MiOnsiRm9udFNpemUiOjExLCJGb250TmFtZSI6IkNhbGlicmkiLCJJc0JvbGQiOmZhbHNlLCJJc0l0YWxpYyI6ZmFsc2UsIklzVW5kZXJsaW5lZCI6ZmFsc2UsIkZvcmVncm91bmRDb2xvciI6IldoaXRlIn0sIkRhdGVGb250U2V0dGluZ3MiOnsiRm9udFNpemUiOjEwLCJGb250TmFtZSI6IkNhbGlicmkiLCJJc0JvbGQiOmZhbHNlLCJJc0l0YWxpYyI6ZmFsc2UsIklzVW5kZXJsaW5lZCI6ZmFsc2UsIkZvcmVncm91bmRDb2xvciI6IjI1NSwgMjU1LCAyNTUifX0sIkhpZGVEYXRlIjpmYWxzZX0seyJJbnRlcm5hbElkIjoiZDIzYWFkNGYtYzlmMy00Mzk2LTgyZmUtZjhmZWUwZWM1MTEzIiwiVGl0bGVMZWZ0Ijo0MjcuNjkzNCwiVGl0bGVUb3AiOm51bGwsIlRpdGxlV2lkdGgiOjEyMC4wLCJDb2xvciI6IjI1NSwgMTI4LCAwIiwiVXRjRGF0ZSI6IjIwMDgtMDgtMjZUMDA6MDA6MDBaIiwiVGl0bGUiOiJTb3V0aCBPc3NldGlhIiwiU3R5bGUiOjIsIkJlbG93VGltZWJhbmQiOmZhbHNlLCJDdXN0b21TZXR0aW5ncyI6eyJJc0RhdGVWaXNpYmxlIjp0cnVlLCJUaXRsZUZvbnRTZXR0aW5ncyI6eyJGb250U2l6ZSI6MTEsIkZvbnROYW1lIjoiQ2FsaWJyaSIsIklzQm9sZCI6ZmFsc2UsIklzSXRhbGljIjpmYWxzZSwiSXNVbmRlcmxpbmVkIjpmYWxzZSwiRm9yZWdyb3VuZENvbG9yIjoiV2hpdGUifSwiRGF0ZUZvbnRTZXR0aW5ncyI6eyJGb250U2l6ZSI6MTAsIkZvbnROYW1lIjoiQ2FsaWJyaSIsIklzQm9sZCI6ZmFsc2UsIklzSXRhbGljIjpmYWxzZSwiSXNVbmRlcmxpbmVkIjpmYWxzZSwiRm9yZWdyb3VuZENvbG9yIjoiMjU1LCAyNTUsIDI1NSJ9fSwiSGlkZURhdGUiOmZhbHNlfSx7IkludGVybmFsSWQiOiJmODBhZTI2Yy0yYTkxLTRiNGQtYTQ4OC01NTc2MDYxYzE1YWMiLCJUaXRsZUxlZnQiOjQyNy42OTM0LCJUaXRsZVRvcCI6bnVsbCwiVGl0bGVXaWR0aCI6MTIwLjAsIkNvbG9yIjoiMTI4LCAwLCAyNTUiLCJVdGNEYXRlIjoiMjAwOC0wOC0yNlQwMDowMDowMFoiLCJUaXRsZSI6IkFia2hhemlhIiwiU3R5bGUiOjIsIkJlbG93VGltZWJhbmQiOmZhbHNlLCJDdXN0b21TZXR0aW5ncyI6eyJJc0RhdGVWaXNpYmxlIjp0cnVlLCJUaXRsZUZvbnRTZXR0aW5ncyI6eyJGb250U2l6ZSI6MTEsIkZvbnROYW1lIjoiQ2FsaWJyaSIsIklzQm9sZCI6ZmFsc2UsIklzSXRhbGljIjpmYWxzZSwiSXNVbmRlcmxpbmVkIjpmYWxzZSwiRm9yZWdyb3VuZENvbG9yIjoiV2hpdGUifSwiRGF0ZUZvbnRTZXR0aW5ncyI6eyJGb250U2l6ZSI6MTAsIkZvbnROYW1lIjoiQ2FsaWJyaSIsIklzQm9sZCI6ZmFsc2UsIklzSXRhbGljIjpmYWxzZSwiSXNVbmRlcmxpbmVkIjpmYWxzZSwiRm9yZWdyb3VuZENvbG9yIjoiMjU1LCAyNTUsIDI1NSJ9fSwiSGlkZURhdGUiOmZhbHNlfSx7IkludGVybmFsSWQiOiIyZDNkZTI0OS1hMzNiLTQyOTMtYTZlZi00NjgzMDk2YTVhMWUiLCJUaXRsZUxlZnQiOjYwMi41OTcxNjgsIlRpdGxlVG9wIjpudWxsLCJUaXRsZVdpZHRoIjoxMjAuMCwiQ29sb3IiOiIxMjgsIDY0LCAwIiwiVXRjRGF0ZSI6IjIwMTItMDQtMDZUMDA6MDA6MDBaIiwiVGl0bGUiOiJBemF3YWQiLCJTdHlsZSI6MiwiQmVsb3dUaW1lYmFuZCI6ZmFsc2UsIkN1c3RvbVNldHRpbmdzIjp7IklzRGF0ZVZpc2libGUiOnRydWUsIlRpdGxlRm9udFNldHRpbmdzIjp7IkZvbnRTaXplIjoxMSwiRm9udE5hbWUiOiJDYWxpYnJpIiwiSXNCb2xkIjpmYWxzZSwiSXNJdGFsaWMiOmZhbHNlLCJJc1VuZGVybGluZWQiOmZhbHNlLCJGb3JlZ3JvdW5kQ29sb3IiOiJXaGl0ZSJ9LCJEYXRlRm9udFNldHRpbmdzIjp7IkZvbnRTaXplIjoxMCwiRm9udE5hbWUiOiJDYWxpYnJpIiwiSXNCb2xkIjpmYWxzZSwiSXNJdGFsaWMiOmZhbHNlLCJJc1VuZGVybGluZWQiOmZhbHNlLCJGb3JlZ3JvdW5kQ29sb3IiOiIyNTUsIDI1NSwgMjU1In19LCJIaWRlRGF0ZSI6ZmFsc2V9XSwiVGltZUxpbmVUeXBlIjoxLCJUYXNrcyI6W10sIlN0eWxlIjp7IlRpbWVsaW5lU2V0dGluZ3MiOnsiVG9kYXlNYXJrZXJGb250U2V0dGluZ3MiOnsiRm9udFNpemUiOjEyLCJGb250TmFtZSI6IkNhbGlicmkiLCJJc0JvbGQiOmZhbHNlLCJJc0l0YWxpYyI6ZmFsc2UsIklzVW5kZXJsaW5lZCI6ZmFsc2UsIkZvcmVncm91bmRDb2xvciI6IjAsIDAsIDAsIDAifSwiU3RhcnRZZWFyRm9udCI6eyJGb250U2l6ZSI6MTgsIkZvbnROYW1lIjoiQ2FsaWJyaSIsIklzQm9sZCI6dHJ1ZSwiSXNJdGFsaWMiOmZhbHNlLCJJc1VuZGVybGluZWQiOmZhbHNlLCJGb3JlZ3JvdW5kQ29sb3IiOiJXaGl0ZSJ9LCJFbmRZZWFyRm9udCI6eyJGb250U2l6ZSI6MTgsIkZvbnROYW1lIjoiQ2FsaWJyaSIsIklzQm9sZCI6dHJ1ZSwiSXNJdGFsaWMiOmZhbHNlLCJJc1VuZGVybGluZWQiOmZhbHNlLCJGb3JlZ3JvdW5kQ29sb3IiOiIwLCAxOTIsIDgwLCA3NyJ9LCJJc1RoaW4iOmZhbHNlLCJIYXMzREVmZmVjdCI6ZmFsc2UsIlRpbWViYW5kSXNSb3VuZGVkIjpmYWxzZSwiVGltZWJhbmRDb2xvciI6IjI2LCAxNzAsIDY2IiwiVGltZWJhbmRGb250U2V0dGluZ3MiOnsiRm9udFNpemUiOjEyLCJGb250TmFtZSI6IkNhbGlicmkiLCJJc0JvbGQiOmZhbHNlLCJJc0l0YWxpYyI6ZmFsc2UsIklzVW5kZXJsaW5lZCI6ZmFsc2UsIkZvcmVncm91bmRDb2xvciI6IkJsYWNrIn0sIkVsYXBzZWRUaW1lQ29sb3IiOiIyNTUsIDE5MiwgMCIsIkVsYXBzZWRUaW1lU3R5bGUiOjIsIlRvZGF5TWFya2VyUG9zaXRpb24iOjIsIkNhcHNQb3NpdGlvbiI6MH0sIkRlZmF1bHRNaWxlc3RvbmVTZXR0aW5ncyI6eyJGbGFnQ29ubmVjdG9yU2V0dGluZ3MiOnsiQ29sb3IiOiI3OSwgMTI5LCAxODkifSwiRGF0ZUZvcm1hdCI6eyJGb3JtYXRTdHJpbmciOiJkL00veXl5eSIsIlNlcGFyYXRvciI6Ii8iLCJVc2VJbnRlcm5hdGlvbmFsRGF0ZUZvcm1hdCI6ZmFsc2V9LCJXb3JkV3JhcCI6dHJ1ZSwiSXNEYXRlVmlzaWJsZSI6dHJ1ZSwiVGl0bGVGb250U2V0dGluZ3MiOnsiRm9udFNpemUiOjExLCJGb250TmFtZSI6IkNhbGlicmkiLCJJc0JvbGQiOmZhbHNlLCJJc0l0YWxpYyI6ZmFsc2UsIklzVW5kZXJsaW5lZCI6ZmFsc2UsIkZvcmVncm91bmRDb2xvciI6IldoaXRlIn0sIkRhdGVGb250U2V0dGluZ3MiOnsiRm9udFNpemUiOjEwLCJGb250TmFtZSI6IkNhbGlicmkiLCJJc0JvbGQiOmZhbHNlLCJJc0l0YWxpYyI6ZmFsc2UsIklzVW5kZXJsaW5lZCI6ZmFsc2UsIkZvcmVncm91bmRDb2xvciI6IjI1NSwgMjU1LCAyNTUifX0sIkRlZmF1bHRUYXNrU2V0dGluZ3MiOnsiV29yZFdyYXAiOmZhbHNlLCJEYXRlRm9udFNldHRpbmdzIjp7IkZvbnRTaXplIjoxMCwiRm9udE5hbWUiOiJDYWxpYnJpIiwiSXNCb2xkIjpmYWxzZSwiSXNJdGFsaWMiOmZhbHNlLCJJc1VuZGVybGluZWQiOmZhbHNlLCJGb3JlZ3JvdW5kQ29sb3IiOiIzMSwgNzMsIDEyNSJ9LCJJc1RoaWNrIjpmYWxzZSwiVGFza3NBYm92ZVRpbWViYW5kIjpmYWxzZSwiRGF0ZUZvcm1hdCI6eyJGb3JtYXRTdHJpbmciOiJkL00veXl5eSIsIlNlcGFyYXRvciI6Ii8iLCJVc2VJbnRlcm5hdGlvbmFsRGF0ZUZvcm1hdCI6ZmFsc2V9LCJEdXJhdGlvblBvc2l0aW9uIjoyLCJEdXJhdGlvbkZvcm1hdCI6MCwiUmVuZGVyTG9uZ1Rhc2tUaXRsZUFib3ZlVGFza1NoYXBlIjpmYWxz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ExLCJGb250TmFtZSI6IkNhbGlicmkiLCJJc0JvbGQiOmZhbHNlLCJJc0l0YWxpYyI6ZmFsc2UsIklzVW5kZXJsaW5lZCI6ZmFsc2UsIkZvcmVncm91bmRDb2xvciI6IkJsYWNrIn19LCJTY2FsZVNldHRpbmdzIjp7IkRhdGVGb3JtYXQiOiJNTU0iLCJJbnRlcnZhbFR5cGUiOjQsIlVzZUF1dG9tYXRpY1RpbWVTY2FsZSI6dHJ1ZSwiQ3VzdG9tVGltZVNjYWxlVXRjU3RhcnREYXRlIjoiMjAwMi0wNS0yMFQwMDowMDowMFoiLCJDdXN0b21UaW1lU2NhbGVVdGNFbmREYXRlIjoiMjAxMi0wNC0wNlQwMDowMDowMFoifX0sIlRpbWViYW5kVmVydGljYWxQb3NpdGlvbiI6eyJRdWlja1Bvc2l0aW9uIjoxLCJSZWxhdGl2ZVBvc2l0aW9uIjo0Mi41OTI1OTQxLCJBYnNvbHV0ZVBvc2l0aW9uIjoyMzAuMCwiUHJldmlvdXNBYnNvbHV0ZVBvc2l0aW9uIjoyMzAuMH19"/>
  <p:tag name="__MASTER" val="__part_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31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Mariajose</dc:creator>
  <cp:lastModifiedBy>user</cp:lastModifiedBy>
  <cp:revision>9</cp:revision>
  <dcterms:created xsi:type="dcterms:W3CDTF">2013-06-08T15:06:02Z</dcterms:created>
  <dcterms:modified xsi:type="dcterms:W3CDTF">2016-04-11T02:58:46Z</dcterms:modified>
</cp:coreProperties>
</file>