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01/05/15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6EA32D7-1ACA-45D5-BA3E-FEF133189647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01/05/15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1ED26F-3CC0-40C3-9D04-D695C6A592F1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New synchronizer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121001- Aditya Parikh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121007- Atman Jain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121012- Erali shah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Objective 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338000" y="1690560"/>
            <a:ext cx="6400440" cy="376812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study implementation of the synchronization at different level of abstraction, understand the way they are implemented on a UNIX ground and try to develop our own </a:t>
            </a:r>
            <a:endParaRPr/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55160" y="2384280"/>
            <a:ext cx="2381040" cy="23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synchronization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3036240" y="2044440"/>
            <a:ext cx="5978520" cy="210204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simultaneous execution of multiple threads or processes to reach a handshake such that they commit a certain sequence of actions. Lock, mutex, and semaphores are examples of process synchronization.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- techopedia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1249200" y="4842360"/>
            <a:ext cx="1970280" cy="110736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6" name="CustomShape 4"/>
          <p:cNvSpPr/>
          <p:nvPr/>
        </p:nvSpPr>
        <p:spPr>
          <a:xfrm>
            <a:off x="1432800" y="4932720"/>
            <a:ext cx="160308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When should synchronizer  used?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8480880" y="4842360"/>
            <a:ext cx="1970280" cy="110736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8" name="CustomShape 6"/>
          <p:cNvSpPr/>
          <p:nvPr/>
        </p:nvSpPr>
        <p:spPr>
          <a:xfrm>
            <a:off x="4707360" y="4842360"/>
            <a:ext cx="1970280" cy="110736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9" name="CustomShape 7"/>
          <p:cNvSpPr/>
          <p:nvPr/>
        </p:nvSpPr>
        <p:spPr>
          <a:xfrm>
            <a:off x="4719600" y="4932720"/>
            <a:ext cx="20289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How is it implemented in an operating system 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0" name="CustomShape 8"/>
          <p:cNvSpPr/>
          <p:nvPr/>
        </p:nvSpPr>
        <p:spPr>
          <a:xfrm>
            <a:off x="8552160" y="4932720"/>
            <a:ext cx="146772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What routines does it involve?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Synchronization in Linux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Kernel synchronization is extremely complex and subtle. On linux kernel synchronization is done at 2 levels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1)Low-level synchronization primitives  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2)High level synchronization primitives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Low level deals with atomic operations like interrupts which are primarily used for hardware action operations. These operations are platform on which we can build high-level synchronization primitives like semaphores 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Synchronization in Linux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Low level synchronization primitives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1) memory barrier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2) atomic operations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3) synchronize with interrupts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4) spinlocks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High level synchronization primitives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1) Semaphore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2) Mutex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3) completion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Implementation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Semaphore in linux kernel is a counting semaphore.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Counting semaphore  -----&gt; Binary semaphore.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Important files : list.c, semaphore.c, sched.c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down() and up() functions that we edited.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5634360" cy="2844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Down()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38080" y="781920"/>
            <a:ext cx="10515240" cy="5394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 down(struct semaphore *sem)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long state=TASK_UNINTERRUPTIBLE;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struct task_struct *task = current;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struct semaphore_waiter waiter;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if (likely(sem-&gt;count &gt; 0))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sem-&gt;count=0;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list_add_tail(&amp;waiter.list, &amp;sem-&gt;wait_list);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waiter.task = task;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waiter.up = false;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for(;;) 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__set_task_state(task, state);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if (waiter.up)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6512760" cy="6091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Up()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838080" y="974520"/>
            <a:ext cx="10515240" cy="5202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void up(struct semaphore *sem)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if (likely(list_empty(&amp;sem-&gt;wait_list)))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sem-&gt;count++;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struct semaphore_waiter *waiter = list_first_entry(&amp;sem-&gt;wait_list,struct semaphore_waiter, list);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list_del(&amp;waiter-&gt;list);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waiter-&gt;up = true;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wake_up_process(waiter-&gt;task);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2516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000000"/>
                </a:solidFill>
                <a:latin typeface="Calibri Light"/>
              </a:rPr>
              <a:t>Thank you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1082880" y="137484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