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12" r:id="rId9"/>
    <p:sldId id="302" r:id="rId10"/>
    <p:sldId id="303" r:id="rId11"/>
    <p:sldId id="313" r:id="rId12"/>
    <p:sldId id="305" r:id="rId13"/>
    <p:sldId id="306" r:id="rId14"/>
    <p:sldId id="311" r:id="rId15"/>
    <p:sldId id="310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94660"/>
  </p:normalViewPr>
  <p:slideViewPr>
    <p:cSldViewPr>
      <p:cViewPr>
        <p:scale>
          <a:sx n="76" d="100"/>
          <a:sy n="76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5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010E-D56E-4C91-9F12-D8D4BEEB31C9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27BE-61E9-4ACE-998E-660BD3D7D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4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r>
              <a:rPr lang="en-IN" sz="2400" dirty="0"/>
              <a:t>Program </a:t>
            </a:r>
            <a:r>
              <a:rPr lang="en-IN" sz="2400"/>
              <a:t>for </a:t>
            </a:r>
            <a:r>
              <a:rPr lang="en-IN" sz="2400" smtClean="0"/>
              <a:t>addition of </a:t>
            </a:r>
            <a:r>
              <a:rPr lang="en-IN" sz="2400" dirty="0"/>
              <a:t>two matrices.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Program for multiplication of two matrices.</a:t>
            </a:r>
          </a:p>
        </p:txBody>
      </p:sp>
    </p:spTree>
    <p:extLst>
      <p:ext uri="{BB962C8B-B14F-4D97-AF65-F5344CB8AC3E}">
        <p14:creationId xmlns:p14="http://schemas.microsoft.com/office/powerpoint/2010/main" val="24564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int</a:t>
            </a:r>
            <a:r>
              <a:rPr lang="en-IN" sz="2400" dirty="0" smtClean="0"/>
              <a:t> x[][]=new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[n][ 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x[0]=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[7];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x[1]=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[2];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x[2]=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[5];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x[n-1]=new </a:t>
            </a:r>
            <a:r>
              <a:rPr lang="en-IN" sz="2400" dirty="0" err="1" smtClean="0"/>
              <a:t>int</a:t>
            </a:r>
            <a:r>
              <a:rPr lang="en-IN" sz="2400" dirty="0" smtClean="0"/>
              <a:t>[3];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6555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7691"/>
            <a:ext cx="8280920" cy="56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Variable length columns: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496944" cy="5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size arrays/Jagged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program which stores information about n </a:t>
            </a:r>
            <a:r>
              <a:rPr lang="en-US" sz="2400" dirty="0" smtClean="0"/>
              <a:t>students </a:t>
            </a:r>
            <a:r>
              <a:rPr lang="en-US" sz="2400" dirty="0"/>
              <a:t>in a two </a:t>
            </a:r>
            <a:r>
              <a:rPr lang="en-US" sz="2400" dirty="0" smtClean="0"/>
              <a:t>dimensional</a:t>
            </a:r>
            <a:r>
              <a:rPr lang="en-IN" sz="2400" dirty="0"/>
              <a:t> </a:t>
            </a:r>
            <a:r>
              <a:rPr lang="en-US" sz="2400" dirty="0" smtClean="0"/>
              <a:t>array</a:t>
            </a:r>
            <a:r>
              <a:rPr lang="en-US" sz="2400" dirty="0"/>
              <a:t>. The array should contain number of rows equal to number of </a:t>
            </a:r>
            <a:r>
              <a:rPr lang="en-US" sz="2400" dirty="0" smtClean="0"/>
              <a:t>students</a:t>
            </a:r>
            <a:r>
              <a:rPr lang="en-US" sz="2400" dirty="0"/>
              <a:t>. Each </a:t>
            </a:r>
            <a:r>
              <a:rPr lang="en-US" sz="2400" dirty="0" smtClean="0"/>
              <a:t>row</a:t>
            </a:r>
            <a:r>
              <a:rPr lang="en-IN" sz="2400" dirty="0"/>
              <a:t> </a:t>
            </a:r>
            <a:r>
              <a:rPr lang="en-US" sz="2400" dirty="0" smtClean="0"/>
              <a:t>will </a:t>
            </a:r>
            <a:r>
              <a:rPr lang="en-US" sz="2400" dirty="0"/>
              <a:t>have number of columns equal to number of </a:t>
            </a:r>
            <a:r>
              <a:rPr lang="en-US" sz="2400" dirty="0" smtClean="0"/>
              <a:t>semesters </a:t>
            </a:r>
            <a:r>
              <a:rPr lang="en-US" sz="2400" dirty="0"/>
              <a:t>by that </a:t>
            </a:r>
            <a:r>
              <a:rPr lang="en-US" sz="2400" dirty="0" smtClean="0"/>
              <a:t>student </a:t>
            </a:r>
            <a:r>
              <a:rPr lang="en-US" sz="2400" dirty="0"/>
              <a:t>which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may </a:t>
            </a:r>
            <a:r>
              <a:rPr lang="en-US" sz="2400" dirty="0"/>
              <a:t>vary from </a:t>
            </a:r>
            <a:r>
              <a:rPr lang="en-US" sz="2400" dirty="0" smtClean="0"/>
              <a:t>student </a:t>
            </a:r>
            <a:r>
              <a:rPr lang="en-US" sz="2400" dirty="0"/>
              <a:t>to </a:t>
            </a:r>
            <a:r>
              <a:rPr lang="en-US" sz="2400" dirty="0" smtClean="0"/>
              <a:t>student. </a:t>
            </a:r>
            <a:r>
              <a:rPr lang="en-US" sz="2400" dirty="0"/>
              <a:t>The program should display </a:t>
            </a:r>
            <a:r>
              <a:rPr lang="en-US" sz="2400" dirty="0" smtClean="0"/>
              <a:t>student </a:t>
            </a:r>
            <a:r>
              <a:rPr lang="en-US" sz="2400" dirty="0"/>
              <a:t>number (index +1</a:t>
            </a:r>
            <a:r>
              <a:rPr lang="en-US" sz="2400" dirty="0" smtClean="0"/>
              <a:t>),percentage scored by that student in each semester and </a:t>
            </a:r>
            <a:r>
              <a:rPr lang="en-US" sz="2400" dirty="0"/>
              <a:t>its </a:t>
            </a:r>
            <a:r>
              <a:rPr lang="en-US" sz="2400" dirty="0" smtClean="0"/>
              <a:t>average percentage as </a:t>
            </a:r>
            <a:r>
              <a:rPr lang="en-US" sz="2400" dirty="0"/>
              <a:t>output. (It is expected to </a:t>
            </a:r>
            <a:r>
              <a:rPr lang="en-US" sz="2400" dirty="0" smtClean="0"/>
              <a:t>assign</a:t>
            </a:r>
            <a:r>
              <a:rPr lang="en-IN" sz="2400" dirty="0"/>
              <a:t> </a:t>
            </a:r>
            <a:r>
              <a:rPr lang="en-US" sz="2400" dirty="0" smtClean="0"/>
              <a:t>columns </a:t>
            </a:r>
            <a:r>
              <a:rPr lang="en-US" sz="2400" dirty="0"/>
              <a:t>to each row dynamically after getting </a:t>
            </a:r>
            <a:r>
              <a:rPr lang="en-US" sz="2400" dirty="0" smtClean="0"/>
              <a:t>no of semesters value </a:t>
            </a:r>
            <a:r>
              <a:rPr lang="en-US" sz="2400" dirty="0"/>
              <a:t>from </a:t>
            </a:r>
            <a:r>
              <a:rPr lang="en-US" sz="2400" dirty="0" smtClean="0"/>
              <a:t>user)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49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altLang="en-US" sz="2400" dirty="0"/>
              <a:t>Unlike traditional array which store values like string, integer, Boolean, etc. array of objects stores objects. </a:t>
            </a:r>
          </a:p>
          <a:p>
            <a:r>
              <a:rPr lang="en-IN" altLang="en-US" sz="2400" dirty="0"/>
              <a:t>The array elements store the location of reference variables of the </a:t>
            </a:r>
            <a:r>
              <a:rPr lang="en-IN" altLang="en-US" sz="2400" dirty="0" smtClean="0"/>
              <a:t>object.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1"/>
            <a:ext cx="4896544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/>
          </a:bodyPr>
          <a:lstStyle/>
          <a:p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b="1" dirty="0"/>
              <a:t>You can</a:t>
            </a:r>
            <a:r>
              <a:rPr lang="en-IN" sz="2400" dirty="0"/>
              <a:t> </a:t>
            </a:r>
            <a:r>
              <a:rPr lang="en-IN" sz="2400" b="1" dirty="0"/>
              <a:t>declare and instantiate the array of objects as shown below:</a:t>
            </a:r>
            <a:r>
              <a:rPr lang="en-IN" sz="2400" dirty="0" smtClean="0"/>
              <a:t>  </a:t>
            </a:r>
          </a:p>
          <a:p>
            <a:pPr marL="0" indent="0">
              <a:buNone/>
            </a:pPr>
            <a:r>
              <a:rPr lang="en-IN" sz="2400" dirty="0" smtClean="0"/>
              <a:t>       syntax: Class </a:t>
            </a:r>
            <a:r>
              <a:rPr lang="en-IN" sz="2400" dirty="0" err="1"/>
              <a:t>obj</a:t>
            </a:r>
            <a:r>
              <a:rPr lang="en-IN" sz="2400" dirty="0"/>
              <a:t>[]= new Class[</a:t>
            </a:r>
            <a:r>
              <a:rPr lang="en-IN" sz="2400" dirty="0" err="1"/>
              <a:t>array_length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r>
              <a:rPr lang="en-IN" altLang="en-US" sz="2400" dirty="0">
                <a:latin typeface="Courier New" pitchFamily="49" charset="0"/>
              </a:rPr>
              <a:t> </a:t>
            </a:r>
            <a:r>
              <a:rPr lang="en-IN" altLang="en-US" sz="2400" dirty="0" smtClean="0">
                <a:latin typeface="Courier New" pitchFamily="49" charset="0"/>
              </a:rPr>
              <a:t>       </a:t>
            </a:r>
            <a:r>
              <a:rPr lang="en-IN" sz="2400" dirty="0" smtClean="0"/>
              <a:t>Employee</a:t>
            </a:r>
            <a:r>
              <a:rPr lang="en-IN" sz="2400" dirty="0"/>
              <a:t> </a:t>
            </a:r>
            <a:r>
              <a:rPr lang="en-IN" sz="2400" dirty="0" err="1" smtClean="0"/>
              <a:t>emp</a:t>
            </a:r>
            <a:r>
              <a:rPr lang="en-IN" sz="2400" dirty="0" smtClean="0"/>
              <a:t>[] </a:t>
            </a:r>
            <a:r>
              <a:rPr lang="en-IN" sz="2400" dirty="0"/>
              <a:t>= new Employee[2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altLang="en-US" sz="2400" dirty="0" smtClean="0">
                <a:latin typeface="Courier New" pitchFamily="49" charset="0"/>
              </a:rPr>
              <a:t>2. </a:t>
            </a:r>
            <a:r>
              <a:rPr lang="en-IN" altLang="en-US" sz="2400" dirty="0"/>
              <a:t>O</a:t>
            </a:r>
            <a:r>
              <a:rPr lang="en-IN" sz="2400" dirty="0" smtClean="0"/>
              <a:t>nce </a:t>
            </a:r>
            <a:r>
              <a:rPr lang="en-IN" sz="2400" dirty="0"/>
              <a:t>an array of objects is instantiated like above, the </a:t>
            </a:r>
            <a:r>
              <a:rPr lang="en-IN" sz="2400" dirty="0" smtClean="0"/>
              <a:t>  individual </a:t>
            </a:r>
            <a:r>
              <a:rPr lang="en-IN" sz="2400" dirty="0"/>
              <a:t>elements of the array of objects need to be created using new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One way to </a:t>
            </a:r>
            <a:r>
              <a:rPr lang="en-IN" sz="2400" dirty="0"/>
              <a:t>initialize the array of objects </a:t>
            </a:r>
            <a:r>
              <a:rPr lang="en-IN" sz="2400" dirty="0" smtClean="0"/>
              <a:t>is by using the </a:t>
            </a:r>
            <a:r>
              <a:rPr lang="en-IN" sz="2400" dirty="0"/>
              <a:t>constructors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When you create actual objects, you can assign initial values to each of the objects by passing values to the constructor. </a:t>
            </a:r>
            <a:endParaRPr lang="en-IN" sz="2400" dirty="0" smtClean="0"/>
          </a:p>
          <a:p>
            <a:r>
              <a:rPr lang="en-IN" sz="2400" dirty="0" smtClean="0"/>
              <a:t>You </a:t>
            </a:r>
            <a:r>
              <a:rPr lang="en-IN" sz="2400" dirty="0"/>
              <a:t>can also have a separate member method in a class that will assign data to the objects.</a:t>
            </a:r>
            <a:endParaRPr lang="en-US" alt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55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smtClean="0"/>
              <a:t>Main</a:t>
            </a:r>
          </a:p>
          <a:p>
            <a:pPr marL="0" indent="0">
              <a:buNone/>
            </a:pPr>
            <a:r>
              <a:rPr lang="en-IN" sz="2400" dirty="0" smtClean="0"/>
              <a:t>{ </a:t>
            </a:r>
            <a:r>
              <a:rPr lang="en-IN" sz="2400" dirty="0"/>
              <a:t>public static void main(String </a:t>
            </a:r>
            <a:r>
              <a:rPr lang="en-IN" sz="2400" dirty="0" err="1"/>
              <a:t>args</a:t>
            </a:r>
            <a:r>
              <a:rPr lang="en-IN" sz="2400" dirty="0" smtClean="0"/>
              <a:t>[])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Employee</a:t>
            </a:r>
            <a:r>
              <a:rPr lang="en-IN" sz="2400" dirty="0"/>
              <a:t>[] </a:t>
            </a:r>
            <a:r>
              <a:rPr lang="en-IN" sz="2400" dirty="0" err="1"/>
              <a:t>obj</a:t>
            </a:r>
            <a:r>
              <a:rPr lang="en-IN" sz="2400" dirty="0"/>
              <a:t> = new Employee[2] 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obj</a:t>
            </a:r>
            <a:r>
              <a:rPr lang="en-IN" sz="2400" dirty="0" smtClean="0"/>
              <a:t>[0</a:t>
            </a:r>
            <a:r>
              <a:rPr lang="en-IN" sz="2400" dirty="0"/>
              <a:t>] = new Employee(100,"ABC");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obj</a:t>
            </a:r>
            <a:r>
              <a:rPr lang="en-IN" sz="2400" dirty="0" smtClean="0"/>
              <a:t>[1</a:t>
            </a:r>
            <a:r>
              <a:rPr lang="en-IN" sz="2400" dirty="0"/>
              <a:t>] = new Employee(200,"XYZ"); </a:t>
            </a:r>
          </a:p>
          <a:p>
            <a:pPr marL="0" indent="0">
              <a:buNone/>
            </a:pPr>
            <a:r>
              <a:rPr lang="en-IN" sz="2400" dirty="0" err="1" smtClean="0"/>
              <a:t>System.out.println</a:t>
            </a:r>
            <a:r>
              <a:rPr lang="en-IN" sz="2400" dirty="0"/>
              <a:t>("Employee Object 1:");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obj</a:t>
            </a:r>
            <a:r>
              <a:rPr lang="en-IN" sz="2400" dirty="0" smtClean="0"/>
              <a:t>[0</a:t>
            </a:r>
            <a:r>
              <a:rPr lang="en-IN" sz="2400" dirty="0"/>
              <a:t>].</a:t>
            </a:r>
            <a:r>
              <a:rPr lang="en-IN" sz="2400" dirty="0" err="1"/>
              <a:t>showData</a:t>
            </a:r>
            <a:r>
              <a:rPr lang="en-IN" sz="2400" dirty="0"/>
              <a:t>();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err="1" smtClean="0"/>
              <a:t>System.out.println</a:t>
            </a:r>
            <a:r>
              <a:rPr lang="en-IN" sz="2400" dirty="0"/>
              <a:t>("Employee Object 2</a:t>
            </a:r>
            <a:r>
              <a:rPr lang="en-IN" sz="2400" dirty="0" smtClean="0"/>
              <a:t>:");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err="1"/>
              <a:t>obj</a:t>
            </a:r>
            <a:r>
              <a:rPr lang="en-IN" sz="2400" dirty="0"/>
              <a:t>[1].</a:t>
            </a:r>
            <a:r>
              <a:rPr lang="en-IN" sz="2400" dirty="0" err="1"/>
              <a:t>showData</a:t>
            </a:r>
            <a:r>
              <a:rPr lang="en-IN" sz="2400" dirty="0" smtClean="0"/>
              <a:t>();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} }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class Employee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empId</a:t>
            </a:r>
            <a:r>
              <a:rPr lang="en-IN" sz="2400" dirty="0"/>
              <a:t>; String name;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Employee(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eid</a:t>
            </a:r>
            <a:r>
              <a:rPr lang="en-IN" sz="2400" dirty="0"/>
              <a:t>, String n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err="1"/>
              <a:t>empId</a:t>
            </a:r>
            <a:r>
              <a:rPr lang="en-IN" sz="2400" dirty="0"/>
              <a:t> = </a:t>
            </a:r>
            <a:r>
              <a:rPr lang="en-IN" sz="2400" dirty="0" err="1"/>
              <a:t>eid</a:t>
            </a:r>
            <a:r>
              <a:rPr lang="en-IN" sz="2400" dirty="0"/>
              <a:t>; name = n; }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public </a:t>
            </a:r>
            <a:r>
              <a:rPr lang="en-IN" sz="2400" dirty="0"/>
              <a:t>void </a:t>
            </a:r>
            <a:r>
              <a:rPr lang="en-IN" sz="2400" dirty="0" err="1"/>
              <a:t>showData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 </a:t>
            </a:r>
          </a:p>
          <a:p>
            <a:pPr marL="0" indent="0">
              <a:buNone/>
            </a:pPr>
            <a:r>
              <a:rPr lang="en-IN" sz="2400" dirty="0" err="1" smtClean="0"/>
              <a:t>System.out.println</a:t>
            </a:r>
            <a:r>
              <a:rPr lang="en-IN" sz="2400" dirty="0" smtClean="0"/>
              <a:t>("</a:t>
            </a:r>
            <a:r>
              <a:rPr lang="en-IN" sz="2400" dirty="0" err="1"/>
              <a:t>EmpId</a:t>
            </a:r>
            <a:r>
              <a:rPr lang="en-IN" sz="2400" dirty="0"/>
              <a:t> = "+</a:t>
            </a:r>
            <a:r>
              <a:rPr lang="en-IN" sz="2400" dirty="0" err="1"/>
              <a:t>empId</a:t>
            </a:r>
            <a:r>
              <a:rPr lang="en-IN" sz="2400" dirty="0"/>
              <a:t> + " " + " Employee Name = "+name</a:t>
            </a:r>
            <a:r>
              <a:rPr lang="en-IN" sz="2400"/>
              <a:t>); </a:t>
            </a:r>
            <a:r>
              <a:rPr lang="en-IN" sz="2400" smtClean="0"/>
              <a:t>} </a:t>
            </a:r>
            <a:r>
              <a:rPr lang="en-IN" sz="2400" dirty="0"/>
              <a:t>}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5509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 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Problem Statement:</a:t>
            </a:r>
          </a:p>
          <a:p>
            <a:pPr marL="0" indent="0">
              <a:buNone/>
            </a:pPr>
            <a:r>
              <a:rPr lang="en-IN" sz="2400" dirty="0"/>
              <a:t>Write a program which accepts information about n no of students from user</a:t>
            </a:r>
          </a:p>
          <a:p>
            <a:pPr marL="0" indent="0">
              <a:buNone/>
            </a:pPr>
            <a:r>
              <a:rPr lang="en-IN" sz="2400" dirty="0"/>
              <a:t>.Create an array of objects to store </a:t>
            </a:r>
            <a:r>
              <a:rPr lang="en-IN" sz="2400" dirty="0" err="1"/>
              <a:t>stud_id</a:t>
            </a:r>
            <a:r>
              <a:rPr lang="en-IN" sz="2400" dirty="0"/>
              <a:t> ,</a:t>
            </a:r>
            <a:r>
              <a:rPr lang="en-IN" sz="2400" dirty="0" err="1"/>
              <a:t>name,avg_marks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Your program should provide following functionalities</a:t>
            </a:r>
          </a:p>
          <a:p>
            <a:pPr marL="0" indent="0">
              <a:buNone/>
            </a:pPr>
            <a:r>
              <a:rPr lang="en-IN" sz="2400" dirty="0"/>
              <a:t>1.To add student</a:t>
            </a:r>
          </a:p>
          <a:p>
            <a:pPr marL="0" indent="0">
              <a:buNone/>
            </a:pPr>
            <a:r>
              <a:rPr lang="en-IN" sz="2400" dirty="0"/>
              <a:t>2.To delete any student detail</a:t>
            </a:r>
          </a:p>
          <a:p>
            <a:pPr marL="0" indent="0">
              <a:buNone/>
            </a:pPr>
            <a:r>
              <a:rPr lang="en-IN" sz="2400" dirty="0"/>
              <a:t>3. To display student details. 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756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   1D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Arrays </a:t>
            </a:r>
            <a:r>
              <a:rPr lang="en-IN" sz="2800" dirty="0"/>
              <a:t>are used to store multiple values in a single variable, instead of declaring separate variables for each value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An array is a group of contiguous or related data items that share a common name.</a:t>
            </a:r>
            <a:endParaRPr lang="en-IN" sz="2800" dirty="0"/>
          </a:p>
          <a:p>
            <a:r>
              <a:rPr lang="en-IN" sz="2800" dirty="0"/>
              <a:t>To declare an array, define the variable type with </a:t>
            </a:r>
            <a:r>
              <a:rPr lang="en-IN" sz="2800" b="1" dirty="0"/>
              <a:t>square brackets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                       </a:t>
            </a:r>
            <a:r>
              <a:rPr lang="en-IN" sz="2800" dirty="0" err="1" smtClean="0"/>
              <a:t>int</a:t>
            </a:r>
            <a:r>
              <a:rPr lang="en-IN" sz="2800" dirty="0"/>
              <a:t> </a:t>
            </a:r>
            <a:r>
              <a:rPr lang="en-IN" sz="2800" dirty="0" smtClean="0"/>
              <a:t>a[]; </a:t>
            </a:r>
          </a:p>
          <a:p>
            <a:r>
              <a:rPr lang="en-IN" sz="2800" dirty="0"/>
              <a:t>The elements in the array allocated by </a:t>
            </a:r>
            <a:r>
              <a:rPr lang="en-IN" sz="2800" i="1" dirty="0"/>
              <a:t>new</a:t>
            </a:r>
            <a:r>
              <a:rPr lang="en-IN" sz="2800" dirty="0"/>
              <a:t> will automatically be initialized to </a:t>
            </a:r>
            <a:r>
              <a:rPr lang="en-IN" sz="2800" b="1" dirty="0"/>
              <a:t>zero</a:t>
            </a:r>
            <a:r>
              <a:rPr lang="en-IN" sz="2800" dirty="0"/>
              <a:t> (for numeric types), </a:t>
            </a:r>
            <a:r>
              <a:rPr lang="en-IN" sz="2800" b="1" dirty="0"/>
              <a:t>false</a:t>
            </a:r>
            <a:r>
              <a:rPr lang="en-IN" sz="2800" dirty="0"/>
              <a:t> (for </a:t>
            </a:r>
            <a:r>
              <a:rPr lang="en-IN" sz="2800" dirty="0" err="1"/>
              <a:t>boolean</a:t>
            </a:r>
            <a:r>
              <a:rPr lang="en-IN" sz="2800" dirty="0"/>
              <a:t>), or </a:t>
            </a:r>
            <a:r>
              <a:rPr lang="en-IN" sz="2800" b="1" dirty="0"/>
              <a:t>null</a:t>
            </a:r>
            <a:r>
              <a:rPr lang="en-IN" sz="2800" dirty="0"/>
              <a:t> (for reference types). 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61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 err="1" smtClean="0"/>
              <a:t>int</a:t>
            </a:r>
            <a:r>
              <a:rPr lang="en-IN" sz="2800" dirty="0" smtClean="0"/>
              <a:t> a[]; </a:t>
            </a:r>
          </a:p>
          <a:p>
            <a:pPr marL="0" indent="0">
              <a:buNone/>
            </a:pPr>
            <a:r>
              <a:rPr lang="en-IN" sz="2800" dirty="0" smtClean="0"/>
              <a:t>   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/>
              <a:t>a[]= </a:t>
            </a:r>
            <a:r>
              <a:rPr lang="en-IN" sz="2800" dirty="0" smtClean="0"/>
              <a:t>{12,7,6,9,4};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5715000" cy="18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Creating an Array: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Declaring the array.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type </a:t>
            </a:r>
            <a:r>
              <a:rPr lang="en-IN" dirty="0" err="1" smtClean="0"/>
              <a:t>arrayname</a:t>
            </a:r>
            <a:r>
              <a:rPr lang="en-IN" dirty="0" smtClean="0"/>
              <a:t>[];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type[] </a:t>
            </a:r>
            <a:r>
              <a:rPr lang="en-IN" dirty="0" err="1" smtClean="0"/>
              <a:t>arrayname</a:t>
            </a:r>
            <a:r>
              <a:rPr lang="en-IN" dirty="0" smtClean="0"/>
              <a:t>;</a:t>
            </a:r>
          </a:p>
          <a:p>
            <a:pPr marL="514350" indent="-514350">
              <a:buAutoNum type="arabicPeriod" startAt="2"/>
            </a:pPr>
            <a:r>
              <a:rPr lang="en-IN" dirty="0" smtClean="0"/>
              <a:t>Creating memory locations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arrayname</a:t>
            </a:r>
            <a:r>
              <a:rPr lang="en-IN" dirty="0" smtClean="0"/>
              <a:t>=new type[size];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e.g.    </a:t>
            </a:r>
            <a:r>
              <a:rPr lang="en-IN" dirty="0" err="1" smtClean="0"/>
              <a:t>int</a:t>
            </a:r>
            <a:r>
              <a:rPr lang="en-IN" dirty="0" smtClean="0"/>
              <a:t> a[]=new </a:t>
            </a:r>
            <a:r>
              <a:rPr lang="en-IN" dirty="0" err="1" smtClean="0"/>
              <a:t>int</a:t>
            </a:r>
            <a:r>
              <a:rPr lang="en-IN" dirty="0" smtClean="0"/>
              <a:t>[5];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a[]=new </a:t>
            </a:r>
            <a:r>
              <a:rPr lang="en-IN" dirty="0" err="1" smtClean="0"/>
              <a:t>int</a:t>
            </a:r>
            <a:r>
              <a:rPr lang="en-IN" dirty="0" smtClean="0"/>
              <a:t>[n];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514350" indent="-514350">
              <a:buAutoNum type="arabicPeriod" startAt="3"/>
            </a:pPr>
            <a:r>
              <a:rPr lang="en-IN" dirty="0" smtClean="0"/>
              <a:t>Putting values into the memory locations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arrayname</a:t>
            </a:r>
            <a:r>
              <a:rPr lang="en-IN" dirty="0" smtClean="0"/>
              <a:t>[subscript]=value;</a:t>
            </a:r>
          </a:p>
        </p:txBody>
      </p:sp>
    </p:spTree>
    <p:extLst>
      <p:ext uri="{BB962C8B-B14F-4D97-AF65-F5344CB8AC3E}">
        <p14:creationId xmlns:p14="http://schemas.microsoft.com/office/powerpoint/2010/main" val="293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Access the Elements of an </a:t>
            </a:r>
            <a:r>
              <a:rPr lang="en-IN" sz="2800" b="1" dirty="0" smtClean="0"/>
              <a:t>Array:</a:t>
            </a:r>
          </a:p>
          <a:p>
            <a:pPr marL="0" indent="0">
              <a:buNone/>
            </a:pPr>
            <a:r>
              <a:rPr lang="en-IN" sz="2800" dirty="0"/>
              <a:t> You access an array element by referring to the index number.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400" dirty="0" smtClean="0"/>
              <a:t>String</a:t>
            </a:r>
            <a:r>
              <a:rPr lang="en-IN" sz="2400" dirty="0"/>
              <a:t>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(cars[0</a:t>
            </a:r>
            <a:r>
              <a:rPr lang="en-IN" sz="2400" dirty="0" smtClean="0"/>
              <a:t>]);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800" b="1" dirty="0"/>
              <a:t>Change an Array </a:t>
            </a:r>
            <a:r>
              <a:rPr lang="en-IN" sz="2800" b="1" dirty="0" smtClean="0"/>
              <a:t>Element:</a:t>
            </a:r>
          </a:p>
          <a:p>
            <a:pPr marL="0" indent="0">
              <a:buNone/>
            </a:pPr>
            <a:r>
              <a:rPr lang="en-IN" sz="2800" dirty="0" smtClean="0"/>
              <a:t>T</a:t>
            </a:r>
            <a:r>
              <a:rPr lang="en-IN" sz="2800" dirty="0"/>
              <a:t>o change the value of a specific element, refer to the index number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cars[0] = "Opel";</a:t>
            </a:r>
            <a:br>
              <a:rPr lang="en-IN" sz="2000" dirty="0"/>
            </a:br>
            <a:r>
              <a:rPr lang="en-IN" sz="2000" dirty="0" err="1"/>
              <a:t>System.out.println</a:t>
            </a:r>
            <a:r>
              <a:rPr lang="en-IN" sz="2000" dirty="0"/>
              <a:t>(cars[0]);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45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Array </a:t>
            </a:r>
            <a:r>
              <a:rPr lang="en-IN" sz="2800" b="1" dirty="0" smtClean="0"/>
              <a:t>Length</a:t>
            </a:r>
            <a:r>
              <a:rPr lang="en-IN" sz="2800" dirty="0" smtClean="0"/>
              <a:t>: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To find out how many elements an array has, use the length property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cars.length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800" b="1" dirty="0"/>
              <a:t>Loop Through an Array</a:t>
            </a:r>
          </a:p>
          <a:p>
            <a:pPr marL="0" indent="0">
              <a:buNone/>
            </a:pPr>
            <a:r>
              <a:rPr lang="en-IN" sz="2800" dirty="0"/>
              <a:t>You can loop through the array elements with the for loop, and use the length property to specify how many times the loop should run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String[] cars = {"Volvo", "BMW", "Ford", "Mazda"};</a:t>
            </a:r>
            <a:br>
              <a:rPr lang="en-IN" sz="2000" dirty="0"/>
            </a:br>
            <a:r>
              <a:rPr lang="en-IN" sz="2000" dirty="0"/>
              <a:t>for (</a:t>
            </a:r>
            <a:r>
              <a:rPr lang="en-IN" sz="2000" dirty="0" err="1"/>
              <a:t>int</a:t>
            </a:r>
            <a:r>
              <a:rPr lang="en-IN" sz="2000" dirty="0"/>
              <a:t> i = 0; i &lt; </a:t>
            </a:r>
            <a:r>
              <a:rPr lang="en-IN" sz="2000" dirty="0" err="1"/>
              <a:t>cars.length</a:t>
            </a:r>
            <a:r>
              <a:rPr lang="en-IN" sz="2000" dirty="0"/>
              <a:t>; i++) {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System.out.println</a:t>
            </a:r>
            <a:r>
              <a:rPr lang="en-IN" sz="2000" dirty="0"/>
              <a:t>(cars[i]);</a:t>
            </a:r>
            <a:br>
              <a:rPr lang="en-IN" sz="2000" dirty="0"/>
            </a:br>
            <a:r>
              <a:rPr lang="en-IN" sz="20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17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b="1" dirty="0"/>
              <a:t>Loop Through an Array with </a:t>
            </a:r>
            <a:r>
              <a:rPr lang="en-IN" sz="2800" b="1" dirty="0" smtClean="0"/>
              <a:t>For-Each:</a:t>
            </a:r>
            <a:endParaRPr lang="en-IN" sz="2800" b="1" dirty="0"/>
          </a:p>
          <a:p>
            <a:pPr marL="0" indent="0">
              <a:buNone/>
            </a:pPr>
            <a:r>
              <a:rPr lang="en-IN" sz="2800" dirty="0"/>
              <a:t>There is also a "</a:t>
            </a:r>
            <a:r>
              <a:rPr lang="en-IN" sz="2800" b="1" dirty="0"/>
              <a:t>for-each</a:t>
            </a:r>
            <a:r>
              <a:rPr lang="en-IN" sz="2800" dirty="0"/>
              <a:t>" loop, which is used exclusively to loop through elements in arrays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for</a:t>
            </a:r>
            <a:r>
              <a:rPr lang="en-IN" sz="2400" dirty="0"/>
              <a:t> (</a:t>
            </a:r>
            <a:r>
              <a:rPr lang="en-IN" sz="2400" i="1" dirty="0"/>
              <a:t>type</a:t>
            </a:r>
            <a:r>
              <a:rPr lang="en-IN" sz="2400" dirty="0"/>
              <a:t> </a:t>
            </a:r>
            <a:r>
              <a:rPr lang="en-IN" sz="2400" i="1" dirty="0"/>
              <a:t>variable</a:t>
            </a:r>
            <a:r>
              <a:rPr lang="en-IN" sz="2400" dirty="0"/>
              <a:t> : </a:t>
            </a:r>
            <a:r>
              <a:rPr lang="en-IN" sz="2400" i="1" dirty="0" err="1"/>
              <a:t>arrayname</a:t>
            </a:r>
            <a:r>
              <a:rPr lang="en-IN" sz="2400" dirty="0"/>
              <a:t>) {</a:t>
            </a:r>
            <a:br>
              <a:rPr lang="en-IN" sz="2400" dirty="0"/>
            </a:br>
            <a:r>
              <a:rPr lang="en-IN" sz="2400" dirty="0"/>
              <a:t>  ...</a:t>
            </a:r>
            <a:br>
              <a:rPr lang="en-IN" sz="2400" dirty="0"/>
            </a:b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String[] cars = {"Volvo", "BMW", "Ford", "Mazda"};</a:t>
            </a:r>
            <a:br>
              <a:rPr lang="en-IN" sz="2400" dirty="0"/>
            </a:br>
            <a:r>
              <a:rPr lang="en-IN" sz="2400" dirty="0"/>
              <a:t>for (String i : cars)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{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  </a:t>
            </a:r>
            <a:r>
              <a:rPr lang="en-IN" sz="2400" dirty="0" err="1"/>
              <a:t>System.out.println</a:t>
            </a:r>
            <a:r>
              <a:rPr lang="en-IN" sz="2400" dirty="0"/>
              <a:t>(i);</a:t>
            </a:r>
            <a:br>
              <a:rPr lang="en-IN" sz="2400" dirty="0"/>
            </a:br>
            <a:r>
              <a:rPr lang="en-IN" sz="2400" dirty="0"/>
              <a:t>}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95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Program to find median of an array of numbers.</a:t>
            </a:r>
          </a:p>
        </p:txBody>
      </p:sp>
    </p:spTree>
    <p:extLst>
      <p:ext uri="{BB962C8B-B14F-4D97-AF65-F5344CB8AC3E}">
        <p14:creationId xmlns:p14="http://schemas.microsoft.com/office/powerpoint/2010/main" val="19429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2D-Arrays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2D array we have rows and columns.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  <a:r>
              <a:rPr lang="en-IN" sz="2400" dirty="0" err="1" smtClean="0"/>
              <a:t>int</a:t>
            </a:r>
            <a:r>
              <a:rPr lang="en-IN" sz="2400" dirty="0" smtClean="0"/>
              <a:t> a[][]= new </a:t>
            </a:r>
            <a:r>
              <a:rPr lang="en-IN" sz="2400" dirty="0" err="1" smtClean="0"/>
              <a:t>int</a:t>
            </a:r>
            <a:r>
              <a:rPr lang="en-IN" sz="2400" dirty="0" smtClean="0"/>
              <a:t> [m][</a:t>
            </a:r>
            <a:r>
              <a:rPr lang="en-IN" sz="2400" dirty="0"/>
              <a:t>n</a:t>
            </a:r>
            <a:r>
              <a:rPr lang="en-IN" sz="2400" dirty="0" smtClean="0"/>
              <a:t>];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488832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625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Module 3</vt:lpstr>
      <vt:lpstr>Arrays   1D</vt:lpstr>
      <vt:lpstr>Arrays</vt:lpstr>
      <vt:lpstr>Arrays</vt:lpstr>
      <vt:lpstr>Arrays</vt:lpstr>
      <vt:lpstr>Arrays</vt:lpstr>
      <vt:lpstr>Arrays</vt:lpstr>
      <vt:lpstr>Arrays</vt:lpstr>
      <vt:lpstr>2D-Arrays</vt:lpstr>
      <vt:lpstr>2D arrays</vt:lpstr>
      <vt:lpstr>Variable size arrays/Jagged array</vt:lpstr>
      <vt:lpstr>Variable size arrays/Jagged array</vt:lpstr>
      <vt:lpstr>Variable size arrays/Jagged array</vt:lpstr>
      <vt:lpstr>Variable size arrays/Jagged array</vt:lpstr>
      <vt:lpstr>An Array of objects</vt:lpstr>
      <vt:lpstr>An Array of objects</vt:lpstr>
      <vt:lpstr>An Array of objects</vt:lpstr>
      <vt:lpstr>An Array of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Admin</dc:creator>
  <cp:lastModifiedBy>Admin</cp:lastModifiedBy>
  <cp:revision>134</cp:revision>
  <dcterms:created xsi:type="dcterms:W3CDTF">2017-07-20T06:04:31Z</dcterms:created>
  <dcterms:modified xsi:type="dcterms:W3CDTF">2022-09-16T07:01:08Z</dcterms:modified>
</cp:coreProperties>
</file>