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0F3C9-FB0A-4DF2-AC7F-32D7ADE2D5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BCF4B-B17F-4C82-808B-16B5AF6D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BCF4B-B17F-4C82-808B-16B5AF6D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8E1E-1A30-4263-AD6B-7A025D636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7E215-7CF6-403A-AD8C-E060E16ED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60B3-60DA-4218-804A-56F67F44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36AA-8D16-4918-8A68-7B8C62F4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5DEF-67F7-4254-B788-D9301F3A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DF9B-1C5E-439A-8CC7-613CCD6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9FE8E-4D08-4116-9AD8-625F28B3B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C84E-661D-438A-AF64-6399F081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BD17-0D87-4E50-9A5A-7AE533A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C562-8D0B-4664-A331-9283797B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0C729-46E1-4193-92CB-A89B17524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A0F4D-31E1-45F5-8393-F1AEF9F66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39C9-6B52-4419-936E-1150CC47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C4F7-55A9-48D0-AA46-64F92574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CAD9-1B3A-4DDD-9A3C-8CD6E63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2525-DC96-484A-A3D9-A4105ABD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085-5117-40AD-9649-263C25F3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D9A0-FA81-484D-977A-D2ACABFD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4CB3-E90F-4B4B-8A0D-0ABC976E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DF23-60D1-4564-99C2-C7A46D0D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24BC-4167-4396-BE7B-5D448DA0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FDC8-2B7F-4C92-9D0C-39A5220B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E62F-6C11-4EAF-A5C1-D13F4CCB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D5A5-70E9-47AC-831C-C24A070B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AF74-8D89-4284-BBEE-55F73C64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F9D7-170D-4746-A74F-28FA0DAA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57D4-0F98-4DBD-9696-3B4976FA2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EEF3E-85EF-4CE4-8FBF-80040737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7C87-F0E6-4BD3-B70D-C241581D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758D-F08D-4B36-AA0C-3A18C51D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D8F48-AE97-44DB-8765-39BF3617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572A-34BE-42C4-95E5-ECCD966B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14275-9BE5-4D2F-A5FB-850F0C80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0F6F-CD67-4437-96F1-D828BC46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1CBD-8D87-4EDA-B032-06BD6761F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0BC68-59CD-41EF-AD17-20D22D090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0977-1899-42F8-A28F-0CA77BD6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7955C-409C-4552-BB48-01F4D6F7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6B1FD-B50E-48BE-8FA2-E4067128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320A-63F7-4999-A4EB-AF0F6B91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E3F31-A9CC-4142-8A55-FC475953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0476-5C0D-40F7-A732-1F94C9D4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7D6D6-3BA7-4D79-89D7-86CABAB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1058C-4D99-48CB-82CE-43B010CD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C2C41-EFC3-4696-8A97-031D69CC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72DF8-F92A-4B6F-A701-62F23901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6D5A-FF9A-4585-9659-21496431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B9EE-7C78-448B-8362-BE1EF08E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92337-89F8-46E5-A074-787E2C0F0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0C450-34D3-4F5A-BA80-F47F42CA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5D3B6-4E83-489C-B1BA-7E11CAD1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75A31-A4F4-4DA8-9C2A-A6040CC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9C6A-F9F6-4073-8786-ADF3DC6E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1EEA1-E71E-40D9-AD2A-E0D48FCA6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1E09-7F78-4AF0-9413-BEADC48E0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70D9E-42C3-4032-A2E1-E59CDEE6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62915-7232-41C3-883C-93C914FA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A24F1-D0A4-482F-928B-A2060568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10191-2AC6-4D3F-AEB6-45BC8EF4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00D9-E6A4-4E17-A43E-77EB0956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BF3C-D0FC-4A49-9C21-0009DDC2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5B8A-2B70-4161-8465-B3A3757305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8ED3-823D-4DE0-8CB9-537E526AD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EA95-B0B2-4437-9D12-A393793A7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D2AB-473B-48BE-BBF1-D976D92F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litical cartoon: To the victor go the spoils">
            <a:extLst>
              <a:ext uri="{FF2B5EF4-FFF2-40B4-BE49-F238E27FC236}">
                <a16:creationId xmlns:a16="http://schemas.microsoft.com/office/drawing/2014/main" id="{A5E782BE-7B45-4F02-92E8-B3094A4A75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22" y="223742"/>
            <a:ext cx="3257821" cy="4383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5F8092-9389-49F6-91C3-D4DC5CBF61B1}"/>
              </a:ext>
            </a:extLst>
          </p:cNvPr>
          <p:cNvSpPr txBox="1"/>
          <p:nvPr/>
        </p:nvSpPr>
        <p:spPr>
          <a:xfrm>
            <a:off x="8004794" y="6457890"/>
            <a:ext cx="2960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Aditya Patel, Period 4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414C27-A3E2-44A3-987C-55FF5117E84D}"/>
              </a:ext>
            </a:extLst>
          </p:cNvPr>
          <p:cNvSpPr txBox="1">
            <a:spLocks/>
          </p:cNvSpPr>
          <p:nvPr/>
        </p:nvSpPr>
        <p:spPr>
          <a:xfrm>
            <a:off x="528733" y="400110"/>
            <a:ext cx="6684167" cy="470151"/>
          </a:xfrm>
          <a:custGeom>
            <a:avLst/>
            <a:gdLst>
              <a:gd name="connsiteX0" fmla="*/ 0 w 7523639"/>
              <a:gd name="connsiteY0" fmla="*/ 0 h 470151"/>
              <a:gd name="connsiteX1" fmla="*/ 7523639 w 7523639"/>
              <a:gd name="connsiteY1" fmla="*/ 0 h 470151"/>
              <a:gd name="connsiteX2" fmla="*/ 7523639 w 7523639"/>
              <a:gd name="connsiteY2" fmla="*/ 470151 h 470151"/>
              <a:gd name="connsiteX3" fmla="*/ 0 w 7523639"/>
              <a:gd name="connsiteY3" fmla="*/ 470151 h 470151"/>
              <a:gd name="connsiteX4" fmla="*/ 0 w 7523639"/>
              <a:gd name="connsiteY4" fmla="*/ 0 h 470151"/>
              <a:gd name="connsiteX0" fmla="*/ 0 w 7523639"/>
              <a:gd name="connsiteY0" fmla="*/ 0 h 2179611"/>
              <a:gd name="connsiteX1" fmla="*/ 7523639 w 7523639"/>
              <a:gd name="connsiteY1" fmla="*/ 0 h 2179611"/>
              <a:gd name="connsiteX2" fmla="*/ 7523639 w 7523639"/>
              <a:gd name="connsiteY2" fmla="*/ 470151 h 2179611"/>
              <a:gd name="connsiteX3" fmla="*/ 0 w 7523639"/>
              <a:gd name="connsiteY3" fmla="*/ 470151 h 2179611"/>
              <a:gd name="connsiteX4" fmla="*/ 0 w 7523639"/>
              <a:gd name="connsiteY4" fmla="*/ 0 h 2179611"/>
              <a:gd name="connsiteX0" fmla="*/ 0 w 7523639"/>
              <a:gd name="connsiteY0" fmla="*/ 0 h 870099"/>
              <a:gd name="connsiteX1" fmla="*/ 7523639 w 7523639"/>
              <a:gd name="connsiteY1" fmla="*/ 0 h 870099"/>
              <a:gd name="connsiteX2" fmla="*/ 7523639 w 7523639"/>
              <a:gd name="connsiteY2" fmla="*/ 470151 h 870099"/>
              <a:gd name="connsiteX3" fmla="*/ 0 w 7523639"/>
              <a:gd name="connsiteY3" fmla="*/ 470151 h 870099"/>
              <a:gd name="connsiteX4" fmla="*/ 0 w 7523639"/>
              <a:gd name="connsiteY4" fmla="*/ 0 h 870099"/>
              <a:gd name="connsiteX0" fmla="*/ 0 w 7523639"/>
              <a:gd name="connsiteY0" fmla="*/ 0 h 921706"/>
              <a:gd name="connsiteX1" fmla="*/ 7523639 w 7523639"/>
              <a:gd name="connsiteY1" fmla="*/ 0 h 921706"/>
              <a:gd name="connsiteX2" fmla="*/ 7523639 w 7523639"/>
              <a:gd name="connsiteY2" fmla="*/ 470151 h 921706"/>
              <a:gd name="connsiteX3" fmla="*/ 0 w 7523639"/>
              <a:gd name="connsiteY3" fmla="*/ 470151 h 921706"/>
              <a:gd name="connsiteX4" fmla="*/ 0 w 7523639"/>
              <a:gd name="connsiteY4" fmla="*/ 0 h 921706"/>
              <a:gd name="connsiteX0" fmla="*/ 0 w 7523639"/>
              <a:gd name="connsiteY0" fmla="*/ 0 h 895903"/>
              <a:gd name="connsiteX1" fmla="*/ 7523639 w 7523639"/>
              <a:gd name="connsiteY1" fmla="*/ 0 h 895903"/>
              <a:gd name="connsiteX2" fmla="*/ 7523639 w 7523639"/>
              <a:gd name="connsiteY2" fmla="*/ 470151 h 895903"/>
              <a:gd name="connsiteX3" fmla="*/ 0 w 7523639"/>
              <a:gd name="connsiteY3" fmla="*/ 470151 h 895903"/>
              <a:gd name="connsiteX4" fmla="*/ 0 w 7523639"/>
              <a:gd name="connsiteY4" fmla="*/ 0 h 895903"/>
              <a:gd name="connsiteX0" fmla="*/ 0 w 7523639"/>
              <a:gd name="connsiteY0" fmla="*/ 0 h 579814"/>
              <a:gd name="connsiteX1" fmla="*/ 7523639 w 7523639"/>
              <a:gd name="connsiteY1" fmla="*/ 0 h 579814"/>
              <a:gd name="connsiteX2" fmla="*/ 7523639 w 7523639"/>
              <a:gd name="connsiteY2" fmla="*/ 470151 h 579814"/>
              <a:gd name="connsiteX3" fmla="*/ 0 w 7523639"/>
              <a:gd name="connsiteY3" fmla="*/ 470151 h 579814"/>
              <a:gd name="connsiteX4" fmla="*/ 0 w 7523639"/>
              <a:gd name="connsiteY4" fmla="*/ 0 h 579814"/>
              <a:gd name="connsiteX0" fmla="*/ 0 w 7523639"/>
              <a:gd name="connsiteY0" fmla="*/ 0 h 470151"/>
              <a:gd name="connsiteX1" fmla="*/ 7523639 w 7523639"/>
              <a:gd name="connsiteY1" fmla="*/ 0 h 470151"/>
              <a:gd name="connsiteX2" fmla="*/ 7523639 w 7523639"/>
              <a:gd name="connsiteY2" fmla="*/ 470151 h 470151"/>
              <a:gd name="connsiteX3" fmla="*/ 0 w 7523639"/>
              <a:gd name="connsiteY3" fmla="*/ 470151 h 470151"/>
              <a:gd name="connsiteX4" fmla="*/ 0 w 7523639"/>
              <a:gd name="connsiteY4" fmla="*/ 0 h 47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3639" h="470151">
                <a:moveTo>
                  <a:pt x="0" y="0"/>
                </a:moveTo>
                <a:lnTo>
                  <a:pt x="7523639" y="0"/>
                </a:lnTo>
                <a:lnTo>
                  <a:pt x="7523639" y="470151"/>
                </a:lnTo>
                <a:lnTo>
                  <a:pt x="0" y="470151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Jackson, Democracy and the Spoils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7D006-1038-49C0-B18E-63521A48D789}"/>
              </a:ext>
            </a:extLst>
          </p:cNvPr>
          <p:cNvSpPr txBox="1"/>
          <p:nvPr/>
        </p:nvSpPr>
        <p:spPr>
          <a:xfrm>
            <a:off x="635419" y="1081078"/>
            <a:ext cx="647079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Increased Suffrage among whites(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Emergence of Andrew Jackson(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Jackson 	Essays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President of the Common Man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Spoils System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Jackson Essays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Party Conventions and the Limits of Democratic Reform 	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Increased Executive Power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Jackson Essays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The rise of the west, or the popularization of 	democracy?(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DBP: The “Age of Jackson”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 agree that his presidency signaled the growing power of	common people.(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DBP: The “Age of Jackson”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823B2-E688-4F76-9B33-529C48F91D1C}"/>
              </a:ext>
            </a:extLst>
          </p:cNvPr>
          <p:cNvSpPr txBox="1"/>
          <p:nvPr/>
        </p:nvSpPr>
        <p:spPr>
          <a:xfrm>
            <a:off x="7098247" y="5313949"/>
            <a:ext cx="50937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“Jackson was elected by a triumphant </a:t>
            </a:r>
            <a:r>
              <a:rPr lang="en-US" sz="1600">
                <a:latin typeface="Times New Roman" panose="02020603050405020304" pitchFamily="18" charset="0"/>
              </a:rPr>
              <a:t>majority…. He had the magnetism of command, a powerful will, and indomitable firmness. No American leader ever had more devoted partisans.”(</a:t>
            </a:r>
            <a:r>
              <a:rPr lang="en-US" sz="1600" i="1">
                <a:latin typeface="Times New Roman" panose="02020603050405020304" pitchFamily="18" charset="0"/>
              </a:rPr>
              <a:t>Forty Years of American Life</a:t>
            </a:r>
            <a:r>
              <a:rPr lang="en-US" sz="160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55B29-5A1C-4E57-A68E-5BE7E9672A0B}"/>
              </a:ext>
            </a:extLst>
          </p:cNvPr>
          <p:cNvSpPr txBox="1"/>
          <p:nvPr/>
        </p:nvSpPr>
        <p:spPr>
          <a:xfrm>
            <a:off x="7336845" y="4607008"/>
            <a:ext cx="42959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</a:rPr>
              <a:t>Many believed Jackson’s Spoils System was corrupt and too partisan. </a:t>
            </a:r>
          </a:p>
        </p:txBody>
      </p:sp>
    </p:spTree>
    <p:extLst>
      <p:ext uri="{BB962C8B-B14F-4D97-AF65-F5344CB8AC3E}">
        <p14:creationId xmlns:p14="http://schemas.microsoft.com/office/powerpoint/2010/main" val="28523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130DFA117704AAE2AEA86BAD6D6EB" ma:contentTypeVersion="2" ma:contentTypeDescription="Create a new document." ma:contentTypeScope="" ma:versionID="e008d18c9878827213aad88bed85e3c3">
  <xsd:schema xmlns:xsd="http://www.w3.org/2001/XMLSchema" xmlns:xs="http://www.w3.org/2001/XMLSchema" xmlns:p="http://schemas.microsoft.com/office/2006/metadata/properties" xmlns:ns3="e678504c-a033-446e-9350-f102da7872ac" targetNamespace="http://schemas.microsoft.com/office/2006/metadata/properties" ma:root="true" ma:fieldsID="eb95cfafa1e6add50b0f80d7462a7820" ns3:_="">
    <xsd:import namespace="e678504c-a033-446e-9350-f102da7872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8504c-a033-446e-9350-f102da787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BDABE-C3CF-4B42-9E9D-0956A4EED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2FD371-378F-44C5-A3BA-34EC3D9A1481}">
  <ds:schemaRefs>
    <ds:schemaRef ds:uri="e678504c-a033-446e-9350-f102da7872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28E6A0-6EC6-4CC8-80D3-EBB459FFACD1}">
  <ds:schemaRefs>
    <ds:schemaRef ds:uri="e678504c-a033-446e-9350-f102da7872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APUSH Chapter 9 Presentations</Template>
  <TotalTime>1</TotalTime>
  <Words>179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Thakur</dc:creator>
  <cp:lastModifiedBy>Praveen Kumar Thakur</cp:lastModifiedBy>
  <cp:revision>2</cp:revision>
  <dcterms:created xsi:type="dcterms:W3CDTF">2020-10-20T06:49:09Z</dcterms:created>
  <dcterms:modified xsi:type="dcterms:W3CDTF">2020-10-20T06:50:45Z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0x0101008F7130DFA117704AAE2AEA86BAD6D6EB</vt:lpwstr>
  </property>
</Properties>
</file>