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ing" id="{89DD854E-FDDE-4159-B21A-A1A83FA35444}">
          <p14:sldIdLst>
            <p14:sldId id="257"/>
          </p14:sldIdLst>
        </p14:section>
        <p14:section name="Problem Statement" id="{67F07AC2-19A8-471C-AE54-93A5B8A78F4C}">
          <p14:sldIdLst>
            <p14:sldId id="258"/>
            <p14:sldId id="259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9D3F1-F6A4-4DAF-BDDF-DA648F185C2C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100E1-A69B-4BB2-8B32-6422D7F7DA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918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501E0-5EDF-A4AA-D225-534CC7BA7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4C35F-E6E5-D55B-49B3-DFD9E3A29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26F56-A398-94CE-8F9C-F98C151C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B4C82-001A-53BA-C34B-626C7CD4A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447FA-45F6-2DAC-F571-2B6869D5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7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2B980-B65A-59D6-D542-6958DB62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041A0-1E07-CBC0-47E6-D5C311862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1828-F048-8ACD-5B22-4FEAF60A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89FFA-DC13-D793-23F1-947680699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B68A0-FA34-E81D-CE86-6E83B71E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55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DAE1D-1247-A073-90A9-021C8E2193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867BD-33DF-F119-E3BD-F6999E3FC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15CC-610F-E174-FC42-58C08DF3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0CE7-D05E-4B54-4475-1B7ABC260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7B6F4-88ED-1F0E-ED2B-78FA56C80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3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9EDF-49C4-FB2F-1773-70A3A7B2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0E8FA-AD40-B7AF-2D28-EC436B406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02AD5-48A1-F1B9-2054-AA6D4F79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A34A8-A2E3-5690-6DE2-79FD0EF5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19E82-8F41-8B37-E02F-C84F14550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31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11B44-BD9A-B10A-2657-BBD33CDC9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85BBF-F576-42BD-78C9-3252C32E5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680D2-1BC0-B2CE-CD4F-822F0C0E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493A1-4396-9736-AAF9-ADA1F703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4773-F6E7-E281-1FDD-6B5B80FEF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71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D224-6CD1-FA40-5D18-FF4ADD93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8CBC-FF1F-7B11-B682-2C64725E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86BC0E-BB40-63D8-5CF7-66FF6E0FE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82960-80B4-3E36-2183-4EF0483F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18A6E-73A5-6C6B-86BE-AEB94EDF6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27DC3-5740-251B-515B-C87EF7376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4645-5830-ABCB-3F2A-420C8438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66220-7272-C51B-1BDD-80DDD63C5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F39B6D-0B68-518B-4AC5-85E6DB8B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5606B-F563-9EC6-95E7-030CD7FAB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02DF9A-1D03-E1EE-3F4C-FDC9ECAA0E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D53BB-898D-6809-BFB5-138B1764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FC14B2-CB0C-1273-0935-AB7E5F088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AE5E7-FCF2-A56C-5004-EB81FAE9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94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53B4D-A51B-0FC4-314A-029206000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5BF80-B1DB-4BC7-5A47-94F07E98B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BC3CB-447E-3EFA-55C9-633B36BB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8E1265-8B5A-71E7-1210-EAADD453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07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0FE083-FF4E-D64E-5501-0EB56CDE4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F5BCC9-A7DD-4562-C665-0188CAD6E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43DEB-3B51-E364-D2CA-9AE4EE14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123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6C23-196A-DA41-F85B-BD3BC408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550E1-2B3B-6BA8-82F7-74A878DDC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D17CA-EA25-E004-7FF0-EBD7A55B3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5B5B5-D067-1964-C4F0-47DE7BA7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68BAB-9AC1-E21E-CE45-7CC92AC6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15CEB-B902-7392-7B3A-3F698A90B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184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8C68-9D3C-3A41-1C07-9D23DBAC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3C20F-E78E-7A86-C17B-6143182E9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EA7F0-0287-8598-1AD6-E66FFA9DC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6669B-64FD-A4E8-C251-CCFD2EE6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548BD-1FF0-5565-40FA-12FA2DC0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32DEC-F4A9-12CE-70E4-08994C18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41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D05B-4B1F-5158-C7F8-FAFEDA59C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C873-9A40-55C8-7607-ADB2AFCAD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5D62B-3D0E-1257-42AE-6386499BE7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D3659-9187-4BFD-9704-B5140642CD4F}" type="datetimeFigureOut">
              <a:rPr lang="en-IN" smtClean="0"/>
              <a:t>20-05-2025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96F23-1474-5BD3-D83C-A912D058D5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98315-A27D-361D-D4EA-F44AE3856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745DD0-73F1-4D78-8803-DBFC0C7C3E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16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Pizza in a box">
            <a:extLst>
              <a:ext uri="{FF2B5EF4-FFF2-40B4-BE49-F238E27FC236}">
                <a16:creationId xmlns:a16="http://schemas.microsoft.com/office/drawing/2014/main" id="{BF4B2CDB-5D46-D9F2-62BF-32BF9E8CCB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13574D-2E6B-A4CD-C4AA-1CE46173C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6" y="3155741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b="1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Pizza Sales Analysis</a:t>
            </a:r>
          </a:p>
        </p:txBody>
      </p:sp>
    </p:spTree>
    <p:extLst>
      <p:ext uri="{BB962C8B-B14F-4D97-AF65-F5344CB8AC3E}">
        <p14:creationId xmlns:p14="http://schemas.microsoft.com/office/powerpoint/2010/main" val="762530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0BA4AD-CF87-E249-58B0-795A30A3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77" y="294538"/>
            <a:ext cx="10387873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PROBLEM STATEMENT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491-CA64-91A3-9CB5-2EE42BFFC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7" y="972273"/>
            <a:ext cx="10215954" cy="5775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KPI’s REQUIREMENT</a:t>
            </a:r>
          </a:p>
          <a:p>
            <a:pPr marL="0" indent="0">
              <a:buNone/>
            </a:pPr>
            <a:r>
              <a:rPr lang="en-US" sz="1700" dirty="0"/>
              <a:t>We need to analyze key indicators for our pizza sales data to gain insights into our business performance. Specially, we want to calculate the following metrices: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1.   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Total Revenue:</a:t>
            </a:r>
            <a:r>
              <a:rPr lang="en-US" sz="1700" dirty="0"/>
              <a:t> The sum of the total price of all pizza orders.</a:t>
            </a:r>
          </a:p>
          <a:p>
            <a:r>
              <a:rPr lang="en-US" sz="1700" dirty="0"/>
              <a:t>2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.    Average Order Value: </a:t>
            </a:r>
            <a:r>
              <a:rPr lang="en-US" sz="1700" dirty="0"/>
              <a:t>The average amount spent per order, calculated by dividing the total revenue      by the total number of orders.</a:t>
            </a:r>
          </a:p>
          <a:p>
            <a:r>
              <a:rPr lang="en-US" sz="1700" dirty="0"/>
              <a:t>3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.    Total Pizzas Sold: </a:t>
            </a:r>
            <a:r>
              <a:rPr lang="en-US" sz="1700" dirty="0"/>
              <a:t>The sum of the quantities of all pizzas sold.</a:t>
            </a:r>
          </a:p>
          <a:p>
            <a:r>
              <a:rPr lang="en-US" sz="1700" dirty="0"/>
              <a:t>4.    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Total Orders: </a:t>
            </a:r>
            <a:r>
              <a:rPr lang="en-US" sz="1700" dirty="0"/>
              <a:t>The total number of orders placed.</a:t>
            </a:r>
          </a:p>
          <a:p>
            <a:r>
              <a:rPr lang="en-US" sz="1700" dirty="0"/>
              <a:t>5.    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Average Pizzas Per Order: </a:t>
            </a:r>
            <a:r>
              <a:rPr lang="en-US" sz="1700" dirty="0"/>
              <a:t>The average number of pizzas sold per order, calculated by dividing the total number of pizzas sold by the total number of orders.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23994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13B470-3705-D8CF-21D3-E61999FDE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C7F54C12-F11E-39FE-8F20-97A85EFF8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F0138C-165B-57AC-A6D9-D5EF20DB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C483BBE-4BF9-A38B-F6EF-A07CE0D8E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7E9DDA9-CC66-1B7E-906C-862974EC5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E8C4BE-8429-8196-2596-781336EC5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EB56E-71A1-64FF-7417-337F50762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77" y="294538"/>
            <a:ext cx="10387873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PROBLEM STATEMENT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4822-74EF-54A6-CC8F-A7CCFC821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7" y="972273"/>
            <a:ext cx="10215954" cy="5775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CHARTS REQUIREMENT</a:t>
            </a:r>
          </a:p>
          <a:p>
            <a:pPr marL="0" indent="0">
              <a:buNone/>
            </a:pPr>
            <a:r>
              <a:rPr lang="en-US" sz="1700" dirty="0"/>
              <a:t>We would like to visualize various aspects of our pizza sales data to gain insights and understand key trends. We have identified the following requirements for creating charts:</a:t>
            </a:r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1.   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Daily Trend for Total Orders:</a:t>
            </a:r>
            <a:r>
              <a:rPr lang="en-US" sz="1700" dirty="0"/>
              <a:t> Create a bar chart that displays the daily trend of total orders over a specific time period. This chart will help us identify any patterns or fluctuations in order volumes on a daily basis.</a:t>
            </a:r>
          </a:p>
          <a:p>
            <a:r>
              <a:rPr lang="en-US" sz="1700" dirty="0"/>
              <a:t>2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.    Monthly Trend for Total Orders: </a:t>
            </a:r>
            <a:r>
              <a:rPr lang="en-US" sz="1700" dirty="0"/>
              <a:t>Create a line chart that illustrates the hourly trend of total orders throughout the day. This chart will allow us to identify peak hours or periods of high order activity.</a:t>
            </a:r>
          </a:p>
          <a:p>
            <a:r>
              <a:rPr lang="en-US" sz="1700" dirty="0"/>
              <a:t>3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. Percentage of 	Sales by Pizza Category: </a:t>
            </a:r>
            <a:r>
              <a:rPr lang="en-US" sz="1700" dirty="0"/>
              <a:t>Create a pie chart that shows the distribution of sales across different pizza categories. This chart will provide insights into the popularity of various pizza categories and their contribution to overall sales.. 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50094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D04BF-4A58-19FC-2858-1642A5E97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AF1CD8E-608A-77A6-A9B5-8251C4EA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5FC8270-783F-1CF9-AD2F-80975BC0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1B9A53-0A5A-1BE4-E5E6-6B18482AB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290C53-EF4B-D574-63E2-6583FD296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71EE65-3BCD-FA11-1FAC-BD7488F67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9A1B2-5C00-93F8-CA43-A8D5C45A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677" y="294538"/>
            <a:ext cx="10387873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PROBLEM STATEMENT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B04C1-7EFC-254A-EF22-2BFF14C40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77" y="972273"/>
            <a:ext cx="10215954" cy="57757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dirty="0"/>
              <a:t>CHARTS REQUIREMENT</a:t>
            </a:r>
            <a:endParaRPr lang="en-US" sz="1700" dirty="0"/>
          </a:p>
          <a:p>
            <a:r>
              <a:rPr lang="en-US" sz="1700" dirty="0"/>
              <a:t>4.  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Percentage of 	Sales by Pizza Sales:</a:t>
            </a:r>
            <a:r>
              <a:rPr lang="en-US" sz="1700" dirty="0"/>
              <a:t> Generate a </a:t>
            </a:r>
            <a:r>
              <a:rPr lang="en-US" sz="1700" dirty="0" err="1"/>
              <a:t>apie</a:t>
            </a:r>
            <a:r>
              <a:rPr lang="en-US" sz="1700" dirty="0"/>
              <a:t>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sz="1700" dirty="0"/>
              <a:t>5.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  Total Pizzas Sold by Pizza Category: </a:t>
            </a:r>
            <a:r>
              <a:rPr lang="en-US" sz="1700" dirty="0"/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sz="1700" dirty="0"/>
              <a:t>6.</a:t>
            </a:r>
            <a:r>
              <a:rPr lang="en-US" sz="1700" dirty="0">
                <a:solidFill>
                  <a:schemeClr val="accent2">
                    <a:lumMod val="75000"/>
                  </a:schemeClr>
                </a:solidFill>
              </a:rPr>
              <a:t>  Top 5 Best Sellers by Revenue, Total Quantity and Total Orders: </a:t>
            </a:r>
            <a:r>
              <a:rPr lang="en-US" sz="1700" dirty="0"/>
              <a:t>Create a bar chart highlighting the top 5 best-sellers pizzas based on the Revenue. Total Quantity, Total Orders. This chart will help us identify the </a:t>
            </a:r>
            <a:r>
              <a:rPr lang="en-US" sz="1700" dirty="0" err="1"/>
              <a:t>mose</a:t>
            </a:r>
            <a:r>
              <a:rPr lang="en-US" sz="1700" dirty="0"/>
              <a:t> popular pizza options.</a:t>
            </a:r>
          </a:p>
          <a:p>
            <a:r>
              <a:rPr lang="en-IN" sz="1700" dirty="0"/>
              <a:t>7.  </a:t>
            </a:r>
            <a:r>
              <a:rPr lang="en-IN" sz="1700" dirty="0">
                <a:solidFill>
                  <a:schemeClr val="accent2">
                    <a:lumMod val="75000"/>
                  </a:schemeClr>
                </a:solidFill>
              </a:rPr>
              <a:t>Bottom 5 Best Sellers by Revenue, Total Quantity and Total Orders: </a:t>
            </a:r>
            <a:r>
              <a:rPr lang="en-US" sz="1700" dirty="0"/>
              <a:t>Create a bar chart highlighting the bottom 5 worst-sellers pizzas based on the Revenue. Total Quantity, Total Orders. This chart will help us identify the less popular pizza options.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455901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484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Pizza Sales Analysis</vt:lpstr>
      <vt:lpstr>PROBLEM STATEMENT</vt:lpstr>
      <vt:lpstr>PROBLEM STATEMENT</vt:lpstr>
      <vt:lpstr>PROBLEM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patel</dc:creator>
  <cp:lastModifiedBy>aditya patel</cp:lastModifiedBy>
  <cp:revision>1</cp:revision>
  <dcterms:created xsi:type="dcterms:W3CDTF">2025-05-19T19:04:28Z</dcterms:created>
  <dcterms:modified xsi:type="dcterms:W3CDTF">2025-05-19T20:07:05Z</dcterms:modified>
</cp:coreProperties>
</file>