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7" roundtripDataSignature="AMtx7mjzQj+EPjwqO8UHca8BE39+xlH/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F687E0D-3FA3-4454-809A-E4E0F3EA1AEB}">
  <a:tblStyle styleId="{FF687E0D-3FA3-4454-809A-E4E0F3EA1AE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customschemas.google.com/relationships/presentationmetadata" Target="meta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rPr lang="en"/>
              <a:t>Traditional {username, password} is not possible since we are in any one trusted domain.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rPr lang="en"/>
              <a:t>Consider “Meet me at Cinema” you add 3 to every letter there to encrypt it and </a:t>
            </a:r>
            <a:endParaRPr/>
          </a:p>
          <a:p>
            <a:pPr indent="0" lvl="0" marL="0" rtl="0" algn="l">
              <a:spcBef>
                <a:spcPts val="0"/>
              </a:spcBef>
              <a:spcAft>
                <a:spcPts val="0"/>
              </a:spcAft>
              <a:buClr>
                <a:schemeClr val="dk1"/>
              </a:buClr>
              <a:buSzPts val="1200"/>
              <a:buFont typeface="Arial"/>
              <a:buNone/>
            </a:pPr>
            <a:r>
              <a:rPr lang="en"/>
              <a:t>Your receiver decrypts it using the same 3 but -3 to view the original message.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rPr lang="en"/>
              <a:t>Please note that we will represent private key with lighter shade of a color and public key with darker shade of the color.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rPr lang="en"/>
              <a:t>Puttykeygen process demo</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 name="Google Shape;31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rPr lang="en"/>
              <a:t>Thus ECC is stronger than RSA for a given number of bits.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rPr lang="en"/>
              <a:t>This sequence of operations, will (i) let Buffalo authorize the transaction by signing using its private key, (ii) encrypt the message with Kathmandu’s public key so that only Kathmandu can decrypt it using its private key and (ii) authenticate that Buffalo and no imposter of Buffalo is sending the message by decrypting it using Buffalo’s public key.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rPr lang="en"/>
              <a:t>A tx can be encrypted with private key of sender: authentication of sender</a:t>
            </a:r>
            <a:endParaRPr/>
          </a:p>
          <a:p>
            <a:pPr indent="0" lvl="0" marL="0" rtl="0" algn="l">
              <a:spcBef>
                <a:spcPts val="0"/>
              </a:spcBef>
              <a:spcAft>
                <a:spcPts val="0"/>
              </a:spcAft>
              <a:buClr>
                <a:schemeClr val="dk1"/>
              </a:buClr>
              <a:buSzPts val="1200"/>
              <a:buFont typeface="Arial"/>
              <a:buNone/>
            </a:pPr>
            <a:r>
              <a:rPr lang="en"/>
              <a:t>Then encrypted with public key of receiver: authentication of receiver</a:t>
            </a:r>
            <a:endParaRPr/>
          </a:p>
          <a:p>
            <a:pPr indent="0" lvl="0" marL="0" rtl="0" algn="l">
              <a:spcBef>
                <a:spcPts val="0"/>
              </a:spcBef>
              <a:spcAft>
                <a:spcPts val="0"/>
              </a:spcAft>
              <a:buClr>
                <a:schemeClr val="dk1"/>
              </a:buClr>
              <a:buSzPts val="1200"/>
              <a:buFont typeface="Arial"/>
              <a:buNone/>
            </a:pPr>
            <a:r>
              <a:rPr lang="en"/>
              <a:t>Transmitted.</a:t>
            </a:r>
            <a:endParaRPr/>
          </a:p>
          <a:p>
            <a:pPr indent="0" lvl="0" marL="0" rtl="0" algn="l">
              <a:spcBef>
                <a:spcPts val="0"/>
              </a:spcBef>
              <a:spcAft>
                <a:spcPts val="0"/>
              </a:spcAft>
              <a:buClr>
                <a:schemeClr val="dk1"/>
              </a:buClr>
              <a:buSzPts val="1200"/>
              <a:buFont typeface="Arial"/>
              <a:buNone/>
            </a:pPr>
            <a:r>
              <a:rPr lang="en"/>
              <a:t>Decrypted only with private of receiver.</a:t>
            </a:r>
            <a:endParaRPr/>
          </a:p>
          <a:p>
            <a:pPr indent="0" lvl="0" marL="0" rtl="0" algn="l">
              <a:spcBef>
                <a:spcPts val="0"/>
              </a:spcBef>
              <a:spcAft>
                <a:spcPts val="0"/>
              </a:spcAft>
              <a:buClr>
                <a:schemeClr val="dk1"/>
              </a:buClr>
              <a:buSzPts val="1200"/>
              <a:buFont typeface="Arial"/>
              <a:buNone/>
            </a:pPr>
            <a:r>
              <a:rPr lang="en"/>
              <a:t>Then with the public key of sender.</a:t>
            </a:r>
            <a:endParaRPr/>
          </a:p>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1" name="Google Shape;37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7" name="Google Shape;37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rPr lang="en"/>
              <a:t>Any data: tree, text, datastore, blockchain block can be “mushed” by algorithms into fixed code: in  Blockchain’s case  256 bit code.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7" name="Google Shape;39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rPr lang="en"/>
              <a:t>Actual hashing functions are quite complex. Here we illustrate “simple hashing’ and “tree hashing” with “add” as the hash function. Once again actual hashing functions are quite complex.</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1" name="Google Shape;41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7" name="Google Shape;41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9" name="Google Shape;42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 name="Google Shape;43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rPr lang="en"/>
              <a:t>Note that the document is not encrypted.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0" name="Google Shape;450;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rPr lang="en"/>
              <a:t>SHE256 RIPEMD160 hash</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6" name="Google Shape;456;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2" name="Google Shape;462;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3" name="Google Shape;473;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7" name="Google Shape;497;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lang="en" sz="1100">
                <a:solidFill>
                  <a:schemeClr val="dk1"/>
                </a:solidFill>
              </a:rPr>
              <a:t>Recall that verification and validation are very critical steps before adding a bloc to the existing trusted chain.</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3" name="Google Shape;523;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rPr lang="en"/>
              <a:t>The trust trail: Vlaidate Tx, Verify gas, resources, gather tx, Execute tx to get new state,form block, work towards consensus, winner finalizes the block, everyone add the block to the chain and confirm tXs. We will examine each of these steps.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7" name="Google Shape;557;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5" name="Google Shape;595;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1" name="Google Shape;601;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rPr lang="en"/>
              <a:t>Block creation process.</a:t>
            </a:r>
            <a:endParaRPr/>
          </a:p>
          <a:p>
            <a:pPr indent="0" lvl="0" marL="0" rtl="0" algn="l">
              <a:spcBef>
                <a:spcPts val="0"/>
              </a:spcBef>
              <a:spcAft>
                <a:spcPts val="0"/>
              </a:spcAft>
              <a:buClr>
                <a:schemeClr val="dk1"/>
              </a:buClr>
              <a:buSzPts val="1200"/>
              <a:buFont typeface="Arial"/>
              <a:buNone/>
            </a:pPr>
            <a:r>
              <a:rPr lang="en"/>
              <a:t>Tx are initiated by nodes. They are validated by miners. Rejected or accepted to a pool. Miners then form block from tX, and compete to solve a puzzle with the hashes of the block header elements. The miner who solves the puzzle first gets to create the block. The block is broadcast and verified by others. Then added to the chain. Tx are confirmed.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8" name="Google Shape;608;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jp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jpg"/><Relationship Id="rId3"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5" name="Shape 15"/>
        <p:cNvGrpSpPr/>
        <p:nvPr/>
      </p:nvGrpSpPr>
      <p:grpSpPr>
        <a:xfrm>
          <a:off x="0" y="0"/>
          <a:ext cx="0" cy="0"/>
          <a:chOff x="0" y="0"/>
          <a:chExt cx="0" cy="0"/>
        </a:xfrm>
      </p:grpSpPr>
      <p:pic>
        <p:nvPicPr>
          <p:cNvPr id="16" name="Google Shape;16;p42"/>
          <p:cNvPicPr preferRelativeResize="0"/>
          <p:nvPr/>
        </p:nvPicPr>
        <p:blipFill rotWithShape="1">
          <a:blip r:embed="rId2">
            <a:alphaModFix/>
          </a:blip>
          <a:srcRect b="0" l="0" r="0" t="0"/>
          <a:stretch/>
        </p:blipFill>
        <p:spPr>
          <a:xfrm>
            <a:off x="-4" y="0"/>
            <a:ext cx="12188952" cy="6858000"/>
          </a:xfrm>
          <a:prstGeom prst="rect">
            <a:avLst/>
          </a:prstGeom>
          <a:noFill/>
          <a:ln>
            <a:noFill/>
          </a:ln>
        </p:spPr>
      </p:pic>
      <p:sp>
        <p:nvSpPr>
          <p:cNvPr id="17" name="Google Shape;17;p42"/>
          <p:cNvSpPr txBox="1"/>
          <p:nvPr>
            <p:ph idx="1" type="body"/>
          </p:nvPr>
        </p:nvSpPr>
        <p:spPr>
          <a:xfrm>
            <a:off x="658368" y="3968496"/>
            <a:ext cx="6638544" cy="1650381"/>
          </a:xfrm>
          <a:prstGeom prst="rect">
            <a:avLst/>
          </a:prstGeom>
          <a:noFill/>
          <a:ln>
            <a:noFill/>
          </a:ln>
        </p:spPr>
        <p:txBody>
          <a:bodyPr anchorCtr="0" anchor="t" bIns="45700" lIns="0" spcFirstLastPara="1" rIns="91425" wrap="square" tIns="45700">
            <a:noAutofit/>
          </a:bodyPr>
          <a:lstStyle>
            <a:lvl1pPr indent="-228600" lvl="0" marL="457200" algn="l">
              <a:lnSpc>
                <a:spcPct val="100000"/>
              </a:lnSpc>
              <a:spcBef>
                <a:spcPts val="1000"/>
              </a:spcBef>
              <a:spcAft>
                <a:spcPts val="0"/>
              </a:spcAft>
              <a:buClr>
                <a:schemeClr val="lt1"/>
              </a:buClr>
              <a:buSzPts val="2800"/>
              <a:buNone/>
              <a:defRPr b="0" i="0" sz="2800">
                <a:solidFill>
                  <a:schemeClr val="lt1"/>
                </a:solidFill>
                <a:latin typeface="Georgia"/>
                <a:ea typeface="Georgia"/>
                <a:cs typeface="Georgia"/>
                <a:sym typeface="Georgia"/>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42"/>
          <p:cNvSpPr txBox="1"/>
          <p:nvPr>
            <p:ph type="ctrTitle"/>
          </p:nvPr>
        </p:nvSpPr>
        <p:spPr>
          <a:xfrm>
            <a:off x="658368" y="1490472"/>
            <a:ext cx="6638544" cy="2386584"/>
          </a:xfrm>
          <a:prstGeom prst="rect">
            <a:avLst/>
          </a:prstGeom>
          <a:noFill/>
          <a:ln>
            <a:noFill/>
          </a:ln>
        </p:spPr>
        <p:txBody>
          <a:bodyPr anchorCtr="0" anchor="b" bIns="45700" lIns="0" spcFirstLastPara="1" rIns="91425" wrap="square" tIns="45700">
            <a:normAutofit/>
          </a:bodyPr>
          <a:lstStyle>
            <a:lvl1pPr lvl="0" algn="l">
              <a:lnSpc>
                <a:spcPct val="96666"/>
              </a:lnSpc>
              <a:spcBef>
                <a:spcPts val="0"/>
              </a:spcBef>
              <a:spcAft>
                <a:spcPts val="0"/>
              </a:spcAft>
              <a:buClr>
                <a:schemeClr val="lt1"/>
              </a:buClr>
              <a:buSzPts val="6000"/>
              <a:buFont typeface="Arial"/>
              <a:buNone/>
              <a:defRPr b="1" i="0" sz="600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9" name="Google Shape;19;p42"/>
          <p:cNvPicPr preferRelativeResize="0"/>
          <p:nvPr/>
        </p:nvPicPr>
        <p:blipFill rotWithShape="1">
          <a:blip r:embed="rId3">
            <a:alphaModFix/>
          </a:blip>
          <a:srcRect b="0" l="0" r="0" t="0"/>
          <a:stretch/>
        </p:blipFill>
        <p:spPr>
          <a:xfrm>
            <a:off x="658368" y="5367528"/>
            <a:ext cx="3249261" cy="50038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6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65"/>
          <p:cNvSpPr/>
          <p:nvPr>
            <p:ph idx="2" type="pic"/>
          </p:nvPr>
        </p:nvSpPr>
        <p:spPr>
          <a:xfrm>
            <a:off x="5183188" y="987425"/>
            <a:ext cx="6172200" cy="4873625"/>
          </a:xfrm>
          <a:prstGeom prst="rect">
            <a:avLst/>
          </a:prstGeom>
          <a:noFill/>
          <a:ln>
            <a:noFill/>
          </a:ln>
        </p:spPr>
      </p:sp>
      <p:sp>
        <p:nvSpPr>
          <p:cNvPr id="73" name="Google Shape;73;p6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6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6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6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6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6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lumn Text">
  <p:cSld name="1 Column Text">
    <p:spTree>
      <p:nvGrpSpPr>
        <p:cNvPr id="98" name="Shape 98"/>
        <p:cNvGrpSpPr/>
        <p:nvPr/>
      </p:nvGrpSpPr>
      <p:grpSpPr>
        <a:xfrm>
          <a:off x="0" y="0"/>
          <a:ext cx="0" cy="0"/>
          <a:chOff x="0" y="0"/>
          <a:chExt cx="0" cy="0"/>
        </a:xfrm>
      </p:grpSpPr>
      <p:sp>
        <p:nvSpPr>
          <p:cNvPr id="99" name="Google Shape;99;p44"/>
          <p:cNvSpPr txBox="1"/>
          <p:nvPr>
            <p:ph idx="1" type="body"/>
          </p:nvPr>
        </p:nvSpPr>
        <p:spPr>
          <a:xfrm>
            <a:off x="569468" y="2189263"/>
            <a:ext cx="6402832" cy="379048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800"/>
              <a:buNone/>
              <a:defRPr b="0" i="0" sz="1800">
                <a:solidFill>
                  <a:schemeClr val="dk1"/>
                </a:solidFill>
                <a:latin typeface="Arial"/>
                <a:ea typeface="Arial"/>
                <a:cs typeface="Arial"/>
                <a:sym typeface="Arial"/>
              </a:defRPr>
            </a:lvl1pPr>
            <a:lvl2pPr indent="-228600" lvl="1" marL="914400" algn="l">
              <a:lnSpc>
                <a:spcPct val="100000"/>
              </a:lnSpc>
              <a:spcBef>
                <a:spcPts val="500"/>
              </a:spcBef>
              <a:spcAft>
                <a:spcPts val="0"/>
              </a:spcAft>
              <a:buSzPts val="2000"/>
              <a:buNone/>
              <a:defRPr sz="2000">
                <a:solidFill>
                  <a:srgbClr val="9E9E9E"/>
                </a:solidFill>
              </a:defRPr>
            </a:lvl2pPr>
            <a:lvl3pPr indent="-228600" lvl="2" marL="1371600" algn="l">
              <a:lnSpc>
                <a:spcPct val="100000"/>
              </a:lnSpc>
              <a:spcBef>
                <a:spcPts val="500"/>
              </a:spcBef>
              <a:spcAft>
                <a:spcPts val="0"/>
              </a:spcAft>
              <a:buSzPts val="1800"/>
              <a:buNone/>
              <a:defRPr sz="1800">
                <a:solidFill>
                  <a:srgbClr val="9E9E9E"/>
                </a:solidFill>
              </a:defRPr>
            </a:lvl3pPr>
            <a:lvl4pPr indent="-228600" lvl="3" marL="1828800" algn="l">
              <a:lnSpc>
                <a:spcPct val="90000"/>
              </a:lnSpc>
              <a:spcBef>
                <a:spcPts val="500"/>
              </a:spcBef>
              <a:spcAft>
                <a:spcPts val="0"/>
              </a:spcAft>
              <a:buSzPts val="1600"/>
              <a:buNone/>
              <a:defRPr sz="1600">
                <a:solidFill>
                  <a:srgbClr val="9E9E9E"/>
                </a:solidFill>
              </a:defRPr>
            </a:lvl4pPr>
            <a:lvl5pPr indent="-228600" lvl="4" marL="2286000" algn="l">
              <a:lnSpc>
                <a:spcPct val="90000"/>
              </a:lnSpc>
              <a:spcBef>
                <a:spcPts val="500"/>
              </a:spcBef>
              <a:spcAft>
                <a:spcPts val="0"/>
              </a:spcAft>
              <a:buSzPts val="1600"/>
              <a:buNone/>
              <a:defRPr sz="1600">
                <a:solidFill>
                  <a:srgbClr val="9E9E9E"/>
                </a:solidFill>
              </a:defRPr>
            </a:lvl5pPr>
            <a:lvl6pPr indent="-228600" lvl="5" marL="2743200" algn="l">
              <a:lnSpc>
                <a:spcPct val="90000"/>
              </a:lnSpc>
              <a:spcBef>
                <a:spcPts val="500"/>
              </a:spcBef>
              <a:spcAft>
                <a:spcPts val="0"/>
              </a:spcAft>
              <a:buClr>
                <a:srgbClr val="9E9E9E"/>
              </a:buClr>
              <a:buSzPts val="1600"/>
              <a:buNone/>
              <a:defRPr sz="1600">
                <a:solidFill>
                  <a:srgbClr val="9E9E9E"/>
                </a:solidFill>
              </a:defRPr>
            </a:lvl6pPr>
            <a:lvl7pPr indent="-228600" lvl="6" marL="3200400" algn="l">
              <a:lnSpc>
                <a:spcPct val="90000"/>
              </a:lnSpc>
              <a:spcBef>
                <a:spcPts val="500"/>
              </a:spcBef>
              <a:spcAft>
                <a:spcPts val="0"/>
              </a:spcAft>
              <a:buClr>
                <a:srgbClr val="9E9E9E"/>
              </a:buClr>
              <a:buSzPts val="1600"/>
              <a:buNone/>
              <a:defRPr sz="1600">
                <a:solidFill>
                  <a:srgbClr val="9E9E9E"/>
                </a:solidFill>
              </a:defRPr>
            </a:lvl7pPr>
            <a:lvl8pPr indent="-228600" lvl="7" marL="3657600" algn="l">
              <a:lnSpc>
                <a:spcPct val="90000"/>
              </a:lnSpc>
              <a:spcBef>
                <a:spcPts val="500"/>
              </a:spcBef>
              <a:spcAft>
                <a:spcPts val="0"/>
              </a:spcAft>
              <a:buClr>
                <a:srgbClr val="9E9E9E"/>
              </a:buClr>
              <a:buSzPts val="1600"/>
              <a:buNone/>
              <a:defRPr sz="1600">
                <a:solidFill>
                  <a:srgbClr val="9E9E9E"/>
                </a:solidFill>
              </a:defRPr>
            </a:lvl8pPr>
            <a:lvl9pPr indent="-228600" lvl="8" marL="4114800" algn="l">
              <a:lnSpc>
                <a:spcPct val="90000"/>
              </a:lnSpc>
              <a:spcBef>
                <a:spcPts val="500"/>
              </a:spcBef>
              <a:spcAft>
                <a:spcPts val="0"/>
              </a:spcAft>
              <a:buClr>
                <a:srgbClr val="9E9E9E"/>
              </a:buClr>
              <a:buSzPts val="1600"/>
              <a:buNone/>
              <a:defRPr sz="1600">
                <a:solidFill>
                  <a:srgbClr val="9E9E9E"/>
                </a:solidFill>
              </a:defRPr>
            </a:lvl9pPr>
          </a:lstStyle>
          <a:p/>
        </p:txBody>
      </p:sp>
      <p:sp>
        <p:nvSpPr>
          <p:cNvPr id="100" name="Google Shape;100;p44"/>
          <p:cNvSpPr txBox="1"/>
          <p:nvPr>
            <p:ph type="title"/>
          </p:nvPr>
        </p:nvSpPr>
        <p:spPr>
          <a:xfrm>
            <a:off x="569468" y="1320800"/>
            <a:ext cx="10515600" cy="716084"/>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Clr>
                <a:srgbClr val="005BBB"/>
              </a:buClr>
              <a:buSzPts val="3600"/>
              <a:buFont typeface="Georgia"/>
              <a:buNone/>
              <a:defRPr sz="3600">
                <a:solidFill>
                  <a:srgbClr val="005BBB"/>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Blue">
  <p:cSld name="Title Slide Blue">
    <p:spTree>
      <p:nvGrpSpPr>
        <p:cNvPr id="101" name="Shape 101"/>
        <p:cNvGrpSpPr/>
        <p:nvPr/>
      </p:nvGrpSpPr>
      <p:grpSpPr>
        <a:xfrm>
          <a:off x="0" y="0"/>
          <a:ext cx="0" cy="0"/>
          <a:chOff x="0" y="0"/>
          <a:chExt cx="0" cy="0"/>
        </a:xfrm>
      </p:grpSpPr>
      <p:pic>
        <p:nvPicPr>
          <p:cNvPr id="102" name="Google Shape;102;p45"/>
          <p:cNvPicPr preferRelativeResize="0"/>
          <p:nvPr/>
        </p:nvPicPr>
        <p:blipFill rotWithShape="1">
          <a:blip r:embed="rId2">
            <a:alphaModFix/>
          </a:blip>
          <a:srcRect b="0" l="0" r="0" t="0"/>
          <a:stretch/>
        </p:blipFill>
        <p:spPr>
          <a:xfrm>
            <a:off x="-4" y="1"/>
            <a:ext cx="12010179" cy="6842912"/>
          </a:xfrm>
          <a:prstGeom prst="rect">
            <a:avLst/>
          </a:prstGeom>
          <a:noFill/>
          <a:ln>
            <a:noFill/>
          </a:ln>
        </p:spPr>
      </p:pic>
      <p:sp>
        <p:nvSpPr>
          <p:cNvPr id="103" name="Google Shape;103;p45"/>
          <p:cNvSpPr txBox="1"/>
          <p:nvPr>
            <p:ph idx="1" type="body"/>
          </p:nvPr>
        </p:nvSpPr>
        <p:spPr>
          <a:xfrm>
            <a:off x="658368" y="3968496"/>
            <a:ext cx="6638400" cy="16504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1000"/>
              </a:spcBef>
              <a:spcAft>
                <a:spcPts val="0"/>
              </a:spcAft>
              <a:buClr>
                <a:srgbClr val="005BBB"/>
              </a:buClr>
              <a:buSzPts val="2800"/>
              <a:buFont typeface="Arial"/>
              <a:buNone/>
              <a:defRPr b="0" i="0" sz="2800" u="none" cap="none" strike="noStrike">
                <a:solidFill>
                  <a:schemeClr val="lt1"/>
                </a:solidFill>
                <a:latin typeface="Arial"/>
                <a:ea typeface="Arial"/>
                <a:cs typeface="Arial"/>
                <a:sym typeface="Arial"/>
              </a:defRPr>
            </a:lvl1pPr>
            <a:lvl2pPr indent="-355600" lvl="1" marL="914400" marR="0" algn="l">
              <a:lnSpc>
                <a:spcPct val="100000"/>
              </a:lnSpc>
              <a:spcBef>
                <a:spcPts val="500"/>
              </a:spcBef>
              <a:spcAft>
                <a:spcPts val="0"/>
              </a:spcAft>
              <a:buClr>
                <a:srgbClr val="005BBB"/>
              </a:buClr>
              <a:buSzPts val="2000"/>
              <a:buFont typeface="Arial"/>
              <a:buChar char="•"/>
              <a:defRPr b="0" i="0" sz="2000" u="none" cap="none" strike="noStrike">
                <a:solidFill>
                  <a:schemeClr val="dk1"/>
                </a:solidFill>
                <a:latin typeface="Arial"/>
                <a:ea typeface="Arial"/>
                <a:cs typeface="Arial"/>
                <a:sym typeface="Arial"/>
              </a:defRPr>
            </a:lvl2pPr>
            <a:lvl3pPr indent="-338817" lvl="2" marL="1371600" marR="0" algn="l">
              <a:lnSpc>
                <a:spcPct val="100000"/>
              </a:lnSpc>
              <a:spcBef>
                <a:spcPts val="500"/>
              </a:spcBef>
              <a:spcAft>
                <a:spcPts val="0"/>
              </a:spcAft>
              <a:buClr>
                <a:srgbClr val="005BBB"/>
              </a:buClr>
              <a:buSzPts val="1736"/>
              <a:buFont typeface="Arial"/>
              <a:buChar char="-"/>
              <a:defRPr b="0" i="0" sz="1800" u="none" cap="none" strike="noStrike">
                <a:solidFill>
                  <a:schemeClr val="dk1"/>
                </a:solidFill>
                <a:latin typeface="Arial"/>
                <a:ea typeface="Arial"/>
                <a:cs typeface="Arial"/>
                <a:sym typeface="Arial"/>
              </a:defRPr>
            </a:lvl3pPr>
            <a:lvl4pPr indent="-338817" lvl="3" marL="1828800" marR="0" algn="l">
              <a:lnSpc>
                <a:spcPct val="90000"/>
              </a:lnSpc>
              <a:spcBef>
                <a:spcPts val="500"/>
              </a:spcBef>
              <a:spcAft>
                <a:spcPts val="0"/>
              </a:spcAft>
              <a:buClr>
                <a:srgbClr val="005BBB"/>
              </a:buClr>
              <a:buSzPts val="1736"/>
              <a:buFont typeface="Arial"/>
              <a:buChar char="•"/>
              <a:defRPr b="0" i="0" sz="1800" u="none" cap="none" strike="noStrike">
                <a:solidFill>
                  <a:schemeClr val="dk1"/>
                </a:solidFill>
                <a:latin typeface="Arial"/>
                <a:ea typeface="Arial"/>
                <a:cs typeface="Arial"/>
                <a:sym typeface="Arial"/>
              </a:defRPr>
            </a:lvl4pPr>
            <a:lvl5pPr indent="-338817" lvl="4" marL="2286000" marR="0" algn="l">
              <a:lnSpc>
                <a:spcPct val="90000"/>
              </a:lnSpc>
              <a:spcBef>
                <a:spcPts val="500"/>
              </a:spcBef>
              <a:spcAft>
                <a:spcPts val="0"/>
              </a:spcAft>
              <a:buClr>
                <a:srgbClr val="005BBB"/>
              </a:buClr>
              <a:buSzPts val="1736"/>
              <a:buFont typeface="Arial"/>
              <a:buChar char="•"/>
              <a:defRPr b="0" i="0" sz="1800" u="none" cap="none" strike="noStrike">
                <a:solidFill>
                  <a:schemeClr val="dk1"/>
                </a:solidFill>
                <a:latin typeface="Arial"/>
                <a:ea typeface="Arial"/>
                <a:cs typeface="Arial"/>
                <a:sym typeface="Arial"/>
              </a:defRPr>
            </a:lvl5pPr>
            <a:lvl6pPr indent="-338817" lvl="5" marL="2743200" marR="0" algn="l">
              <a:lnSpc>
                <a:spcPct val="90000"/>
              </a:lnSpc>
              <a:spcBef>
                <a:spcPts val="500"/>
              </a:spcBef>
              <a:spcAft>
                <a:spcPts val="0"/>
              </a:spcAft>
              <a:buClr>
                <a:schemeClr val="dk1"/>
              </a:buClr>
              <a:buSzPts val="1736"/>
              <a:buFont typeface="Arial"/>
              <a:buChar char="•"/>
              <a:defRPr b="0" i="0" sz="1800" u="none" cap="none" strike="noStrike">
                <a:solidFill>
                  <a:schemeClr val="dk1"/>
                </a:solidFill>
                <a:latin typeface="Arial"/>
                <a:ea typeface="Arial"/>
                <a:cs typeface="Arial"/>
                <a:sym typeface="Arial"/>
              </a:defRPr>
            </a:lvl6pPr>
            <a:lvl7pPr indent="-338817" lvl="6" marL="3200400" marR="0" algn="l">
              <a:lnSpc>
                <a:spcPct val="90000"/>
              </a:lnSpc>
              <a:spcBef>
                <a:spcPts val="500"/>
              </a:spcBef>
              <a:spcAft>
                <a:spcPts val="0"/>
              </a:spcAft>
              <a:buClr>
                <a:schemeClr val="dk1"/>
              </a:buClr>
              <a:buSzPts val="1736"/>
              <a:buFont typeface="Arial"/>
              <a:buChar char="•"/>
              <a:defRPr b="0" i="0" sz="1800" u="none" cap="none" strike="noStrike">
                <a:solidFill>
                  <a:schemeClr val="dk1"/>
                </a:solidFill>
                <a:latin typeface="Arial"/>
                <a:ea typeface="Arial"/>
                <a:cs typeface="Arial"/>
                <a:sym typeface="Arial"/>
              </a:defRPr>
            </a:lvl7pPr>
            <a:lvl8pPr indent="-338817" lvl="7" marL="3657600" marR="0" algn="l">
              <a:lnSpc>
                <a:spcPct val="90000"/>
              </a:lnSpc>
              <a:spcBef>
                <a:spcPts val="500"/>
              </a:spcBef>
              <a:spcAft>
                <a:spcPts val="0"/>
              </a:spcAft>
              <a:buClr>
                <a:schemeClr val="dk1"/>
              </a:buClr>
              <a:buSzPts val="1736"/>
              <a:buFont typeface="Arial"/>
              <a:buChar char="•"/>
              <a:defRPr b="0" i="0" sz="1800" u="none" cap="none" strike="noStrike">
                <a:solidFill>
                  <a:schemeClr val="dk1"/>
                </a:solidFill>
                <a:latin typeface="Arial"/>
                <a:ea typeface="Arial"/>
                <a:cs typeface="Arial"/>
                <a:sym typeface="Arial"/>
              </a:defRPr>
            </a:lvl8pPr>
            <a:lvl9pPr indent="-338817" lvl="8" marL="4114800" marR="0" algn="l">
              <a:lnSpc>
                <a:spcPct val="90000"/>
              </a:lnSpc>
              <a:spcBef>
                <a:spcPts val="500"/>
              </a:spcBef>
              <a:spcAft>
                <a:spcPts val="0"/>
              </a:spcAft>
              <a:buClr>
                <a:schemeClr val="dk1"/>
              </a:buClr>
              <a:buSzPts val="1736"/>
              <a:buFont typeface="Arial"/>
              <a:buChar char="•"/>
              <a:defRPr b="0" i="0" sz="1800" u="none" cap="none" strike="noStrike">
                <a:solidFill>
                  <a:schemeClr val="dk1"/>
                </a:solidFill>
                <a:latin typeface="Arial"/>
                <a:ea typeface="Arial"/>
                <a:cs typeface="Arial"/>
                <a:sym typeface="Arial"/>
              </a:defRPr>
            </a:lvl9pPr>
          </a:lstStyle>
          <a:p/>
        </p:txBody>
      </p:sp>
      <p:sp>
        <p:nvSpPr>
          <p:cNvPr id="104" name="Google Shape;104;p45"/>
          <p:cNvSpPr txBox="1"/>
          <p:nvPr>
            <p:ph type="ctrTitle"/>
          </p:nvPr>
        </p:nvSpPr>
        <p:spPr>
          <a:xfrm>
            <a:off x="658368" y="1490472"/>
            <a:ext cx="6638400" cy="2386400"/>
          </a:xfrm>
          <a:prstGeom prst="rect">
            <a:avLst/>
          </a:prstGeom>
          <a:noFill/>
          <a:ln>
            <a:noFill/>
          </a:ln>
        </p:spPr>
        <p:txBody>
          <a:bodyPr anchorCtr="0" anchor="b" bIns="91425" lIns="91425" spcFirstLastPara="1" rIns="91425" wrap="square" tIns="91425">
            <a:noAutofit/>
          </a:bodyPr>
          <a:lstStyle>
            <a:lvl1pPr lvl="0" marR="0" algn="l">
              <a:lnSpc>
                <a:spcPct val="96666"/>
              </a:lnSpc>
              <a:spcBef>
                <a:spcPts val="0"/>
              </a:spcBef>
              <a:spcAft>
                <a:spcPts val="0"/>
              </a:spcAft>
              <a:buClr>
                <a:schemeClr val="lt1"/>
              </a:buClr>
              <a:buSzPts val="6000"/>
              <a:buFont typeface="Arial"/>
              <a:buNone/>
              <a:defRPr b="1" i="0" sz="6000" u="none" cap="none" strike="noStrike">
                <a:solidFill>
                  <a:schemeClr val="lt1"/>
                </a:solidFill>
                <a:latin typeface="Arial"/>
                <a:ea typeface="Arial"/>
                <a:cs typeface="Arial"/>
                <a:sym typeface="Aria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pic>
        <p:nvPicPr>
          <p:cNvPr id="105" name="Google Shape;105;p45"/>
          <p:cNvPicPr preferRelativeResize="0"/>
          <p:nvPr/>
        </p:nvPicPr>
        <p:blipFill rotWithShape="1">
          <a:blip r:embed="rId3">
            <a:alphaModFix/>
          </a:blip>
          <a:srcRect b="0" l="0" r="0" t="0"/>
          <a:stretch/>
        </p:blipFill>
        <p:spPr>
          <a:xfrm>
            <a:off x="658368" y="5438781"/>
            <a:ext cx="2862600" cy="615897"/>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body" type="tx">
  <p:cSld name="TITLE_AND_BODY">
    <p:spTree>
      <p:nvGrpSpPr>
        <p:cNvPr id="106" name="Shape 106"/>
        <p:cNvGrpSpPr/>
        <p:nvPr/>
      </p:nvGrpSpPr>
      <p:grpSpPr>
        <a:xfrm>
          <a:off x="0" y="0"/>
          <a:ext cx="0" cy="0"/>
          <a:chOff x="0" y="0"/>
          <a:chExt cx="0" cy="0"/>
        </a:xfrm>
      </p:grpSpPr>
      <p:sp>
        <p:nvSpPr>
          <p:cNvPr id="107" name="Google Shape;107;p46"/>
          <p:cNvSpPr txBox="1"/>
          <p:nvPr>
            <p:ph type="title"/>
          </p:nvPr>
        </p:nvSpPr>
        <p:spPr>
          <a:xfrm>
            <a:off x="629200" y="984967"/>
            <a:ext cx="10962800" cy="1023600"/>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8" name="Google Shape;108;p46"/>
          <p:cNvSpPr txBox="1"/>
          <p:nvPr>
            <p:ph idx="1" type="body"/>
          </p:nvPr>
        </p:nvSpPr>
        <p:spPr>
          <a:xfrm>
            <a:off x="629200" y="2558767"/>
            <a:ext cx="10962800" cy="3613600"/>
          </a:xfrm>
          <a:prstGeom prst="rect">
            <a:avLst/>
          </a:prstGeom>
          <a:noFill/>
          <a:ln>
            <a:noFill/>
          </a:ln>
        </p:spPr>
        <p:txBody>
          <a:bodyPr anchorCtr="0" anchor="t" bIns="91425" lIns="91425" spcFirstLastPara="1" rIns="91425" wrap="square" tIns="91425">
            <a:noAutofit/>
          </a:bodyPr>
          <a:lstStyle>
            <a:lvl1pPr indent="-355600" lvl="0" marL="457200" marR="0" algn="l">
              <a:lnSpc>
                <a:spcPct val="100000"/>
              </a:lnSpc>
              <a:spcBef>
                <a:spcPts val="0"/>
              </a:spcBef>
              <a:spcAft>
                <a:spcPts val="0"/>
              </a:spcAft>
              <a:buClr>
                <a:srgbClr val="005BBB"/>
              </a:buClr>
              <a:buSzPts val="2000"/>
              <a:buFont typeface="Arial"/>
              <a:buChar char="•"/>
              <a:defRPr b="0" i="0" sz="2000" u="none" cap="none" strike="noStrike">
                <a:solidFill>
                  <a:schemeClr val="dk1"/>
                </a:solidFill>
                <a:latin typeface="Arial"/>
                <a:ea typeface="Arial"/>
                <a:cs typeface="Arial"/>
                <a:sym typeface="Arial"/>
              </a:defRPr>
            </a:lvl1pPr>
            <a:lvl2pPr indent="-355600" lvl="1" marL="914400" marR="0" algn="l">
              <a:lnSpc>
                <a:spcPct val="100000"/>
              </a:lnSpc>
              <a:spcBef>
                <a:spcPts val="0"/>
              </a:spcBef>
              <a:spcAft>
                <a:spcPts val="0"/>
              </a:spcAft>
              <a:buClr>
                <a:srgbClr val="005BBB"/>
              </a:buClr>
              <a:buSzPts val="2000"/>
              <a:buFont typeface="Arial"/>
              <a:buChar char="•"/>
              <a:defRPr b="0" i="0" sz="2000" u="none" cap="none" strike="noStrike">
                <a:solidFill>
                  <a:schemeClr val="dk1"/>
                </a:solidFill>
                <a:latin typeface="Arial"/>
                <a:ea typeface="Arial"/>
                <a:cs typeface="Arial"/>
                <a:sym typeface="Arial"/>
              </a:defRPr>
            </a:lvl2pPr>
            <a:lvl3pPr indent="-338817" lvl="2" marL="1371600" marR="0" algn="l">
              <a:lnSpc>
                <a:spcPct val="100000"/>
              </a:lnSpc>
              <a:spcBef>
                <a:spcPts val="0"/>
              </a:spcBef>
              <a:spcAft>
                <a:spcPts val="0"/>
              </a:spcAft>
              <a:buClr>
                <a:srgbClr val="005BBB"/>
              </a:buClr>
              <a:buSzPts val="1736"/>
              <a:buFont typeface="Arial"/>
              <a:buChar char="-"/>
              <a:defRPr b="0" i="0" sz="1800" u="none" cap="none" strike="noStrike">
                <a:solidFill>
                  <a:schemeClr val="dk1"/>
                </a:solidFill>
                <a:latin typeface="Arial"/>
                <a:ea typeface="Arial"/>
                <a:cs typeface="Arial"/>
                <a:sym typeface="Arial"/>
              </a:defRPr>
            </a:lvl3pPr>
            <a:lvl4pPr indent="-338817" lvl="3" marL="1828800" marR="0" algn="l">
              <a:lnSpc>
                <a:spcPct val="90000"/>
              </a:lnSpc>
              <a:spcBef>
                <a:spcPts val="0"/>
              </a:spcBef>
              <a:spcAft>
                <a:spcPts val="0"/>
              </a:spcAft>
              <a:buClr>
                <a:srgbClr val="005BBB"/>
              </a:buClr>
              <a:buSzPts val="1736"/>
              <a:buFont typeface="Arial"/>
              <a:buChar char="•"/>
              <a:defRPr b="0" i="0" sz="1800" u="none" cap="none" strike="noStrike">
                <a:solidFill>
                  <a:schemeClr val="dk1"/>
                </a:solidFill>
                <a:latin typeface="Arial"/>
                <a:ea typeface="Arial"/>
                <a:cs typeface="Arial"/>
                <a:sym typeface="Arial"/>
              </a:defRPr>
            </a:lvl4pPr>
            <a:lvl5pPr indent="-338817" lvl="4" marL="2286000" marR="0" algn="l">
              <a:lnSpc>
                <a:spcPct val="90000"/>
              </a:lnSpc>
              <a:spcBef>
                <a:spcPts val="0"/>
              </a:spcBef>
              <a:spcAft>
                <a:spcPts val="0"/>
              </a:spcAft>
              <a:buClr>
                <a:srgbClr val="005BBB"/>
              </a:buClr>
              <a:buSzPts val="1736"/>
              <a:buFont typeface="Arial"/>
              <a:buChar char="•"/>
              <a:defRPr b="0" i="0" sz="1800" u="none" cap="none" strike="noStrike">
                <a:solidFill>
                  <a:schemeClr val="dk1"/>
                </a:solidFill>
                <a:latin typeface="Arial"/>
                <a:ea typeface="Arial"/>
                <a:cs typeface="Arial"/>
                <a:sym typeface="Arial"/>
              </a:defRPr>
            </a:lvl5pPr>
            <a:lvl6pPr indent="-338817" lvl="5" marL="2743200" marR="0" algn="l">
              <a:lnSpc>
                <a:spcPct val="90000"/>
              </a:lnSpc>
              <a:spcBef>
                <a:spcPts val="0"/>
              </a:spcBef>
              <a:spcAft>
                <a:spcPts val="0"/>
              </a:spcAft>
              <a:buClr>
                <a:schemeClr val="dk1"/>
              </a:buClr>
              <a:buSzPts val="1736"/>
              <a:buFont typeface="Arial"/>
              <a:buChar char="•"/>
              <a:defRPr b="0" i="0" sz="1800" u="none" cap="none" strike="noStrike">
                <a:solidFill>
                  <a:schemeClr val="dk1"/>
                </a:solidFill>
                <a:latin typeface="Arial"/>
                <a:ea typeface="Arial"/>
                <a:cs typeface="Arial"/>
                <a:sym typeface="Arial"/>
              </a:defRPr>
            </a:lvl6pPr>
            <a:lvl7pPr indent="-338817" lvl="6" marL="3200400" marR="0" algn="l">
              <a:lnSpc>
                <a:spcPct val="90000"/>
              </a:lnSpc>
              <a:spcBef>
                <a:spcPts val="0"/>
              </a:spcBef>
              <a:spcAft>
                <a:spcPts val="0"/>
              </a:spcAft>
              <a:buClr>
                <a:schemeClr val="dk1"/>
              </a:buClr>
              <a:buSzPts val="1736"/>
              <a:buFont typeface="Arial"/>
              <a:buChar char="•"/>
              <a:defRPr b="0" i="0" sz="1800" u="none" cap="none" strike="noStrike">
                <a:solidFill>
                  <a:schemeClr val="dk1"/>
                </a:solidFill>
                <a:latin typeface="Arial"/>
                <a:ea typeface="Arial"/>
                <a:cs typeface="Arial"/>
                <a:sym typeface="Arial"/>
              </a:defRPr>
            </a:lvl7pPr>
            <a:lvl8pPr indent="-338817" lvl="7" marL="3657600" marR="0" algn="l">
              <a:lnSpc>
                <a:spcPct val="90000"/>
              </a:lnSpc>
              <a:spcBef>
                <a:spcPts val="0"/>
              </a:spcBef>
              <a:spcAft>
                <a:spcPts val="0"/>
              </a:spcAft>
              <a:buClr>
                <a:schemeClr val="dk1"/>
              </a:buClr>
              <a:buSzPts val="1736"/>
              <a:buFont typeface="Arial"/>
              <a:buChar char="•"/>
              <a:defRPr b="0" i="0" sz="1800" u="none" cap="none" strike="noStrike">
                <a:solidFill>
                  <a:schemeClr val="dk1"/>
                </a:solidFill>
                <a:latin typeface="Arial"/>
                <a:ea typeface="Arial"/>
                <a:cs typeface="Arial"/>
                <a:sym typeface="Arial"/>
              </a:defRPr>
            </a:lvl8pPr>
            <a:lvl9pPr indent="-338817" lvl="8" marL="4114800" marR="0" algn="l">
              <a:lnSpc>
                <a:spcPct val="90000"/>
              </a:lnSpc>
              <a:spcBef>
                <a:spcPts val="0"/>
              </a:spcBef>
              <a:spcAft>
                <a:spcPts val="0"/>
              </a:spcAft>
              <a:buClr>
                <a:schemeClr val="dk1"/>
              </a:buClr>
              <a:buSzPts val="1736"/>
              <a:buFont typeface="Arial"/>
              <a:buChar char="•"/>
              <a:defRPr b="0" i="0" sz="1800" u="none" cap="none" strike="noStrike">
                <a:solidFill>
                  <a:schemeClr val="dk1"/>
                </a:solidFill>
                <a:latin typeface="Arial"/>
                <a:ea typeface="Arial"/>
                <a:cs typeface="Arial"/>
                <a:sym typeface="Arial"/>
              </a:defRPr>
            </a:lvl9pPr>
          </a:lstStyle>
          <a:p/>
        </p:txBody>
      </p:sp>
      <p:sp>
        <p:nvSpPr>
          <p:cNvPr id="109" name="Google Shape;109;p46"/>
          <p:cNvSpPr txBox="1"/>
          <p:nvPr>
            <p:ph idx="12" type="sldNum"/>
          </p:nvPr>
        </p:nvSpPr>
        <p:spPr>
          <a:xfrm>
            <a:off x="11364721" y="6260831"/>
            <a:ext cx="731600" cy="5248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buNone/>
              <a:defRPr sz="1867">
                <a:solidFill>
                  <a:srgbClr val="000000"/>
                </a:solidFill>
                <a:latin typeface="Arial"/>
                <a:ea typeface="Arial"/>
                <a:cs typeface="Arial"/>
                <a:sym typeface="Arial"/>
              </a:defRPr>
            </a:lvl1pPr>
            <a:lvl2pPr indent="0" lvl="1" marL="0" marR="0" rtl="0" algn="l">
              <a:spcBef>
                <a:spcPts val="0"/>
              </a:spcBef>
              <a:buNone/>
              <a:defRPr sz="1867">
                <a:solidFill>
                  <a:srgbClr val="000000"/>
                </a:solidFill>
                <a:latin typeface="Arial"/>
                <a:ea typeface="Arial"/>
                <a:cs typeface="Arial"/>
                <a:sym typeface="Arial"/>
              </a:defRPr>
            </a:lvl2pPr>
            <a:lvl3pPr indent="0" lvl="2" marL="0" marR="0" rtl="0" algn="l">
              <a:spcBef>
                <a:spcPts val="0"/>
              </a:spcBef>
              <a:buNone/>
              <a:defRPr sz="1867">
                <a:solidFill>
                  <a:srgbClr val="000000"/>
                </a:solidFill>
                <a:latin typeface="Arial"/>
                <a:ea typeface="Arial"/>
                <a:cs typeface="Arial"/>
                <a:sym typeface="Arial"/>
              </a:defRPr>
            </a:lvl3pPr>
            <a:lvl4pPr indent="0" lvl="3" marL="0" marR="0" rtl="0" algn="l">
              <a:spcBef>
                <a:spcPts val="0"/>
              </a:spcBef>
              <a:buNone/>
              <a:defRPr sz="1867">
                <a:solidFill>
                  <a:srgbClr val="000000"/>
                </a:solidFill>
                <a:latin typeface="Arial"/>
                <a:ea typeface="Arial"/>
                <a:cs typeface="Arial"/>
                <a:sym typeface="Arial"/>
              </a:defRPr>
            </a:lvl4pPr>
            <a:lvl5pPr indent="0" lvl="4" marL="0" marR="0" rtl="0" algn="l">
              <a:spcBef>
                <a:spcPts val="0"/>
              </a:spcBef>
              <a:buNone/>
              <a:defRPr sz="1867">
                <a:solidFill>
                  <a:srgbClr val="000000"/>
                </a:solidFill>
                <a:latin typeface="Arial"/>
                <a:ea typeface="Arial"/>
                <a:cs typeface="Arial"/>
                <a:sym typeface="Arial"/>
              </a:defRPr>
            </a:lvl5pPr>
            <a:lvl6pPr indent="0" lvl="5" marL="0" marR="0" rtl="0" algn="l">
              <a:spcBef>
                <a:spcPts val="0"/>
              </a:spcBef>
              <a:buNone/>
              <a:defRPr sz="1867">
                <a:solidFill>
                  <a:srgbClr val="000000"/>
                </a:solidFill>
                <a:latin typeface="Arial"/>
                <a:ea typeface="Arial"/>
                <a:cs typeface="Arial"/>
                <a:sym typeface="Arial"/>
              </a:defRPr>
            </a:lvl6pPr>
            <a:lvl7pPr indent="0" lvl="6" marL="0" marR="0" rtl="0" algn="l">
              <a:spcBef>
                <a:spcPts val="0"/>
              </a:spcBef>
              <a:buNone/>
              <a:defRPr sz="1867">
                <a:solidFill>
                  <a:srgbClr val="000000"/>
                </a:solidFill>
                <a:latin typeface="Arial"/>
                <a:ea typeface="Arial"/>
                <a:cs typeface="Arial"/>
                <a:sym typeface="Arial"/>
              </a:defRPr>
            </a:lvl7pPr>
            <a:lvl8pPr indent="0" lvl="7" marL="0" marR="0" rtl="0" algn="l">
              <a:spcBef>
                <a:spcPts val="0"/>
              </a:spcBef>
              <a:buNone/>
              <a:defRPr sz="1867">
                <a:solidFill>
                  <a:srgbClr val="000000"/>
                </a:solidFill>
                <a:latin typeface="Arial"/>
                <a:ea typeface="Arial"/>
                <a:cs typeface="Arial"/>
                <a:sym typeface="Arial"/>
              </a:defRPr>
            </a:lvl8pPr>
            <a:lvl9pPr indent="0" lvl="8" marL="0" marR="0" rtl="0" algn="l">
              <a:spcBef>
                <a:spcPts val="0"/>
              </a:spcBef>
              <a:buNone/>
              <a:defRPr sz="1867">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0" name="Shape 110"/>
        <p:cNvGrpSpPr/>
        <p:nvPr/>
      </p:nvGrpSpPr>
      <p:grpSpPr>
        <a:xfrm>
          <a:off x="0" y="0"/>
          <a:ext cx="0" cy="0"/>
          <a:chOff x="0" y="0"/>
          <a:chExt cx="0" cy="0"/>
        </a:xfrm>
      </p:grpSpPr>
      <p:sp>
        <p:nvSpPr>
          <p:cNvPr id="111" name="Google Shape;111;p47"/>
          <p:cNvSpPr txBox="1"/>
          <p:nvPr>
            <p:ph type="title"/>
          </p:nvPr>
        </p:nvSpPr>
        <p:spPr>
          <a:xfrm>
            <a:off x="566928" y="1316736"/>
            <a:ext cx="10515600" cy="868430"/>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47"/>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3" name="Google Shape;113;p47"/>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4" name="Google Shape;114;p47"/>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 3 level Bullet List">
  <p:cSld name="1_ 3 level Bullet List">
    <p:spTree>
      <p:nvGrpSpPr>
        <p:cNvPr id="115" name="Shape 115"/>
        <p:cNvGrpSpPr/>
        <p:nvPr/>
      </p:nvGrpSpPr>
      <p:grpSpPr>
        <a:xfrm>
          <a:off x="0" y="0"/>
          <a:ext cx="0" cy="0"/>
          <a:chOff x="0" y="0"/>
          <a:chExt cx="0" cy="0"/>
        </a:xfrm>
      </p:grpSpPr>
      <p:sp>
        <p:nvSpPr>
          <p:cNvPr id="116" name="Google Shape;116;p48"/>
          <p:cNvSpPr txBox="1"/>
          <p:nvPr>
            <p:ph idx="1" type="body"/>
          </p:nvPr>
        </p:nvSpPr>
        <p:spPr>
          <a:xfrm>
            <a:off x="566929" y="2185416"/>
            <a:ext cx="9678800" cy="38480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1000"/>
              </a:spcBef>
              <a:spcAft>
                <a:spcPts val="0"/>
              </a:spcAft>
              <a:buClr>
                <a:srgbClr val="005BBB"/>
              </a:buClr>
              <a:buSzPts val="1700"/>
              <a:buFont typeface="Arial"/>
              <a:buNone/>
              <a:defRPr b="1" i="0" sz="1700" u="none" cap="none" strike="noStrike">
                <a:solidFill>
                  <a:srgbClr val="005BBB"/>
                </a:solidFill>
                <a:latin typeface="Arial"/>
                <a:ea typeface="Arial"/>
                <a:cs typeface="Arial"/>
                <a:sym typeface="Arial"/>
              </a:defRPr>
            </a:lvl1pPr>
            <a:lvl2pPr indent="-355600" lvl="1" marL="914400" marR="0" algn="l">
              <a:lnSpc>
                <a:spcPct val="100000"/>
              </a:lnSpc>
              <a:spcBef>
                <a:spcPts val="500"/>
              </a:spcBef>
              <a:spcAft>
                <a:spcPts val="0"/>
              </a:spcAft>
              <a:buClr>
                <a:srgbClr val="005BBB"/>
              </a:buClr>
              <a:buSzPts val="2000"/>
              <a:buFont typeface="Arial"/>
              <a:buChar char="•"/>
              <a:defRPr b="0" i="0" sz="2000" u="none" cap="none" strike="noStrike">
                <a:solidFill>
                  <a:schemeClr val="dk1"/>
                </a:solidFill>
                <a:latin typeface="Arial"/>
                <a:ea typeface="Arial"/>
                <a:cs typeface="Arial"/>
                <a:sym typeface="Arial"/>
              </a:defRPr>
            </a:lvl2pPr>
            <a:lvl3pPr indent="-355600" lvl="2" marL="1371600" marR="0" algn="l">
              <a:lnSpc>
                <a:spcPct val="100000"/>
              </a:lnSpc>
              <a:spcBef>
                <a:spcPts val="500"/>
              </a:spcBef>
              <a:spcAft>
                <a:spcPts val="0"/>
              </a:spcAft>
              <a:buClr>
                <a:srgbClr val="005BBB"/>
              </a:buClr>
              <a:buSzPts val="2000"/>
              <a:buFont typeface="Arial"/>
              <a:buChar char="-"/>
              <a:defRPr b="0" i="0" sz="2000" u="none" cap="none" strike="noStrike">
                <a:solidFill>
                  <a:schemeClr val="dk1"/>
                </a:solidFill>
                <a:latin typeface="Arial"/>
                <a:ea typeface="Arial"/>
                <a:cs typeface="Arial"/>
                <a:sym typeface="Arial"/>
              </a:defRPr>
            </a:lvl3pPr>
            <a:lvl4pPr indent="-338817" lvl="3" marL="1828800" marR="0" algn="l">
              <a:lnSpc>
                <a:spcPct val="90000"/>
              </a:lnSpc>
              <a:spcBef>
                <a:spcPts val="500"/>
              </a:spcBef>
              <a:spcAft>
                <a:spcPts val="0"/>
              </a:spcAft>
              <a:buClr>
                <a:srgbClr val="005BBB"/>
              </a:buClr>
              <a:buSzPts val="1736"/>
              <a:buFont typeface="Arial"/>
              <a:buChar char="•"/>
              <a:defRPr b="0" i="0" sz="1800" u="none" cap="none" strike="noStrike">
                <a:solidFill>
                  <a:srgbClr val="666666"/>
                </a:solidFill>
                <a:latin typeface="Arial"/>
                <a:ea typeface="Arial"/>
                <a:cs typeface="Arial"/>
                <a:sym typeface="Arial"/>
              </a:defRPr>
            </a:lvl4pPr>
            <a:lvl5pPr indent="-338817" lvl="4" marL="2286000" marR="0" algn="l">
              <a:lnSpc>
                <a:spcPct val="90000"/>
              </a:lnSpc>
              <a:spcBef>
                <a:spcPts val="500"/>
              </a:spcBef>
              <a:spcAft>
                <a:spcPts val="0"/>
              </a:spcAft>
              <a:buClr>
                <a:srgbClr val="005BBB"/>
              </a:buClr>
              <a:buSzPts val="1736"/>
              <a:buFont typeface="Arial"/>
              <a:buChar char="•"/>
              <a:defRPr b="0" i="0" sz="1800" u="none" cap="none" strike="noStrike">
                <a:solidFill>
                  <a:srgbClr val="666666"/>
                </a:solidFill>
                <a:latin typeface="Arial"/>
                <a:ea typeface="Arial"/>
                <a:cs typeface="Arial"/>
                <a:sym typeface="Arial"/>
              </a:defRPr>
            </a:lvl5pPr>
            <a:lvl6pPr indent="-338817" lvl="5" marL="2743200" marR="0" algn="l">
              <a:lnSpc>
                <a:spcPct val="90000"/>
              </a:lnSpc>
              <a:spcBef>
                <a:spcPts val="500"/>
              </a:spcBef>
              <a:spcAft>
                <a:spcPts val="0"/>
              </a:spcAft>
              <a:buClr>
                <a:schemeClr val="dk1"/>
              </a:buClr>
              <a:buSzPts val="1736"/>
              <a:buFont typeface="Arial"/>
              <a:buChar char="•"/>
              <a:defRPr b="0" i="0" sz="1800" u="none" cap="none" strike="noStrike">
                <a:solidFill>
                  <a:schemeClr val="dk1"/>
                </a:solidFill>
                <a:latin typeface="Arial"/>
                <a:ea typeface="Arial"/>
                <a:cs typeface="Arial"/>
                <a:sym typeface="Arial"/>
              </a:defRPr>
            </a:lvl6pPr>
            <a:lvl7pPr indent="-338817" lvl="6" marL="3200400" marR="0" algn="l">
              <a:lnSpc>
                <a:spcPct val="90000"/>
              </a:lnSpc>
              <a:spcBef>
                <a:spcPts val="500"/>
              </a:spcBef>
              <a:spcAft>
                <a:spcPts val="0"/>
              </a:spcAft>
              <a:buClr>
                <a:schemeClr val="dk1"/>
              </a:buClr>
              <a:buSzPts val="1736"/>
              <a:buFont typeface="Arial"/>
              <a:buChar char="•"/>
              <a:defRPr b="0" i="0" sz="1800" u="none" cap="none" strike="noStrike">
                <a:solidFill>
                  <a:schemeClr val="dk1"/>
                </a:solidFill>
                <a:latin typeface="Arial"/>
                <a:ea typeface="Arial"/>
                <a:cs typeface="Arial"/>
                <a:sym typeface="Arial"/>
              </a:defRPr>
            </a:lvl7pPr>
            <a:lvl8pPr indent="-338817" lvl="7" marL="3657600" marR="0" algn="l">
              <a:lnSpc>
                <a:spcPct val="90000"/>
              </a:lnSpc>
              <a:spcBef>
                <a:spcPts val="500"/>
              </a:spcBef>
              <a:spcAft>
                <a:spcPts val="0"/>
              </a:spcAft>
              <a:buClr>
                <a:schemeClr val="dk1"/>
              </a:buClr>
              <a:buSzPts val="1736"/>
              <a:buFont typeface="Arial"/>
              <a:buChar char="•"/>
              <a:defRPr b="0" i="0" sz="1800" u="none" cap="none" strike="noStrike">
                <a:solidFill>
                  <a:schemeClr val="dk1"/>
                </a:solidFill>
                <a:latin typeface="Arial"/>
                <a:ea typeface="Arial"/>
                <a:cs typeface="Arial"/>
                <a:sym typeface="Arial"/>
              </a:defRPr>
            </a:lvl8pPr>
            <a:lvl9pPr indent="-338817" lvl="8" marL="4114800" marR="0" algn="l">
              <a:lnSpc>
                <a:spcPct val="90000"/>
              </a:lnSpc>
              <a:spcBef>
                <a:spcPts val="500"/>
              </a:spcBef>
              <a:spcAft>
                <a:spcPts val="0"/>
              </a:spcAft>
              <a:buClr>
                <a:schemeClr val="dk1"/>
              </a:buClr>
              <a:buSzPts val="1736"/>
              <a:buFont typeface="Arial"/>
              <a:buChar char="•"/>
              <a:defRPr b="0" i="0" sz="1800" u="none" cap="none" strike="noStrike">
                <a:solidFill>
                  <a:schemeClr val="dk1"/>
                </a:solidFill>
                <a:latin typeface="Arial"/>
                <a:ea typeface="Arial"/>
                <a:cs typeface="Arial"/>
                <a:sym typeface="Arial"/>
              </a:defRPr>
            </a:lvl9pPr>
          </a:lstStyle>
          <a:p/>
        </p:txBody>
      </p:sp>
      <p:sp>
        <p:nvSpPr>
          <p:cNvPr id="117" name="Google Shape;117;p48"/>
          <p:cNvSpPr txBox="1"/>
          <p:nvPr>
            <p:ph type="title"/>
          </p:nvPr>
        </p:nvSpPr>
        <p:spPr>
          <a:xfrm>
            <a:off x="566928" y="1316736"/>
            <a:ext cx="10515600" cy="868400"/>
          </a:xfrm>
          <a:prstGeom prst="rect">
            <a:avLst/>
          </a:prstGeom>
          <a:noFill/>
          <a:ln>
            <a:noFill/>
          </a:ln>
        </p:spPr>
        <p:txBody>
          <a:bodyPr anchorCtr="0" anchor="t" bIns="91425" lIns="91425" spcFirstLastPara="1" rIns="91425" wrap="square" tIns="91425">
            <a:noAutofit/>
          </a:bodyPr>
          <a:lstStyle>
            <a:lvl1pPr lvl="0" marR="0" algn="l">
              <a:lnSpc>
                <a:spcPct val="9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 3 level Bullet List">
  <p:cSld name="2_ 3 level Bullet List">
    <p:spTree>
      <p:nvGrpSpPr>
        <p:cNvPr id="118" name="Shape 118"/>
        <p:cNvGrpSpPr/>
        <p:nvPr/>
      </p:nvGrpSpPr>
      <p:grpSpPr>
        <a:xfrm>
          <a:off x="0" y="0"/>
          <a:ext cx="0" cy="0"/>
          <a:chOff x="0" y="0"/>
          <a:chExt cx="0" cy="0"/>
        </a:xfrm>
      </p:grpSpPr>
      <p:sp>
        <p:nvSpPr>
          <p:cNvPr id="119" name="Google Shape;119;p49"/>
          <p:cNvSpPr txBox="1"/>
          <p:nvPr>
            <p:ph idx="1" type="body"/>
          </p:nvPr>
        </p:nvSpPr>
        <p:spPr>
          <a:xfrm>
            <a:off x="566929" y="2185416"/>
            <a:ext cx="9678800" cy="38480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1000"/>
              </a:spcBef>
              <a:spcAft>
                <a:spcPts val="0"/>
              </a:spcAft>
              <a:buClr>
                <a:srgbClr val="005BBB"/>
              </a:buClr>
              <a:buSzPts val="1700"/>
              <a:buFont typeface="Arial"/>
              <a:buNone/>
              <a:defRPr b="1" i="0" sz="1700" u="none" cap="none" strike="noStrike">
                <a:solidFill>
                  <a:srgbClr val="005BBB"/>
                </a:solidFill>
                <a:latin typeface="Arial"/>
                <a:ea typeface="Arial"/>
                <a:cs typeface="Arial"/>
                <a:sym typeface="Arial"/>
              </a:defRPr>
            </a:lvl1pPr>
            <a:lvl2pPr indent="-355600" lvl="1" marL="914400" marR="0" algn="l">
              <a:lnSpc>
                <a:spcPct val="100000"/>
              </a:lnSpc>
              <a:spcBef>
                <a:spcPts val="500"/>
              </a:spcBef>
              <a:spcAft>
                <a:spcPts val="0"/>
              </a:spcAft>
              <a:buClr>
                <a:srgbClr val="005BBB"/>
              </a:buClr>
              <a:buSzPts val="2000"/>
              <a:buFont typeface="Arial"/>
              <a:buChar char="•"/>
              <a:defRPr b="0" i="0" sz="2000" u="none" cap="none" strike="noStrike">
                <a:solidFill>
                  <a:schemeClr val="dk1"/>
                </a:solidFill>
                <a:latin typeface="Arial"/>
                <a:ea typeface="Arial"/>
                <a:cs typeface="Arial"/>
                <a:sym typeface="Arial"/>
              </a:defRPr>
            </a:lvl2pPr>
            <a:lvl3pPr indent="-355600" lvl="2" marL="1371600" marR="0" algn="l">
              <a:lnSpc>
                <a:spcPct val="100000"/>
              </a:lnSpc>
              <a:spcBef>
                <a:spcPts val="500"/>
              </a:spcBef>
              <a:spcAft>
                <a:spcPts val="0"/>
              </a:spcAft>
              <a:buClr>
                <a:srgbClr val="005BBB"/>
              </a:buClr>
              <a:buSzPts val="2000"/>
              <a:buFont typeface="Arial"/>
              <a:buChar char="-"/>
              <a:defRPr b="0" i="0" sz="2000" u="none" cap="none" strike="noStrike">
                <a:solidFill>
                  <a:schemeClr val="dk1"/>
                </a:solidFill>
                <a:latin typeface="Arial"/>
                <a:ea typeface="Arial"/>
                <a:cs typeface="Arial"/>
                <a:sym typeface="Arial"/>
              </a:defRPr>
            </a:lvl3pPr>
            <a:lvl4pPr indent="-338817" lvl="3" marL="1828800" marR="0" algn="l">
              <a:lnSpc>
                <a:spcPct val="90000"/>
              </a:lnSpc>
              <a:spcBef>
                <a:spcPts val="500"/>
              </a:spcBef>
              <a:spcAft>
                <a:spcPts val="0"/>
              </a:spcAft>
              <a:buClr>
                <a:srgbClr val="005BBB"/>
              </a:buClr>
              <a:buSzPts val="1736"/>
              <a:buFont typeface="Arial"/>
              <a:buChar char="•"/>
              <a:defRPr b="0" i="0" sz="1800" u="none" cap="none" strike="noStrike">
                <a:solidFill>
                  <a:srgbClr val="666666"/>
                </a:solidFill>
                <a:latin typeface="Arial"/>
                <a:ea typeface="Arial"/>
                <a:cs typeface="Arial"/>
                <a:sym typeface="Arial"/>
              </a:defRPr>
            </a:lvl4pPr>
            <a:lvl5pPr indent="-338817" lvl="4" marL="2286000" marR="0" algn="l">
              <a:lnSpc>
                <a:spcPct val="90000"/>
              </a:lnSpc>
              <a:spcBef>
                <a:spcPts val="500"/>
              </a:spcBef>
              <a:spcAft>
                <a:spcPts val="0"/>
              </a:spcAft>
              <a:buClr>
                <a:srgbClr val="005BBB"/>
              </a:buClr>
              <a:buSzPts val="1736"/>
              <a:buFont typeface="Arial"/>
              <a:buChar char="•"/>
              <a:defRPr b="0" i="0" sz="1800" u="none" cap="none" strike="noStrike">
                <a:solidFill>
                  <a:srgbClr val="666666"/>
                </a:solidFill>
                <a:latin typeface="Arial"/>
                <a:ea typeface="Arial"/>
                <a:cs typeface="Arial"/>
                <a:sym typeface="Arial"/>
              </a:defRPr>
            </a:lvl5pPr>
            <a:lvl6pPr indent="-338817" lvl="5" marL="2743200" marR="0" algn="l">
              <a:lnSpc>
                <a:spcPct val="90000"/>
              </a:lnSpc>
              <a:spcBef>
                <a:spcPts val="500"/>
              </a:spcBef>
              <a:spcAft>
                <a:spcPts val="0"/>
              </a:spcAft>
              <a:buClr>
                <a:schemeClr val="dk1"/>
              </a:buClr>
              <a:buSzPts val="1736"/>
              <a:buFont typeface="Arial"/>
              <a:buChar char="•"/>
              <a:defRPr b="0" i="0" sz="1800" u="none" cap="none" strike="noStrike">
                <a:solidFill>
                  <a:schemeClr val="dk1"/>
                </a:solidFill>
                <a:latin typeface="Arial"/>
                <a:ea typeface="Arial"/>
                <a:cs typeface="Arial"/>
                <a:sym typeface="Arial"/>
              </a:defRPr>
            </a:lvl6pPr>
            <a:lvl7pPr indent="-338817" lvl="6" marL="3200400" marR="0" algn="l">
              <a:lnSpc>
                <a:spcPct val="90000"/>
              </a:lnSpc>
              <a:spcBef>
                <a:spcPts val="500"/>
              </a:spcBef>
              <a:spcAft>
                <a:spcPts val="0"/>
              </a:spcAft>
              <a:buClr>
                <a:schemeClr val="dk1"/>
              </a:buClr>
              <a:buSzPts val="1736"/>
              <a:buFont typeface="Arial"/>
              <a:buChar char="•"/>
              <a:defRPr b="0" i="0" sz="1800" u="none" cap="none" strike="noStrike">
                <a:solidFill>
                  <a:schemeClr val="dk1"/>
                </a:solidFill>
                <a:latin typeface="Arial"/>
                <a:ea typeface="Arial"/>
                <a:cs typeface="Arial"/>
                <a:sym typeface="Arial"/>
              </a:defRPr>
            </a:lvl7pPr>
            <a:lvl8pPr indent="-338817" lvl="7" marL="3657600" marR="0" algn="l">
              <a:lnSpc>
                <a:spcPct val="90000"/>
              </a:lnSpc>
              <a:spcBef>
                <a:spcPts val="500"/>
              </a:spcBef>
              <a:spcAft>
                <a:spcPts val="0"/>
              </a:spcAft>
              <a:buClr>
                <a:schemeClr val="dk1"/>
              </a:buClr>
              <a:buSzPts val="1736"/>
              <a:buFont typeface="Arial"/>
              <a:buChar char="•"/>
              <a:defRPr b="0" i="0" sz="1800" u="none" cap="none" strike="noStrike">
                <a:solidFill>
                  <a:schemeClr val="dk1"/>
                </a:solidFill>
                <a:latin typeface="Arial"/>
                <a:ea typeface="Arial"/>
                <a:cs typeface="Arial"/>
                <a:sym typeface="Arial"/>
              </a:defRPr>
            </a:lvl8pPr>
            <a:lvl9pPr indent="-338817" lvl="8" marL="4114800" marR="0" algn="l">
              <a:lnSpc>
                <a:spcPct val="90000"/>
              </a:lnSpc>
              <a:spcBef>
                <a:spcPts val="500"/>
              </a:spcBef>
              <a:spcAft>
                <a:spcPts val="0"/>
              </a:spcAft>
              <a:buClr>
                <a:schemeClr val="dk1"/>
              </a:buClr>
              <a:buSzPts val="1736"/>
              <a:buFont typeface="Arial"/>
              <a:buChar char="•"/>
              <a:defRPr b="0" i="0" sz="1800" u="none" cap="none" strike="noStrike">
                <a:solidFill>
                  <a:schemeClr val="dk1"/>
                </a:solidFill>
                <a:latin typeface="Arial"/>
                <a:ea typeface="Arial"/>
                <a:cs typeface="Arial"/>
                <a:sym typeface="Arial"/>
              </a:defRPr>
            </a:lvl9pPr>
          </a:lstStyle>
          <a:p/>
        </p:txBody>
      </p:sp>
      <p:sp>
        <p:nvSpPr>
          <p:cNvPr id="120" name="Google Shape;120;p49"/>
          <p:cNvSpPr txBox="1"/>
          <p:nvPr>
            <p:ph type="title"/>
          </p:nvPr>
        </p:nvSpPr>
        <p:spPr>
          <a:xfrm>
            <a:off x="566928" y="1316736"/>
            <a:ext cx="10515600" cy="868400"/>
          </a:xfrm>
          <a:prstGeom prst="rect">
            <a:avLst/>
          </a:prstGeom>
          <a:noFill/>
          <a:ln>
            <a:noFill/>
          </a:ln>
        </p:spPr>
        <p:txBody>
          <a:bodyPr anchorCtr="0" anchor="t" bIns="91425" lIns="91425" spcFirstLastPara="1" rIns="91425" wrap="square" tIns="91425">
            <a:noAutofit/>
          </a:bodyPr>
          <a:lstStyle>
            <a:lvl1pPr lvl="0" marR="0" algn="l">
              <a:lnSpc>
                <a:spcPct val="9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 3 level Bullet List">
  <p:cSld name="3_ 3 level Bullet List">
    <p:spTree>
      <p:nvGrpSpPr>
        <p:cNvPr id="121" name="Shape 121"/>
        <p:cNvGrpSpPr/>
        <p:nvPr/>
      </p:nvGrpSpPr>
      <p:grpSpPr>
        <a:xfrm>
          <a:off x="0" y="0"/>
          <a:ext cx="0" cy="0"/>
          <a:chOff x="0" y="0"/>
          <a:chExt cx="0" cy="0"/>
        </a:xfrm>
      </p:grpSpPr>
      <p:sp>
        <p:nvSpPr>
          <p:cNvPr id="122" name="Google Shape;122;p50"/>
          <p:cNvSpPr txBox="1"/>
          <p:nvPr>
            <p:ph idx="1" type="body"/>
          </p:nvPr>
        </p:nvSpPr>
        <p:spPr>
          <a:xfrm>
            <a:off x="566929" y="2185416"/>
            <a:ext cx="9678800" cy="38480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1000"/>
              </a:spcBef>
              <a:spcAft>
                <a:spcPts val="0"/>
              </a:spcAft>
              <a:buClr>
                <a:srgbClr val="005BBB"/>
              </a:buClr>
              <a:buSzPts val="1700"/>
              <a:buFont typeface="Arial"/>
              <a:buNone/>
              <a:defRPr b="1" i="0" sz="1700" u="none" cap="none" strike="noStrike">
                <a:solidFill>
                  <a:srgbClr val="005BBB"/>
                </a:solidFill>
                <a:latin typeface="Arial"/>
                <a:ea typeface="Arial"/>
                <a:cs typeface="Arial"/>
                <a:sym typeface="Arial"/>
              </a:defRPr>
            </a:lvl1pPr>
            <a:lvl2pPr indent="-355600" lvl="1" marL="914400" marR="0" algn="l">
              <a:lnSpc>
                <a:spcPct val="100000"/>
              </a:lnSpc>
              <a:spcBef>
                <a:spcPts val="500"/>
              </a:spcBef>
              <a:spcAft>
                <a:spcPts val="0"/>
              </a:spcAft>
              <a:buClr>
                <a:srgbClr val="005BBB"/>
              </a:buClr>
              <a:buSzPts val="2000"/>
              <a:buFont typeface="Arial"/>
              <a:buChar char="•"/>
              <a:defRPr b="0" i="0" sz="2000" u="none" cap="none" strike="noStrike">
                <a:solidFill>
                  <a:schemeClr val="dk1"/>
                </a:solidFill>
                <a:latin typeface="Arial"/>
                <a:ea typeface="Arial"/>
                <a:cs typeface="Arial"/>
                <a:sym typeface="Arial"/>
              </a:defRPr>
            </a:lvl2pPr>
            <a:lvl3pPr indent="-355600" lvl="2" marL="1371600" marR="0" algn="l">
              <a:lnSpc>
                <a:spcPct val="100000"/>
              </a:lnSpc>
              <a:spcBef>
                <a:spcPts val="500"/>
              </a:spcBef>
              <a:spcAft>
                <a:spcPts val="0"/>
              </a:spcAft>
              <a:buClr>
                <a:srgbClr val="005BBB"/>
              </a:buClr>
              <a:buSzPts val="2000"/>
              <a:buFont typeface="Arial"/>
              <a:buChar char="-"/>
              <a:defRPr b="0" i="0" sz="2000" u="none" cap="none" strike="noStrike">
                <a:solidFill>
                  <a:schemeClr val="dk1"/>
                </a:solidFill>
                <a:latin typeface="Arial"/>
                <a:ea typeface="Arial"/>
                <a:cs typeface="Arial"/>
                <a:sym typeface="Arial"/>
              </a:defRPr>
            </a:lvl3pPr>
            <a:lvl4pPr indent="-338817" lvl="3" marL="1828800" marR="0" algn="l">
              <a:lnSpc>
                <a:spcPct val="90000"/>
              </a:lnSpc>
              <a:spcBef>
                <a:spcPts val="500"/>
              </a:spcBef>
              <a:spcAft>
                <a:spcPts val="0"/>
              </a:spcAft>
              <a:buClr>
                <a:srgbClr val="005BBB"/>
              </a:buClr>
              <a:buSzPts val="1736"/>
              <a:buFont typeface="Arial"/>
              <a:buChar char="•"/>
              <a:defRPr b="0" i="0" sz="1800" u="none" cap="none" strike="noStrike">
                <a:solidFill>
                  <a:srgbClr val="666666"/>
                </a:solidFill>
                <a:latin typeface="Arial"/>
                <a:ea typeface="Arial"/>
                <a:cs typeface="Arial"/>
                <a:sym typeface="Arial"/>
              </a:defRPr>
            </a:lvl4pPr>
            <a:lvl5pPr indent="-338817" lvl="4" marL="2286000" marR="0" algn="l">
              <a:lnSpc>
                <a:spcPct val="90000"/>
              </a:lnSpc>
              <a:spcBef>
                <a:spcPts val="500"/>
              </a:spcBef>
              <a:spcAft>
                <a:spcPts val="0"/>
              </a:spcAft>
              <a:buClr>
                <a:srgbClr val="005BBB"/>
              </a:buClr>
              <a:buSzPts val="1736"/>
              <a:buFont typeface="Arial"/>
              <a:buChar char="•"/>
              <a:defRPr b="0" i="0" sz="1800" u="none" cap="none" strike="noStrike">
                <a:solidFill>
                  <a:srgbClr val="666666"/>
                </a:solidFill>
                <a:latin typeface="Arial"/>
                <a:ea typeface="Arial"/>
                <a:cs typeface="Arial"/>
                <a:sym typeface="Arial"/>
              </a:defRPr>
            </a:lvl5pPr>
            <a:lvl6pPr indent="-338817" lvl="5" marL="2743200" marR="0" algn="l">
              <a:lnSpc>
                <a:spcPct val="90000"/>
              </a:lnSpc>
              <a:spcBef>
                <a:spcPts val="500"/>
              </a:spcBef>
              <a:spcAft>
                <a:spcPts val="0"/>
              </a:spcAft>
              <a:buClr>
                <a:schemeClr val="dk1"/>
              </a:buClr>
              <a:buSzPts val="1736"/>
              <a:buFont typeface="Arial"/>
              <a:buChar char="•"/>
              <a:defRPr b="0" i="0" sz="1800" u="none" cap="none" strike="noStrike">
                <a:solidFill>
                  <a:schemeClr val="dk1"/>
                </a:solidFill>
                <a:latin typeface="Arial"/>
                <a:ea typeface="Arial"/>
                <a:cs typeface="Arial"/>
                <a:sym typeface="Arial"/>
              </a:defRPr>
            </a:lvl6pPr>
            <a:lvl7pPr indent="-338817" lvl="6" marL="3200400" marR="0" algn="l">
              <a:lnSpc>
                <a:spcPct val="90000"/>
              </a:lnSpc>
              <a:spcBef>
                <a:spcPts val="500"/>
              </a:spcBef>
              <a:spcAft>
                <a:spcPts val="0"/>
              </a:spcAft>
              <a:buClr>
                <a:schemeClr val="dk1"/>
              </a:buClr>
              <a:buSzPts val="1736"/>
              <a:buFont typeface="Arial"/>
              <a:buChar char="•"/>
              <a:defRPr b="0" i="0" sz="1800" u="none" cap="none" strike="noStrike">
                <a:solidFill>
                  <a:schemeClr val="dk1"/>
                </a:solidFill>
                <a:latin typeface="Arial"/>
                <a:ea typeface="Arial"/>
                <a:cs typeface="Arial"/>
                <a:sym typeface="Arial"/>
              </a:defRPr>
            </a:lvl7pPr>
            <a:lvl8pPr indent="-338817" lvl="7" marL="3657600" marR="0" algn="l">
              <a:lnSpc>
                <a:spcPct val="90000"/>
              </a:lnSpc>
              <a:spcBef>
                <a:spcPts val="500"/>
              </a:spcBef>
              <a:spcAft>
                <a:spcPts val="0"/>
              </a:spcAft>
              <a:buClr>
                <a:schemeClr val="dk1"/>
              </a:buClr>
              <a:buSzPts val="1736"/>
              <a:buFont typeface="Arial"/>
              <a:buChar char="•"/>
              <a:defRPr b="0" i="0" sz="1800" u="none" cap="none" strike="noStrike">
                <a:solidFill>
                  <a:schemeClr val="dk1"/>
                </a:solidFill>
                <a:latin typeface="Arial"/>
                <a:ea typeface="Arial"/>
                <a:cs typeface="Arial"/>
                <a:sym typeface="Arial"/>
              </a:defRPr>
            </a:lvl8pPr>
            <a:lvl9pPr indent="-338817" lvl="8" marL="4114800" marR="0" algn="l">
              <a:lnSpc>
                <a:spcPct val="90000"/>
              </a:lnSpc>
              <a:spcBef>
                <a:spcPts val="500"/>
              </a:spcBef>
              <a:spcAft>
                <a:spcPts val="0"/>
              </a:spcAft>
              <a:buClr>
                <a:schemeClr val="dk1"/>
              </a:buClr>
              <a:buSzPts val="1736"/>
              <a:buFont typeface="Arial"/>
              <a:buChar char="•"/>
              <a:defRPr b="0" i="0" sz="1800" u="none" cap="none" strike="noStrike">
                <a:solidFill>
                  <a:schemeClr val="dk1"/>
                </a:solidFill>
                <a:latin typeface="Arial"/>
                <a:ea typeface="Arial"/>
                <a:cs typeface="Arial"/>
                <a:sym typeface="Arial"/>
              </a:defRPr>
            </a:lvl9pPr>
          </a:lstStyle>
          <a:p/>
        </p:txBody>
      </p:sp>
      <p:sp>
        <p:nvSpPr>
          <p:cNvPr id="123" name="Google Shape;123;p50"/>
          <p:cNvSpPr txBox="1"/>
          <p:nvPr>
            <p:ph type="title"/>
          </p:nvPr>
        </p:nvSpPr>
        <p:spPr>
          <a:xfrm>
            <a:off x="566928" y="1316736"/>
            <a:ext cx="10515600" cy="868400"/>
          </a:xfrm>
          <a:prstGeom prst="rect">
            <a:avLst/>
          </a:prstGeom>
          <a:noFill/>
          <a:ln>
            <a:noFill/>
          </a:ln>
        </p:spPr>
        <p:txBody>
          <a:bodyPr anchorCtr="0" anchor="t" bIns="91425" lIns="91425" spcFirstLastPara="1" rIns="91425" wrap="square" tIns="91425">
            <a:noAutofit/>
          </a:bodyPr>
          <a:lstStyle>
            <a:lvl1pPr lvl="0" marR="0" algn="l">
              <a:lnSpc>
                <a:spcPct val="9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5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5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 3 level Bullet List">
  <p:cSld name="4_ 3 level Bullet List">
    <p:spTree>
      <p:nvGrpSpPr>
        <p:cNvPr id="124" name="Shape 124"/>
        <p:cNvGrpSpPr/>
        <p:nvPr/>
      </p:nvGrpSpPr>
      <p:grpSpPr>
        <a:xfrm>
          <a:off x="0" y="0"/>
          <a:ext cx="0" cy="0"/>
          <a:chOff x="0" y="0"/>
          <a:chExt cx="0" cy="0"/>
        </a:xfrm>
      </p:grpSpPr>
      <p:sp>
        <p:nvSpPr>
          <p:cNvPr id="125" name="Google Shape;125;p51"/>
          <p:cNvSpPr txBox="1"/>
          <p:nvPr>
            <p:ph idx="1" type="body"/>
          </p:nvPr>
        </p:nvSpPr>
        <p:spPr>
          <a:xfrm>
            <a:off x="566929" y="2185416"/>
            <a:ext cx="9678800" cy="38480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1000"/>
              </a:spcBef>
              <a:spcAft>
                <a:spcPts val="0"/>
              </a:spcAft>
              <a:buClr>
                <a:srgbClr val="005BBB"/>
              </a:buClr>
              <a:buSzPts val="1700"/>
              <a:buFont typeface="Arial"/>
              <a:buNone/>
              <a:defRPr b="1" i="0" sz="1700" u="none" cap="none" strike="noStrike">
                <a:solidFill>
                  <a:srgbClr val="005BBB"/>
                </a:solidFill>
                <a:latin typeface="Arial"/>
                <a:ea typeface="Arial"/>
                <a:cs typeface="Arial"/>
                <a:sym typeface="Arial"/>
              </a:defRPr>
            </a:lvl1pPr>
            <a:lvl2pPr indent="-355600" lvl="1" marL="914400" marR="0" algn="l">
              <a:lnSpc>
                <a:spcPct val="100000"/>
              </a:lnSpc>
              <a:spcBef>
                <a:spcPts val="500"/>
              </a:spcBef>
              <a:spcAft>
                <a:spcPts val="0"/>
              </a:spcAft>
              <a:buClr>
                <a:srgbClr val="005BBB"/>
              </a:buClr>
              <a:buSzPts val="2000"/>
              <a:buFont typeface="Arial"/>
              <a:buChar char="•"/>
              <a:defRPr b="0" i="0" sz="2000" u="none" cap="none" strike="noStrike">
                <a:solidFill>
                  <a:schemeClr val="dk1"/>
                </a:solidFill>
                <a:latin typeface="Arial"/>
                <a:ea typeface="Arial"/>
                <a:cs typeface="Arial"/>
                <a:sym typeface="Arial"/>
              </a:defRPr>
            </a:lvl2pPr>
            <a:lvl3pPr indent="-355600" lvl="2" marL="1371600" marR="0" algn="l">
              <a:lnSpc>
                <a:spcPct val="100000"/>
              </a:lnSpc>
              <a:spcBef>
                <a:spcPts val="500"/>
              </a:spcBef>
              <a:spcAft>
                <a:spcPts val="0"/>
              </a:spcAft>
              <a:buClr>
                <a:srgbClr val="005BBB"/>
              </a:buClr>
              <a:buSzPts val="2000"/>
              <a:buFont typeface="Arial"/>
              <a:buChar char="-"/>
              <a:defRPr b="0" i="0" sz="2000" u="none" cap="none" strike="noStrike">
                <a:solidFill>
                  <a:schemeClr val="dk1"/>
                </a:solidFill>
                <a:latin typeface="Arial"/>
                <a:ea typeface="Arial"/>
                <a:cs typeface="Arial"/>
                <a:sym typeface="Arial"/>
              </a:defRPr>
            </a:lvl3pPr>
            <a:lvl4pPr indent="-338817" lvl="3" marL="1828800" marR="0" algn="l">
              <a:lnSpc>
                <a:spcPct val="90000"/>
              </a:lnSpc>
              <a:spcBef>
                <a:spcPts val="500"/>
              </a:spcBef>
              <a:spcAft>
                <a:spcPts val="0"/>
              </a:spcAft>
              <a:buClr>
                <a:srgbClr val="005BBB"/>
              </a:buClr>
              <a:buSzPts val="1736"/>
              <a:buFont typeface="Arial"/>
              <a:buChar char="•"/>
              <a:defRPr b="0" i="0" sz="1800" u="none" cap="none" strike="noStrike">
                <a:solidFill>
                  <a:srgbClr val="666666"/>
                </a:solidFill>
                <a:latin typeface="Arial"/>
                <a:ea typeface="Arial"/>
                <a:cs typeface="Arial"/>
                <a:sym typeface="Arial"/>
              </a:defRPr>
            </a:lvl4pPr>
            <a:lvl5pPr indent="-338817" lvl="4" marL="2286000" marR="0" algn="l">
              <a:lnSpc>
                <a:spcPct val="90000"/>
              </a:lnSpc>
              <a:spcBef>
                <a:spcPts val="500"/>
              </a:spcBef>
              <a:spcAft>
                <a:spcPts val="0"/>
              </a:spcAft>
              <a:buClr>
                <a:srgbClr val="005BBB"/>
              </a:buClr>
              <a:buSzPts val="1736"/>
              <a:buFont typeface="Arial"/>
              <a:buChar char="•"/>
              <a:defRPr b="0" i="0" sz="1800" u="none" cap="none" strike="noStrike">
                <a:solidFill>
                  <a:srgbClr val="666666"/>
                </a:solidFill>
                <a:latin typeface="Arial"/>
                <a:ea typeface="Arial"/>
                <a:cs typeface="Arial"/>
                <a:sym typeface="Arial"/>
              </a:defRPr>
            </a:lvl5pPr>
            <a:lvl6pPr indent="-338817" lvl="5" marL="2743200" marR="0" algn="l">
              <a:lnSpc>
                <a:spcPct val="90000"/>
              </a:lnSpc>
              <a:spcBef>
                <a:spcPts val="500"/>
              </a:spcBef>
              <a:spcAft>
                <a:spcPts val="0"/>
              </a:spcAft>
              <a:buClr>
                <a:schemeClr val="dk1"/>
              </a:buClr>
              <a:buSzPts val="1736"/>
              <a:buFont typeface="Arial"/>
              <a:buChar char="•"/>
              <a:defRPr b="0" i="0" sz="1800" u="none" cap="none" strike="noStrike">
                <a:solidFill>
                  <a:schemeClr val="dk1"/>
                </a:solidFill>
                <a:latin typeface="Arial"/>
                <a:ea typeface="Arial"/>
                <a:cs typeface="Arial"/>
                <a:sym typeface="Arial"/>
              </a:defRPr>
            </a:lvl6pPr>
            <a:lvl7pPr indent="-338817" lvl="6" marL="3200400" marR="0" algn="l">
              <a:lnSpc>
                <a:spcPct val="90000"/>
              </a:lnSpc>
              <a:spcBef>
                <a:spcPts val="500"/>
              </a:spcBef>
              <a:spcAft>
                <a:spcPts val="0"/>
              </a:spcAft>
              <a:buClr>
                <a:schemeClr val="dk1"/>
              </a:buClr>
              <a:buSzPts val="1736"/>
              <a:buFont typeface="Arial"/>
              <a:buChar char="•"/>
              <a:defRPr b="0" i="0" sz="1800" u="none" cap="none" strike="noStrike">
                <a:solidFill>
                  <a:schemeClr val="dk1"/>
                </a:solidFill>
                <a:latin typeface="Arial"/>
                <a:ea typeface="Arial"/>
                <a:cs typeface="Arial"/>
                <a:sym typeface="Arial"/>
              </a:defRPr>
            </a:lvl7pPr>
            <a:lvl8pPr indent="-338817" lvl="7" marL="3657600" marR="0" algn="l">
              <a:lnSpc>
                <a:spcPct val="90000"/>
              </a:lnSpc>
              <a:spcBef>
                <a:spcPts val="500"/>
              </a:spcBef>
              <a:spcAft>
                <a:spcPts val="0"/>
              </a:spcAft>
              <a:buClr>
                <a:schemeClr val="dk1"/>
              </a:buClr>
              <a:buSzPts val="1736"/>
              <a:buFont typeface="Arial"/>
              <a:buChar char="•"/>
              <a:defRPr b="0" i="0" sz="1800" u="none" cap="none" strike="noStrike">
                <a:solidFill>
                  <a:schemeClr val="dk1"/>
                </a:solidFill>
                <a:latin typeface="Arial"/>
                <a:ea typeface="Arial"/>
                <a:cs typeface="Arial"/>
                <a:sym typeface="Arial"/>
              </a:defRPr>
            </a:lvl8pPr>
            <a:lvl9pPr indent="-338817" lvl="8" marL="4114800" marR="0" algn="l">
              <a:lnSpc>
                <a:spcPct val="90000"/>
              </a:lnSpc>
              <a:spcBef>
                <a:spcPts val="500"/>
              </a:spcBef>
              <a:spcAft>
                <a:spcPts val="0"/>
              </a:spcAft>
              <a:buClr>
                <a:schemeClr val="dk1"/>
              </a:buClr>
              <a:buSzPts val="1736"/>
              <a:buFont typeface="Arial"/>
              <a:buChar char="•"/>
              <a:defRPr b="0" i="0" sz="1800" u="none" cap="none" strike="noStrike">
                <a:solidFill>
                  <a:schemeClr val="dk1"/>
                </a:solidFill>
                <a:latin typeface="Arial"/>
                <a:ea typeface="Arial"/>
                <a:cs typeface="Arial"/>
                <a:sym typeface="Arial"/>
              </a:defRPr>
            </a:lvl9pPr>
          </a:lstStyle>
          <a:p/>
        </p:txBody>
      </p:sp>
      <p:sp>
        <p:nvSpPr>
          <p:cNvPr id="126" name="Google Shape;126;p51"/>
          <p:cNvSpPr txBox="1"/>
          <p:nvPr>
            <p:ph type="title"/>
          </p:nvPr>
        </p:nvSpPr>
        <p:spPr>
          <a:xfrm>
            <a:off x="566928" y="1316736"/>
            <a:ext cx="10515600" cy="868400"/>
          </a:xfrm>
          <a:prstGeom prst="rect">
            <a:avLst/>
          </a:prstGeom>
          <a:noFill/>
          <a:ln>
            <a:noFill/>
          </a:ln>
        </p:spPr>
        <p:txBody>
          <a:bodyPr anchorCtr="0" anchor="t" bIns="91425" lIns="91425" spcFirstLastPara="1" rIns="91425" wrap="square" tIns="91425">
            <a:noAutofit/>
          </a:bodyPr>
          <a:lstStyle>
            <a:lvl1pPr lvl="0" marR="0" algn="l">
              <a:lnSpc>
                <a:spcPct val="9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 3 level Bullet List">
  <p:cSld name="5_ 3 level Bullet List">
    <p:spTree>
      <p:nvGrpSpPr>
        <p:cNvPr id="127" name="Shape 127"/>
        <p:cNvGrpSpPr/>
        <p:nvPr/>
      </p:nvGrpSpPr>
      <p:grpSpPr>
        <a:xfrm>
          <a:off x="0" y="0"/>
          <a:ext cx="0" cy="0"/>
          <a:chOff x="0" y="0"/>
          <a:chExt cx="0" cy="0"/>
        </a:xfrm>
      </p:grpSpPr>
      <p:sp>
        <p:nvSpPr>
          <p:cNvPr id="128" name="Google Shape;128;p52"/>
          <p:cNvSpPr txBox="1"/>
          <p:nvPr>
            <p:ph idx="1" type="body"/>
          </p:nvPr>
        </p:nvSpPr>
        <p:spPr>
          <a:xfrm>
            <a:off x="566929" y="2185416"/>
            <a:ext cx="9678800" cy="38480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1000"/>
              </a:spcBef>
              <a:spcAft>
                <a:spcPts val="0"/>
              </a:spcAft>
              <a:buClr>
                <a:srgbClr val="005BBB"/>
              </a:buClr>
              <a:buSzPts val="1700"/>
              <a:buFont typeface="Arial"/>
              <a:buNone/>
              <a:defRPr b="1" i="0" sz="1700" u="none" cap="none" strike="noStrike">
                <a:solidFill>
                  <a:srgbClr val="005BBB"/>
                </a:solidFill>
                <a:latin typeface="Arial"/>
                <a:ea typeface="Arial"/>
                <a:cs typeface="Arial"/>
                <a:sym typeface="Arial"/>
              </a:defRPr>
            </a:lvl1pPr>
            <a:lvl2pPr indent="-355600" lvl="1" marL="914400" marR="0" algn="l">
              <a:lnSpc>
                <a:spcPct val="100000"/>
              </a:lnSpc>
              <a:spcBef>
                <a:spcPts val="500"/>
              </a:spcBef>
              <a:spcAft>
                <a:spcPts val="0"/>
              </a:spcAft>
              <a:buClr>
                <a:srgbClr val="005BBB"/>
              </a:buClr>
              <a:buSzPts val="2000"/>
              <a:buFont typeface="Arial"/>
              <a:buChar char="•"/>
              <a:defRPr b="0" i="0" sz="2000" u="none" cap="none" strike="noStrike">
                <a:solidFill>
                  <a:schemeClr val="dk1"/>
                </a:solidFill>
                <a:latin typeface="Arial"/>
                <a:ea typeface="Arial"/>
                <a:cs typeface="Arial"/>
                <a:sym typeface="Arial"/>
              </a:defRPr>
            </a:lvl2pPr>
            <a:lvl3pPr indent="-355600" lvl="2" marL="1371600" marR="0" algn="l">
              <a:lnSpc>
                <a:spcPct val="100000"/>
              </a:lnSpc>
              <a:spcBef>
                <a:spcPts val="500"/>
              </a:spcBef>
              <a:spcAft>
                <a:spcPts val="0"/>
              </a:spcAft>
              <a:buClr>
                <a:srgbClr val="005BBB"/>
              </a:buClr>
              <a:buSzPts val="2000"/>
              <a:buFont typeface="Arial"/>
              <a:buChar char="-"/>
              <a:defRPr b="0" i="0" sz="2000" u="none" cap="none" strike="noStrike">
                <a:solidFill>
                  <a:schemeClr val="dk1"/>
                </a:solidFill>
                <a:latin typeface="Arial"/>
                <a:ea typeface="Arial"/>
                <a:cs typeface="Arial"/>
                <a:sym typeface="Arial"/>
              </a:defRPr>
            </a:lvl3pPr>
            <a:lvl4pPr indent="-338817" lvl="3" marL="1828800" marR="0" algn="l">
              <a:lnSpc>
                <a:spcPct val="90000"/>
              </a:lnSpc>
              <a:spcBef>
                <a:spcPts val="500"/>
              </a:spcBef>
              <a:spcAft>
                <a:spcPts val="0"/>
              </a:spcAft>
              <a:buClr>
                <a:srgbClr val="005BBB"/>
              </a:buClr>
              <a:buSzPts val="1736"/>
              <a:buFont typeface="Arial"/>
              <a:buChar char="•"/>
              <a:defRPr b="0" i="0" sz="1800" u="none" cap="none" strike="noStrike">
                <a:solidFill>
                  <a:srgbClr val="666666"/>
                </a:solidFill>
                <a:latin typeface="Arial"/>
                <a:ea typeface="Arial"/>
                <a:cs typeface="Arial"/>
                <a:sym typeface="Arial"/>
              </a:defRPr>
            </a:lvl4pPr>
            <a:lvl5pPr indent="-338817" lvl="4" marL="2286000" marR="0" algn="l">
              <a:lnSpc>
                <a:spcPct val="90000"/>
              </a:lnSpc>
              <a:spcBef>
                <a:spcPts val="500"/>
              </a:spcBef>
              <a:spcAft>
                <a:spcPts val="0"/>
              </a:spcAft>
              <a:buClr>
                <a:srgbClr val="005BBB"/>
              </a:buClr>
              <a:buSzPts val="1736"/>
              <a:buFont typeface="Arial"/>
              <a:buChar char="•"/>
              <a:defRPr b="0" i="0" sz="1800" u="none" cap="none" strike="noStrike">
                <a:solidFill>
                  <a:srgbClr val="666666"/>
                </a:solidFill>
                <a:latin typeface="Arial"/>
                <a:ea typeface="Arial"/>
                <a:cs typeface="Arial"/>
                <a:sym typeface="Arial"/>
              </a:defRPr>
            </a:lvl5pPr>
            <a:lvl6pPr indent="-338817" lvl="5" marL="2743200" marR="0" algn="l">
              <a:lnSpc>
                <a:spcPct val="90000"/>
              </a:lnSpc>
              <a:spcBef>
                <a:spcPts val="500"/>
              </a:spcBef>
              <a:spcAft>
                <a:spcPts val="0"/>
              </a:spcAft>
              <a:buClr>
                <a:schemeClr val="dk1"/>
              </a:buClr>
              <a:buSzPts val="1736"/>
              <a:buFont typeface="Arial"/>
              <a:buChar char="•"/>
              <a:defRPr b="0" i="0" sz="1800" u="none" cap="none" strike="noStrike">
                <a:solidFill>
                  <a:schemeClr val="dk1"/>
                </a:solidFill>
                <a:latin typeface="Arial"/>
                <a:ea typeface="Arial"/>
                <a:cs typeface="Arial"/>
                <a:sym typeface="Arial"/>
              </a:defRPr>
            </a:lvl6pPr>
            <a:lvl7pPr indent="-338817" lvl="6" marL="3200400" marR="0" algn="l">
              <a:lnSpc>
                <a:spcPct val="90000"/>
              </a:lnSpc>
              <a:spcBef>
                <a:spcPts val="500"/>
              </a:spcBef>
              <a:spcAft>
                <a:spcPts val="0"/>
              </a:spcAft>
              <a:buClr>
                <a:schemeClr val="dk1"/>
              </a:buClr>
              <a:buSzPts val="1736"/>
              <a:buFont typeface="Arial"/>
              <a:buChar char="•"/>
              <a:defRPr b="0" i="0" sz="1800" u="none" cap="none" strike="noStrike">
                <a:solidFill>
                  <a:schemeClr val="dk1"/>
                </a:solidFill>
                <a:latin typeface="Arial"/>
                <a:ea typeface="Arial"/>
                <a:cs typeface="Arial"/>
                <a:sym typeface="Arial"/>
              </a:defRPr>
            </a:lvl7pPr>
            <a:lvl8pPr indent="-338817" lvl="7" marL="3657600" marR="0" algn="l">
              <a:lnSpc>
                <a:spcPct val="90000"/>
              </a:lnSpc>
              <a:spcBef>
                <a:spcPts val="500"/>
              </a:spcBef>
              <a:spcAft>
                <a:spcPts val="0"/>
              </a:spcAft>
              <a:buClr>
                <a:schemeClr val="dk1"/>
              </a:buClr>
              <a:buSzPts val="1736"/>
              <a:buFont typeface="Arial"/>
              <a:buChar char="•"/>
              <a:defRPr b="0" i="0" sz="1800" u="none" cap="none" strike="noStrike">
                <a:solidFill>
                  <a:schemeClr val="dk1"/>
                </a:solidFill>
                <a:latin typeface="Arial"/>
                <a:ea typeface="Arial"/>
                <a:cs typeface="Arial"/>
                <a:sym typeface="Arial"/>
              </a:defRPr>
            </a:lvl8pPr>
            <a:lvl9pPr indent="-338817" lvl="8" marL="4114800" marR="0" algn="l">
              <a:lnSpc>
                <a:spcPct val="90000"/>
              </a:lnSpc>
              <a:spcBef>
                <a:spcPts val="500"/>
              </a:spcBef>
              <a:spcAft>
                <a:spcPts val="0"/>
              </a:spcAft>
              <a:buClr>
                <a:schemeClr val="dk1"/>
              </a:buClr>
              <a:buSzPts val="1736"/>
              <a:buFont typeface="Arial"/>
              <a:buChar char="•"/>
              <a:defRPr b="0" i="0" sz="1800" u="none" cap="none" strike="noStrike">
                <a:solidFill>
                  <a:schemeClr val="dk1"/>
                </a:solidFill>
                <a:latin typeface="Arial"/>
                <a:ea typeface="Arial"/>
                <a:cs typeface="Arial"/>
                <a:sym typeface="Arial"/>
              </a:defRPr>
            </a:lvl9pPr>
          </a:lstStyle>
          <a:p/>
        </p:txBody>
      </p:sp>
      <p:sp>
        <p:nvSpPr>
          <p:cNvPr id="129" name="Google Shape;129;p52"/>
          <p:cNvSpPr txBox="1"/>
          <p:nvPr>
            <p:ph type="title"/>
          </p:nvPr>
        </p:nvSpPr>
        <p:spPr>
          <a:xfrm>
            <a:off x="566928" y="1316736"/>
            <a:ext cx="10515600" cy="868400"/>
          </a:xfrm>
          <a:prstGeom prst="rect">
            <a:avLst/>
          </a:prstGeom>
          <a:noFill/>
          <a:ln>
            <a:noFill/>
          </a:ln>
        </p:spPr>
        <p:txBody>
          <a:bodyPr anchorCtr="0" anchor="t" bIns="91425" lIns="91425" spcFirstLastPara="1" rIns="91425" wrap="square" tIns="91425">
            <a:noAutofit/>
          </a:bodyPr>
          <a:lstStyle>
            <a:lvl1pPr lvl="0" marR="0" algn="l">
              <a:lnSpc>
                <a:spcPct val="9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 3 level Bullet List">
  <p:cSld name="6_ 3 level Bullet List">
    <p:spTree>
      <p:nvGrpSpPr>
        <p:cNvPr id="130" name="Shape 130"/>
        <p:cNvGrpSpPr/>
        <p:nvPr/>
      </p:nvGrpSpPr>
      <p:grpSpPr>
        <a:xfrm>
          <a:off x="0" y="0"/>
          <a:ext cx="0" cy="0"/>
          <a:chOff x="0" y="0"/>
          <a:chExt cx="0" cy="0"/>
        </a:xfrm>
      </p:grpSpPr>
      <p:sp>
        <p:nvSpPr>
          <p:cNvPr id="131" name="Google Shape;131;p53"/>
          <p:cNvSpPr txBox="1"/>
          <p:nvPr>
            <p:ph idx="1" type="body"/>
          </p:nvPr>
        </p:nvSpPr>
        <p:spPr>
          <a:xfrm>
            <a:off x="566929" y="2185416"/>
            <a:ext cx="9678800" cy="38480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1000"/>
              </a:spcBef>
              <a:spcAft>
                <a:spcPts val="0"/>
              </a:spcAft>
              <a:buClr>
                <a:srgbClr val="005BBB"/>
              </a:buClr>
              <a:buSzPts val="1700"/>
              <a:buFont typeface="Arial"/>
              <a:buNone/>
              <a:defRPr b="1" i="0" sz="1700" u="none" cap="none" strike="noStrike">
                <a:solidFill>
                  <a:srgbClr val="005BBB"/>
                </a:solidFill>
                <a:latin typeface="Arial"/>
                <a:ea typeface="Arial"/>
                <a:cs typeface="Arial"/>
                <a:sym typeface="Arial"/>
              </a:defRPr>
            </a:lvl1pPr>
            <a:lvl2pPr indent="-355600" lvl="1" marL="914400" marR="0" algn="l">
              <a:lnSpc>
                <a:spcPct val="100000"/>
              </a:lnSpc>
              <a:spcBef>
                <a:spcPts val="500"/>
              </a:spcBef>
              <a:spcAft>
                <a:spcPts val="0"/>
              </a:spcAft>
              <a:buClr>
                <a:srgbClr val="005BBB"/>
              </a:buClr>
              <a:buSzPts val="2000"/>
              <a:buFont typeface="Arial"/>
              <a:buChar char="•"/>
              <a:defRPr b="0" i="0" sz="2000" u="none" cap="none" strike="noStrike">
                <a:solidFill>
                  <a:schemeClr val="dk1"/>
                </a:solidFill>
                <a:latin typeface="Arial"/>
                <a:ea typeface="Arial"/>
                <a:cs typeface="Arial"/>
                <a:sym typeface="Arial"/>
              </a:defRPr>
            </a:lvl2pPr>
            <a:lvl3pPr indent="-355600" lvl="2" marL="1371600" marR="0" algn="l">
              <a:lnSpc>
                <a:spcPct val="100000"/>
              </a:lnSpc>
              <a:spcBef>
                <a:spcPts val="500"/>
              </a:spcBef>
              <a:spcAft>
                <a:spcPts val="0"/>
              </a:spcAft>
              <a:buClr>
                <a:srgbClr val="005BBB"/>
              </a:buClr>
              <a:buSzPts val="2000"/>
              <a:buFont typeface="Arial"/>
              <a:buChar char="-"/>
              <a:defRPr b="0" i="0" sz="2000" u="none" cap="none" strike="noStrike">
                <a:solidFill>
                  <a:schemeClr val="dk1"/>
                </a:solidFill>
                <a:latin typeface="Arial"/>
                <a:ea typeface="Arial"/>
                <a:cs typeface="Arial"/>
                <a:sym typeface="Arial"/>
              </a:defRPr>
            </a:lvl3pPr>
            <a:lvl4pPr indent="-338817" lvl="3" marL="1828800" marR="0" algn="l">
              <a:lnSpc>
                <a:spcPct val="90000"/>
              </a:lnSpc>
              <a:spcBef>
                <a:spcPts val="500"/>
              </a:spcBef>
              <a:spcAft>
                <a:spcPts val="0"/>
              </a:spcAft>
              <a:buClr>
                <a:srgbClr val="005BBB"/>
              </a:buClr>
              <a:buSzPts val="1736"/>
              <a:buFont typeface="Arial"/>
              <a:buChar char="•"/>
              <a:defRPr b="0" i="0" sz="1800" u="none" cap="none" strike="noStrike">
                <a:solidFill>
                  <a:srgbClr val="666666"/>
                </a:solidFill>
                <a:latin typeface="Arial"/>
                <a:ea typeface="Arial"/>
                <a:cs typeface="Arial"/>
                <a:sym typeface="Arial"/>
              </a:defRPr>
            </a:lvl4pPr>
            <a:lvl5pPr indent="-338817" lvl="4" marL="2286000" marR="0" algn="l">
              <a:lnSpc>
                <a:spcPct val="90000"/>
              </a:lnSpc>
              <a:spcBef>
                <a:spcPts val="500"/>
              </a:spcBef>
              <a:spcAft>
                <a:spcPts val="0"/>
              </a:spcAft>
              <a:buClr>
                <a:srgbClr val="005BBB"/>
              </a:buClr>
              <a:buSzPts val="1736"/>
              <a:buFont typeface="Arial"/>
              <a:buChar char="•"/>
              <a:defRPr b="0" i="0" sz="1800" u="none" cap="none" strike="noStrike">
                <a:solidFill>
                  <a:srgbClr val="666666"/>
                </a:solidFill>
                <a:latin typeface="Arial"/>
                <a:ea typeface="Arial"/>
                <a:cs typeface="Arial"/>
                <a:sym typeface="Arial"/>
              </a:defRPr>
            </a:lvl5pPr>
            <a:lvl6pPr indent="-338817" lvl="5" marL="2743200" marR="0" algn="l">
              <a:lnSpc>
                <a:spcPct val="90000"/>
              </a:lnSpc>
              <a:spcBef>
                <a:spcPts val="500"/>
              </a:spcBef>
              <a:spcAft>
                <a:spcPts val="0"/>
              </a:spcAft>
              <a:buClr>
                <a:schemeClr val="dk1"/>
              </a:buClr>
              <a:buSzPts val="1736"/>
              <a:buFont typeface="Arial"/>
              <a:buChar char="•"/>
              <a:defRPr b="0" i="0" sz="1800" u="none" cap="none" strike="noStrike">
                <a:solidFill>
                  <a:schemeClr val="dk1"/>
                </a:solidFill>
                <a:latin typeface="Arial"/>
                <a:ea typeface="Arial"/>
                <a:cs typeface="Arial"/>
                <a:sym typeface="Arial"/>
              </a:defRPr>
            </a:lvl6pPr>
            <a:lvl7pPr indent="-338817" lvl="6" marL="3200400" marR="0" algn="l">
              <a:lnSpc>
                <a:spcPct val="90000"/>
              </a:lnSpc>
              <a:spcBef>
                <a:spcPts val="500"/>
              </a:spcBef>
              <a:spcAft>
                <a:spcPts val="0"/>
              </a:spcAft>
              <a:buClr>
                <a:schemeClr val="dk1"/>
              </a:buClr>
              <a:buSzPts val="1736"/>
              <a:buFont typeface="Arial"/>
              <a:buChar char="•"/>
              <a:defRPr b="0" i="0" sz="1800" u="none" cap="none" strike="noStrike">
                <a:solidFill>
                  <a:schemeClr val="dk1"/>
                </a:solidFill>
                <a:latin typeface="Arial"/>
                <a:ea typeface="Arial"/>
                <a:cs typeface="Arial"/>
                <a:sym typeface="Arial"/>
              </a:defRPr>
            </a:lvl7pPr>
            <a:lvl8pPr indent="-338817" lvl="7" marL="3657600" marR="0" algn="l">
              <a:lnSpc>
                <a:spcPct val="90000"/>
              </a:lnSpc>
              <a:spcBef>
                <a:spcPts val="500"/>
              </a:spcBef>
              <a:spcAft>
                <a:spcPts val="0"/>
              </a:spcAft>
              <a:buClr>
                <a:schemeClr val="dk1"/>
              </a:buClr>
              <a:buSzPts val="1736"/>
              <a:buFont typeface="Arial"/>
              <a:buChar char="•"/>
              <a:defRPr b="0" i="0" sz="1800" u="none" cap="none" strike="noStrike">
                <a:solidFill>
                  <a:schemeClr val="dk1"/>
                </a:solidFill>
                <a:latin typeface="Arial"/>
                <a:ea typeface="Arial"/>
                <a:cs typeface="Arial"/>
                <a:sym typeface="Arial"/>
              </a:defRPr>
            </a:lvl8pPr>
            <a:lvl9pPr indent="-338817" lvl="8" marL="4114800" marR="0" algn="l">
              <a:lnSpc>
                <a:spcPct val="90000"/>
              </a:lnSpc>
              <a:spcBef>
                <a:spcPts val="500"/>
              </a:spcBef>
              <a:spcAft>
                <a:spcPts val="0"/>
              </a:spcAft>
              <a:buClr>
                <a:schemeClr val="dk1"/>
              </a:buClr>
              <a:buSzPts val="1736"/>
              <a:buFont typeface="Arial"/>
              <a:buChar char="•"/>
              <a:defRPr b="0" i="0" sz="1800" u="none" cap="none" strike="noStrike">
                <a:solidFill>
                  <a:schemeClr val="dk1"/>
                </a:solidFill>
                <a:latin typeface="Arial"/>
                <a:ea typeface="Arial"/>
                <a:cs typeface="Arial"/>
                <a:sym typeface="Arial"/>
              </a:defRPr>
            </a:lvl9pPr>
          </a:lstStyle>
          <a:p/>
        </p:txBody>
      </p:sp>
      <p:sp>
        <p:nvSpPr>
          <p:cNvPr id="132" name="Google Shape;132;p53"/>
          <p:cNvSpPr txBox="1"/>
          <p:nvPr>
            <p:ph type="title"/>
          </p:nvPr>
        </p:nvSpPr>
        <p:spPr>
          <a:xfrm>
            <a:off x="566928" y="1316736"/>
            <a:ext cx="10515600" cy="868400"/>
          </a:xfrm>
          <a:prstGeom prst="rect">
            <a:avLst/>
          </a:prstGeom>
          <a:noFill/>
          <a:ln>
            <a:noFill/>
          </a:ln>
        </p:spPr>
        <p:txBody>
          <a:bodyPr anchorCtr="0" anchor="t" bIns="91425" lIns="91425" spcFirstLastPara="1" rIns="91425" wrap="square" tIns="91425">
            <a:noAutofit/>
          </a:bodyPr>
          <a:lstStyle>
            <a:lvl1pPr lvl="0" marR="0" algn="l">
              <a:lnSpc>
                <a:spcPct val="9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133" name="Shape 133"/>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 3 level Bullet List">
  <p:cSld name="7_ 3 level Bullet List">
    <p:spTree>
      <p:nvGrpSpPr>
        <p:cNvPr id="134" name="Shape 134"/>
        <p:cNvGrpSpPr/>
        <p:nvPr/>
      </p:nvGrpSpPr>
      <p:grpSpPr>
        <a:xfrm>
          <a:off x="0" y="0"/>
          <a:ext cx="0" cy="0"/>
          <a:chOff x="0" y="0"/>
          <a:chExt cx="0" cy="0"/>
        </a:xfrm>
      </p:grpSpPr>
      <p:sp>
        <p:nvSpPr>
          <p:cNvPr id="135" name="Google Shape;135;p55"/>
          <p:cNvSpPr txBox="1"/>
          <p:nvPr>
            <p:ph idx="1" type="body"/>
          </p:nvPr>
        </p:nvSpPr>
        <p:spPr>
          <a:xfrm>
            <a:off x="566929" y="2185416"/>
            <a:ext cx="9678800" cy="38480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1000"/>
              </a:spcBef>
              <a:spcAft>
                <a:spcPts val="0"/>
              </a:spcAft>
              <a:buClr>
                <a:srgbClr val="005BBB"/>
              </a:buClr>
              <a:buSzPts val="1700"/>
              <a:buFont typeface="Arial"/>
              <a:buNone/>
              <a:defRPr b="1" i="0" sz="1700" u="none" cap="none" strike="noStrike">
                <a:solidFill>
                  <a:srgbClr val="005BBB"/>
                </a:solidFill>
                <a:latin typeface="Arial"/>
                <a:ea typeface="Arial"/>
                <a:cs typeface="Arial"/>
                <a:sym typeface="Arial"/>
              </a:defRPr>
            </a:lvl1pPr>
            <a:lvl2pPr indent="-355600" lvl="1" marL="914400" marR="0" algn="l">
              <a:lnSpc>
                <a:spcPct val="100000"/>
              </a:lnSpc>
              <a:spcBef>
                <a:spcPts val="500"/>
              </a:spcBef>
              <a:spcAft>
                <a:spcPts val="0"/>
              </a:spcAft>
              <a:buClr>
                <a:srgbClr val="005BBB"/>
              </a:buClr>
              <a:buSzPts val="2000"/>
              <a:buFont typeface="Arial"/>
              <a:buChar char="•"/>
              <a:defRPr b="0" i="0" sz="2000" u="none" cap="none" strike="noStrike">
                <a:solidFill>
                  <a:schemeClr val="dk1"/>
                </a:solidFill>
                <a:latin typeface="Arial"/>
                <a:ea typeface="Arial"/>
                <a:cs typeface="Arial"/>
                <a:sym typeface="Arial"/>
              </a:defRPr>
            </a:lvl2pPr>
            <a:lvl3pPr indent="-355600" lvl="2" marL="1371600" marR="0" algn="l">
              <a:lnSpc>
                <a:spcPct val="100000"/>
              </a:lnSpc>
              <a:spcBef>
                <a:spcPts val="500"/>
              </a:spcBef>
              <a:spcAft>
                <a:spcPts val="0"/>
              </a:spcAft>
              <a:buClr>
                <a:srgbClr val="005BBB"/>
              </a:buClr>
              <a:buSzPts val="2000"/>
              <a:buFont typeface="Arial"/>
              <a:buChar char="-"/>
              <a:defRPr b="0" i="0" sz="2000" u="none" cap="none" strike="noStrike">
                <a:solidFill>
                  <a:schemeClr val="dk1"/>
                </a:solidFill>
                <a:latin typeface="Arial"/>
                <a:ea typeface="Arial"/>
                <a:cs typeface="Arial"/>
                <a:sym typeface="Arial"/>
              </a:defRPr>
            </a:lvl3pPr>
            <a:lvl4pPr indent="-338817" lvl="3" marL="1828800" marR="0" algn="l">
              <a:lnSpc>
                <a:spcPct val="90000"/>
              </a:lnSpc>
              <a:spcBef>
                <a:spcPts val="500"/>
              </a:spcBef>
              <a:spcAft>
                <a:spcPts val="0"/>
              </a:spcAft>
              <a:buClr>
                <a:srgbClr val="005BBB"/>
              </a:buClr>
              <a:buSzPts val="1736"/>
              <a:buFont typeface="Arial"/>
              <a:buChar char="•"/>
              <a:defRPr b="0" i="0" sz="1800" u="none" cap="none" strike="noStrike">
                <a:solidFill>
                  <a:srgbClr val="666666"/>
                </a:solidFill>
                <a:latin typeface="Arial"/>
                <a:ea typeface="Arial"/>
                <a:cs typeface="Arial"/>
                <a:sym typeface="Arial"/>
              </a:defRPr>
            </a:lvl4pPr>
            <a:lvl5pPr indent="-338817" lvl="4" marL="2286000" marR="0" algn="l">
              <a:lnSpc>
                <a:spcPct val="90000"/>
              </a:lnSpc>
              <a:spcBef>
                <a:spcPts val="500"/>
              </a:spcBef>
              <a:spcAft>
                <a:spcPts val="0"/>
              </a:spcAft>
              <a:buClr>
                <a:srgbClr val="005BBB"/>
              </a:buClr>
              <a:buSzPts val="1736"/>
              <a:buFont typeface="Arial"/>
              <a:buChar char="•"/>
              <a:defRPr b="0" i="0" sz="1800" u="none" cap="none" strike="noStrike">
                <a:solidFill>
                  <a:srgbClr val="666666"/>
                </a:solidFill>
                <a:latin typeface="Arial"/>
                <a:ea typeface="Arial"/>
                <a:cs typeface="Arial"/>
                <a:sym typeface="Arial"/>
              </a:defRPr>
            </a:lvl5pPr>
            <a:lvl6pPr indent="-338817" lvl="5" marL="2743200" marR="0" algn="l">
              <a:lnSpc>
                <a:spcPct val="90000"/>
              </a:lnSpc>
              <a:spcBef>
                <a:spcPts val="500"/>
              </a:spcBef>
              <a:spcAft>
                <a:spcPts val="0"/>
              </a:spcAft>
              <a:buClr>
                <a:schemeClr val="dk1"/>
              </a:buClr>
              <a:buSzPts val="1736"/>
              <a:buFont typeface="Arial"/>
              <a:buChar char="•"/>
              <a:defRPr b="0" i="0" sz="1800" u="none" cap="none" strike="noStrike">
                <a:solidFill>
                  <a:schemeClr val="dk1"/>
                </a:solidFill>
                <a:latin typeface="Arial"/>
                <a:ea typeface="Arial"/>
                <a:cs typeface="Arial"/>
                <a:sym typeface="Arial"/>
              </a:defRPr>
            </a:lvl6pPr>
            <a:lvl7pPr indent="-338817" lvl="6" marL="3200400" marR="0" algn="l">
              <a:lnSpc>
                <a:spcPct val="90000"/>
              </a:lnSpc>
              <a:spcBef>
                <a:spcPts val="500"/>
              </a:spcBef>
              <a:spcAft>
                <a:spcPts val="0"/>
              </a:spcAft>
              <a:buClr>
                <a:schemeClr val="dk1"/>
              </a:buClr>
              <a:buSzPts val="1736"/>
              <a:buFont typeface="Arial"/>
              <a:buChar char="•"/>
              <a:defRPr b="0" i="0" sz="1800" u="none" cap="none" strike="noStrike">
                <a:solidFill>
                  <a:schemeClr val="dk1"/>
                </a:solidFill>
                <a:latin typeface="Arial"/>
                <a:ea typeface="Arial"/>
                <a:cs typeface="Arial"/>
                <a:sym typeface="Arial"/>
              </a:defRPr>
            </a:lvl7pPr>
            <a:lvl8pPr indent="-338817" lvl="7" marL="3657600" marR="0" algn="l">
              <a:lnSpc>
                <a:spcPct val="90000"/>
              </a:lnSpc>
              <a:spcBef>
                <a:spcPts val="500"/>
              </a:spcBef>
              <a:spcAft>
                <a:spcPts val="0"/>
              </a:spcAft>
              <a:buClr>
                <a:schemeClr val="dk1"/>
              </a:buClr>
              <a:buSzPts val="1736"/>
              <a:buFont typeface="Arial"/>
              <a:buChar char="•"/>
              <a:defRPr b="0" i="0" sz="1800" u="none" cap="none" strike="noStrike">
                <a:solidFill>
                  <a:schemeClr val="dk1"/>
                </a:solidFill>
                <a:latin typeface="Arial"/>
                <a:ea typeface="Arial"/>
                <a:cs typeface="Arial"/>
                <a:sym typeface="Arial"/>
              </a:defRPr>
            </a:lvl8pPr>
            <a:lvl9pPr indent="-338817" lvl="8" marL="4114800" marR="0" algn="l">
              <a:lnSpc>
                <a:spcPct val="90000"/>
              </a:lnSpc>
              <a:spcBef>
                <a:spcPts val="500"/>
              </a:spcBef>
              <a:spcAft>
                <a:spcPts val="0"/>
              </a:spcAft>
              <a:buClr>
                <a:schemeClr val="dk1"/>
              </a:buClr>
              <a:buSzPts val="1736"/>
              <a:buFont typeface="Arial"/>
              <a:buChar char="•"/>
              <a:defRPr b="0" i="0" sz="1800" u="none" cap="none" strike="noStrike">
                <a:solidFill>
                  <a:schemeClr val="dk1"/>
                </a:solidFill>
                <a:latin typeface="Arial"/>
                <a:ea typeface="Arial"/>
                <a:cs typeface="Arial"/>
                <a:sym typeface="Arial"/>
              </a:defRPr>
            </a:lvl9pPr>
          </a:lstStyle>
          <a:p/>
        </p:txBody>
      </p:sp>
      <p:sp>
        <p:nvSpPr>
          <p:cNvPr id="136" name="Google Shape;136;p55"/>
          <p:cNvSpPr txBox="1"/>
          <p:nvPr>
            <p:ph type="title"/>
          </p:nvPr>
        </p:nvSpPr>
        <p:spPr>
          <a:xfrm>
            <a:off x="566928" y="1316736"/>
            <a:ext cx="10515600" cy="868400"/>
          </a:xfrm>
          <a:prstGeom prst="rect">
            <a:avLst/>
          </a:prstGeom>
          <a:noFill/>
          <a:ln>
            <a:noFill/>
          </a:ln>
        </p:spPr>
        <p:txBody>
          <a:bodyPr anchorCtr="0" anchor="t" bIns="91425" lIns="91425" spcFirstLastPara="1" rIns="91425" wrap="square" tIns="91425">
            <a:noAutofit/>
          </a:bodyPr>
          <a:lstStyle>
            <a:lvl1pPr lvl="0" marR="0" algn="l">
              <a:lnSpc>
                <a:spcPct val="9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ed List">
  <p:cSld name="Bulleted List">
    <p:spTree>
      <p:nvGrpSpPr>
        <p:cNvPr id="137" name="Shape 137"/>
        <p:cNvGrpSpPr/>
        <p:nvPr/>
      </p:nvGrpSpPr>
      <p:grpSpPr>
        <a:xfrm>
          <a:off x="0" y="0"/>
          <a:ext cx="0" cy="0"/>
          <a:chOff x="0" y="0"/>
          <a:chExt cx="0" cy="0"/>
        </a:xfrm>
      </p:grpSpPr>
      <p:sp>
        <p:nvSpPr>
          <p:cNvPr id="138" name="Google Shape;138;p56"/>
          <p:cNvSpPr txBox="1"/>
          <p:nvPr>
            <p:ph idx="1" type="body"/>
          </p:nvPr>
        </p:nvSpPr>
        <p:spPr>
          <a:xfrm>
            <a:off x="566928" y="2185416"/>
            <a:ext cx="8557757" cy="3732425"/>
          </a:xfrm>
          <a:prstGeom prst="rect">
            <a:avLst/>
          </a:prstGeom>
          <a:noFill/>
          <a:ln>
            <a:noFill/>
          </a:ln>
        </p:spPr>
        <p:txBody>
          <a:bodyPr anchorCtr="0" anchor="t" bIns="45700" lIns="182875" spcFirstLastPara="1" rIns="182875" wrap="square" tIns="45700">
            <a:noAutofit/>
          </a:bodyPr>
          <a:lstStyle>
            <a:lvl1pPr indent="-367030" lvl="0" marL="457200" marR="0" algn="l">
              <a:lnSpc>
                <a:spcPct val="100000"/>
              </a:lnSpc>
              <a:spcBef>
                <a:spcPts val="1000"/>
              </a:spcBef>
              <a:spcAft>
                <a:spcPts val="0"/>
              </a:spcAft>
              <a:buClr>
                <a:srgbClr val="005BBB"/>
              </a:buClr>
              <a:buSzPts val="2180"/>
              <a:buFont typeface="Arial"/>
              <a:buChar char="•"/>
              <a:defRPr b="0" i="0" sz="2000">
                <a:solidFill>
                  <a:schemeClr val="dk1"/>
                </a:solidFill>
                <a:latin typeface="Arial"/>
                <a:ea typeface="Arial"/>
                <a:cs typeface="Arial"/>
                <a:sym typeface="Arial"/>
              </a:defRPr>
            </a:lvl1pPr>
            <a:lvl2pPr indent="-228600" lvl="1" marL="914400" algn="l">
              <a:lnSpc>
                <a:spcPct val="100000"/>
              </a:lnSpc>
              <a:spcBef>
                <a:spcPts val="500"/>
              </a:spcBef>
              <a:spcAft>
                <a:spcPts val="0"/>
              </a:spcAft>
              <a:buSzPts val="2000"/>
              <a:buNone/>
              <a:defRPr sz="2000">
                <a:solidFill>
                  <a:srgbClr val="9E9E9E"/>
                </a:solidFill>
              </a:defRPr>
            </a:lvl2pPr>
            <a:lvl3pPr indent="-228600" lvl="2" marL="1371600" algn="l">
              <a:lnSpc>
                <a:spcPct val="100000"/>
              </a:lnSpc>
              <a:spcBef>
                <a:spcPts val="500"/>
              </a:spcBef>
              <a:spcAft>
                <a:spcPts val="0"/>
              </a:spcAft>
              <a:buSzPts val="1800"/>
              <a:buNone/>
              <a:defRPr sz="1800">
                <a:solidFill>
                  <a:srgbClr val="9E9E9E"/>
                </a:solidFill>
              </a:defRPr>
            </a:lvl3pPr>
            <a:lvl4pPr indent="-228600" lvl="3" marL="1828800" algn="l">
              <a:lnSpc>
                <a:spcPct val="90000"/>
              </a:lnSpc>
              <a:spcBef>
                <a:spcPts val="500"/>
              </a:spcBef>
              <a:spcAft>
                <a:spcPts val="0"/>
              </a:spcAft>
              <a:buSzPts val="1600"/>
              <a:buNone/>
              <a:defRPr sz="1600">
                <a:solidFill>
                  <a:srgbClr val="9E9E9E"/>
                </a:solidFill>
              </a:defRPr>
            </a:lvl4pPr>
            <a:lvl5pPr indent="-228600" lvl="4" marL="2286000" algn="l">
              <a:lnSpc>
                <a:spcPct val="90000"/>
              </a:lnSpc>
              <a:spcBef>
                <a:spcPts val="500"/>
              </a:spcBef>
              <a:spcAft>
                <a:spcPts val="0"/>
              </a:spcAft>
              <a:buSzPts val="1600"/>
              <a:buNone/>
              <a:defRPr sz="1600">
                <a:solidFill>
                  <a:srgbClr val="9E9E9E"/>
                </a:solidFill>
              </a:defRPr>
            </a:lvl5pPr>
            <a:lvl6pPr indent="-228600" lvl="5" marL="2743200" algn="l">
              <a:lnSpc>
                <a:spcPct val="90000"/>
              </a:lnSpc>
              <a:spcBef>
                <a:spcPts val="500"/>
              </a:spcBef>
              <a:spcAft>
                <a:spcPts val="0"/>
              </a:spcAft>
              <a:buClr>
                <a:srgbClr val="9E9E9E"/>
              </a:buClr>
              <a:buSzPts val="1600"/>
              <a:buNone/>
              <a:defRPr sz="1600">
                <a:solidFill>
                  <a:srgbClr val="9E9E9E"/>
                </a:solidFill>
              </a:defRPr>
            </a:lvl6pPr>
            <a:lvl7pPr indent="-228600" lvl="6" marL="3200400" algn="l">
              <a:lnSpc>
                <a:spcPct val="90000"/>
              </a:lnSpc>
              <a:spcBef>
                <a:spcPts val="500"/>
              </a:spcBef>
              <a:spcAft>
                <a:spcPts val="0"/>
              </a:spcAft>
              <a:buClr>
                <a:srgbClr val="9E9E9E"/>
              </a:buClr>
              <a:buSzPts val="1600"/>
              <a:buNone/>
              <a:defRPr sz="1600">
                <a:solidFill>
                  <a:srgbClr val="9E9E9E"/>
                </a:solidFill>
              </a:defRPr>
            </a:lvl7pPr>
            <a:lvl8pPr indent="-228600" lvl="7" marL="3657600" algn="l">
              <a:lnSpc>
                <a:spcPct val="90000"/>
              </a:lnSpc>
              <a:spcBef>
                <a:spcPts val="500"/>
              </a:spcBef>
              <a:spcAft>
                <a:spcPts val="0"/>
              </a:spcAft>
              <a:buClr>
                <a:srgbClr val="9E9E9E"/>
              </a:buClr>
              <a:buSzPts val="1600"/>
              <a:buNone/>
              <a:defRPr sz="1600">
                <a:solidFill>
                  <a:srgbClr val="9E9E9E"/>
                </a:solidFill>
              </a:defRPr>
            </a:lvl8pPr>
            <a:lvl9pPr indent="-228600" lvl="8" marL="4114800" algn="l">
              <a:lnSpc>
                <a:spcPct val="90000"/>
              </a:lnSpc>
              <a:spcBef>
                <a:spcPts val="500"/>
              </a:spcBef>
              <a:spcAft>
                <a:spcPts val="0"/>
              </a:spcAft>
              <a:buClr>
                <a:srgbClr val="9E9E9E"/>
              </a:buClr>
              <a:buSzPts val="1600"/>
              <a:buNone/>
              <a:defRPr sz="1600">
                <a:solidFill>
                  <a:srgbClr val="9E9E9E"/>
                </a:solidFill>
              </a:defRPr>
            </a:lvl9pPr>
          </a:lstStyle>
          <a:p/>
        </p:txBody>
      </p:sp>
      <p:sp>
        <p:nvSpPr>
          <p:cNvPr id="139" name="Google Shape;139;p56"/>
          <p:cNvSpPr txBox="1"/>
          <p:nvPr>
            <p:ph type="title"/>
          </p:nvPr>
        </p:nvSpPr>
        <p:spPr>
          <a:xfrm>
            <a:off x="569468" y="1320800"/>
            <a:ext cx="10515600" cy="716084"/>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Clr>
                <a:srgbClr val="005BBB"/>
              </a:buClr>
              <a:buSzPts val="3600"/>
              <a:buFont typeface="Georgia"/>
              <a:buNone/>
              <a:defRPr sz="3600">
                <a:solidFill>
                  <a:srgbClr val="005BBB"/>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40" name="Shape 140"/>
        <p:cNvGrpSpPr/>
        <p:nvPr/>
      </p:nvGrpSpPr>
      <p:grpSpPr>
        <a:xfrm>
          <a:off x="0" y="0"/>
          <a:ext cx="0" cy="0"/>
          <a:chOff x="0" y="0"/>
          <a:chExt cx="0" cy="0"/>
        </a:xfrm>
      </p:grpSpPr>
      <p:pic>
        <p:nvPicPr>
          <p:cNvPr id="141" name="Google Shape;141;p68"/>
          <p:cNvPicPr preferRelativeResize="0"/>
          <p:nvPr/>
        </p:nvPicPr>
        <p:blipFill rotWithShape="1">
          <a:blip r:embed="rId2">
            <a:alphaModFix/>
          </a:blip>
          <a:srcRect b="0" l="0" r="0" t="0"/>
          <a:stretch/>
        </p:blipFill>
        <p:spPr>
          <a:xfrm>
            <a:off x="-4" y="0"/>
            <a:ext cx="12188952" cy="6858000"/>
          </a:xfrm>
          <a:prstGeom prst="rect">
            <a:avLst/>
          </a:prstGeom>
          <a:noFill/>
          <a:ln>
            <a:noFill/>
          </a:ln>
        </p:spPr>
      </p:pic>
      <p:sp>
        <p:nvSpPr>
          <p:cNvPr id="142" name="Google Shape;142;p68"/>
          <p:cNvSpPr txBox="1"/>
          <p:nvPr>
            <p:ph idx="1" type="body"/>
          </p:nvPr>
        </p:nvSpPr>
        <p:spPr>
          <a:xfrm>
            <a:off x="658368" y="3968496"/>
            <a:ext cx="6638544" cy="1650381"/>
          </a:xfrm>
          <a:prstGeom prst="rect">
            <a:avLst/>
          </a:prstGeom>
          <a:noFill/>
          <a:ln>
            <a:noFill/>
          </a:ln>
        </p:spPr>
        <p:txBody>
          <a:bodyPr anchorCtr="0" anchor="t" bIns="45700" lIns="0" spcFirstLastPara="1" rIns="91425" wrap="square" tIns="45700">
            <a:noAutofit/>
          </a:bodyPr>
          <a:lstStyle>
            <a:lvl1pPr indent="-228600" lvl="0" marL="457200" algn="l">
              <a:lnSpc>
                <a:spcPct val="100000"/>
              </a:lnSpc>
              <a:spcBef>
                <a:spcPts val="1000"/>
              </a:spcBef>
              <a:spcAft>
                <a:spcPts val="0"/>
              </a:spcAft>
              <a:buSzPts val="2800"/>
              <a:buNone/>
              <a:defRPr b="0" i="0" sz="2800">
                <a:solidFill>
                  <a:schemeClr val="lt1"/>
                </a:solidFill>
                <a:latin typeface="Georgia"/>
                <a:ea typeface="Georgia"/>
                <a:cs typeface="Georgia"/>
                <a:sym typeface="Georgia"/>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p68"/>
          <p:cNvSpPr txBox="1"/>
          <p:nvPr>
            <p:ph type="ctrTitle"/>
          </p:nvPr>
        </p:nvSpPr>
        <p:spPr>
          <a:xfrm>
            <a:off x="658368" y="1490472"/>
            <a:ext cx="6638544" cy="2386584"/>
          </a:xfrm>
          <a:prstGeom prst="rect">
            <a:avLst/>
          </a:prstGeom>
          <a:noFill/>
          <a:ln>
            <a:noFill/>
          </a:ln>
        </p:spPr>
        <p:txBody>
          <a:bodyPr anchorCtr="0" anchor="b" bIns="45700" lIns="0" spcFirstLastPara="1" rIns="91425" wrap="square" tIns="45700">
            <a:noAutofit/>
          </a:bodyPr>
          <a:lstStyle>
            <a:lvl1pPr lvl="0" algn="l">
              <a:lnSpc>
                <a:spcPct val="96666"/>
              </a:lnSpc>
              <a:spcBef>
                <a:spcPts val="0"/>
              </a:spcBef>
              <a:spcAft>
                <a:spcPts val="0"/>
              </a:spcAft>
              <a:buClr>
                <a:schemeClr val="lt1"/>
              </a:buClr>
              <a:buSzPts val="6000"/>
              <a:buFont typeface="Arial"/>
              <a:buNone/>
              <a:defRPr b="1" i="0" sz="600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44" name="Google Shape;144;p68"/>
          <p:cNvPicPr preferRelativeResize="0"/>
          <p:nvPr/>
        </p:nvPicPr>
        <p:blipFill rotWithShape="1">
          <a:blip r:embed="rId3">
            <a:alphaModFix/>
          </a:blip>
          <a:srcRect b="0" l="0" r="0" t="0"/>
          <a:stretch/>
        </p:blipFill>
        <p:spPr>
          <a:xfrm>
            <a:off x="658368" y="5367528"/>
            <a:ext cx="3249261" cy="500387"/>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p:cSld name="Divider Slide">
    <p:spTree>
      <p:nvGrpSpPr>
        <p:cNvPr id="145" name="Shape 145"/>
        <p:cNvGrpSpPr/>
        <p:nvPr/>
      </p:nvGrpSpPr>
      <p:grpSpPr>
        <a:xfrm>
          <a:off x="0" y="0"/>
          <a:ext cx="0" cy="0"/>
          <a:chOff x="0" y="0"/>
          <a:chExt cx="0" cy="0"/>
        </a:xfrm>
      </p:grpSpPr>
      <p:pic>
        <p:nvPicPr>
          <p:cNvPr id="146" name="Google Shape;146;p69"/>
          <p:cNvPicPr preferRelativeResize="0"/>
          <p:nvPr/>
        </p:nvPicPr>
        <p:blipFill rotWithShape="1">
          <a:blip r:embed="rId2">
            <a:alphaModFix/>
          </a:blip>
          <a:srcRect b="0" l="0" r="0" t="0"/>
          <a:stretch/>
        </p:blipFill>
        <p:spPr>
          <a:xfrm>
            <a:off x="0" y="0"/>
            <a:ext cx="12188952" cy="6858000"/>
          </a:xfrm>
          <a:prstGeom prst="rect">
            <a:avLst/>
          </a:prstGeom>
          <a:noFill/>
          <a:ln>
            <a:noFill/>
          </a:ln>
        </p:spPr>
      </p:pic>
      <p:sp>
        <p:nvSpPr>
          <p:cNvPr id="147" name="Google Shape;147;p69"/>
          <p:cNvSpPr txBox="1"/>
          <p:nvPr>
            <p:ph type="ctrTitle"/>
          </p:nvPr>
        </p:nvSpPr>
        <p:spPr>
          <a:xfrm>
            <a:off x="658368" y="1490663"/>
            <a:ext cx="6638544" cy="2387600"/>
          </a:xfrm>
          <a:prstGeom prst="rect">
            <a:avLst/>
          </a:prstGeom>
          <a:noFill/>
          <a:ln>
            <a:noFill/>
          </a:ln>
        </p:spPr>
        <p:txBody>
          <a:bodyPr anchorCtr="0" anchor="b" bIns="45700" lIns="0" spcFirstLastPara="1" rIns="91425" wrap="square" tIns="45700">
            <a:noAutofit/>
          </a:bodyPr>
          <a:lstStyle>
            <a:lvl1pPr lvl="0" algn="l">
              <a:lnSpc>
                <a:spcPct val="96666"/>
              </a:lnSpc>
              <a:spcBef>
                <a:spcPts val="0"/>
              </a:spcBef>
              <a:spcAft>
                <a:spcPts val="0"/>
              </a:spcAft>
              <a:buClr>
                <a:schemeClr val="lt1"/>
              </a:buClr>
              <a:buSzPts val="6000"/>
              <a:buFont typeface="Arial"/>
              <a:buNone/>
              <a:defRPr b="1" i="0" sz="600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69"/>
          <p:cNvSpPr txBox="1"/>
          <p:nvPr>
            <p:ph idx="1" type="subTitle"/>
          </p:nvPr>
        </p:nvSpPr>
        <p:spPr>
          <a:xfrm>
            <a:off x="658368" y="3970337"/>
            <a:ext cx="6638544" cy="2212976"/>
          </a:xfrm>
          <a:prstGeom prst="rect">
            <a:avLst/>
          </a:prstGeom>
          <a:noFill/>
          <a:ln>
            <a:noFill/>
          </a:ln>
        </p:spPr>
        <p:txBody>
          <a:bodyPr anchorCtr="0" anchor="t" bIns="45700" lIns="0" spcFirstLastPara="1" rIns="91425" wrap="square" tIns="45700">
            <a:noAutofit/>
          </a:bodyPr>
          <a:lstStyle>
            <a:lvl1pPr lvl="0" algn="l">
              <a:lnSpc>
                <a:spcPct val="100000"/>
              </a:lnSpc>
              <a:spcBef>
                <a:spcPts val="1000"/>
              </a:spcBef>
              <a:spcAft>
                <a:spcPts val="0"/>
              </a:spcAft>
              <a:buSzPts val="2800"/>
              <a:buNone/>
              <a:defRPr b="0" sz="2800">
                <a:solidFill>
                  <a:schemeClr val="lt1"/>
                </a:solidFill>
                <a:latin typeface="Georgia"/>
                <a:ea typeface="Georgia"/>
                <a:cs typeface="Georgia"/>
                <a:sym typeface="Georgia"/>
              </a:defRPr>
            </a:lvl1pPr>
            <a:lvl2pPr lvl="1" algn="ctr">
              <a:lnSpc>
                <a:spcPct val="100000"/>
              </a:lnSpc>
              <a:spcBef>
                <a:spcPts val="500"/>
              </a:spcBef>
              <a:spcAft>
                <a:spcPts val="0"/>
              </a:spcAft>
              <a:buSzPts val="2000"/>
              <a:buNone/>
              <a:defRPr sz="2000"/>
            </a:lvl2pPr>
            <a:lvl3pPr lvl="2" algn="ctr">
              <a:lnSpc>
                <a:spcPct val="10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49" name="Google Shape;149;p69"/>
          <p:cNvPicPr preferRelativeResize="0"/>
          <p:nvPr/>
        </p:nvPicPr>
        <p:blipFill rotWithShape="1">
          <a:blip r:embed="rId3">
            <a:alphaModFix/>
          </a:blip>
          <a:srcRect b="0" l="0" r="0" t="0"/>
          <a:stretch/>
        </p:blipFill>
        <p:spPr>
          <a:xfrm>
            <a:off x="268639" y="152401"/>
            <a:ext cx="3249261" cy="500387"/>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Text">
  <p:cSld name="2 Column Text">
    <p:spTree>
      <p:nvGrpSpPr>
        <p:cNvPr id="150" name="Shape 150"/>
        <p:cNvGrpSpPr/>
        <p:nvPr/>
      </p:nvGrpSpPr>
      <p:grpSpPr>
        <a:xfrm>
          <a:off x="0" y="0"/>
          <a:ext cx="0" cy="0"/>
          <a:chOff x="0" y="0"/>
          <a:chExt cx="0" cy="0"/>
        </a:xfrm>
      </p:grpSpPr>
      <p:sp>
        <p:nvSpPr>
          <p:cNvPr id="151" name="Google Shape;151;p70"/>
          <p:cNvSpPr txBox="1"/>
          <p:nvPr>
            <p:ph idx="1" type="body"/>
          </p:nvPr>
        </p:nvSpPr>
        <p:spPr>
          <a:xfrm>
            <a:off x="566928" y="2185416"/>
            <a:ext cx="4179753" cy="351140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800"/>
              <a:buNone/>
              <a:defRPr b="0" i="0" sz="1800">
                <a:solidFill>
                  <a:schemeClr val="dk1"/>
                </a:solidFill>
                <a:latin typeface="Arial"/>
                <a:ea typeface="Arial"/>
                <a:cs typeface="Arial"/>
                <a:sym typeface="Arial"/>
              </a:defRPr>
            </a:lvl1pPr>
            <a:lvl2pPr indent="-228600" lvl="1" marL="914400" algn="l">
              <a:lnSpc>
                <a:spcPct val="100000"/>
              </a:lnSpc>
              <a:spcBef>
                <a:spcPts val="500"/>
              </a:spcBef>
              <a:spcAft>
                <a:spcPts val="0"/>
              </a:spcAft>
              <a:buSzPts val="2000"/>
              <a:buNone/>
              <a:defRPr sz="2000">
                <a:solidFill>
                  <a:srgbClr val="9E9E9E"/>
                </a:solidFill>
              </a:defRPr>
            </a:lvl2pPr>
            <a:lvl3pPr indent="-228600" lvl="2" marL="1371600" algn="l">
              <a:lnSpc>
                <a:spcPct val="100000"/>
              </a:lnSpc>
              <a:spcBef>
                <a:spcPts val="500"/>
              </a:spcBef>
              <a:spcAft>
                <a:spcPts val="0"/>
              </a:spcAft>
              <a:buSzPts val="1800"/>
              <a:buNone/>
              <a:defRPr sz="1800">
                <a:solidFill>
                  <a:srgbClr val="9E9E9E"/>
                </a:solidFill>
              </a:defRPr>
            </a:lvl3pPr>
            <a:lvl4pPr indent="-228600" lvl="3" marL="1828800" algn="l">
              <a:lnSpc>
                <a:spcPct val="90000"/>
              </a:lnSpc>
              <a:spcBef>
                <a:spcPts val="500"/>
              </a:spcBef>
              <a:spcAft>
                <a:spcPts val="0"/>
              </a:spcAft>
              <a:buSzPts val="1600"/>
              <a:buNone/>
              <a:defRPr sz="1600">
                <a:solidFill>
                  <a:srgbClr val="9E9E9E"/>
                </a:solidFill>
              </a:defRPr>
            </a:lvl4pPr>
            <a:lvl5pPr indent="-228600" lvl="4" marL="2286000" algn="l">
              <a:lnSpc>
                <a:spcPct val="90000"/>
              </a:lnSpc>
              <a:spcBef>
                <a:spcPts val="500"/>
              </a:spcBef>
              <a:spcAft>
                <a:spcPts val="0"/>
              </a:spcAft>
              <a:buSzPts val="1600"/>
              <a:buNone/>
              <a:defRPr sz="1600">
                <a:solidFill>
                  <a:srgbClr val="9E9E9E"/>
                </a:solidFill>
              </a:defRPr>
            </a:lvl5pPr>
            <a:lvl6pPr indent="-228600" lvl="5" marL="2743200" algn="l">
              <a:lnSpc>
                <a:spcPct val="90000"/>
              </a:lnSpc>
              <a:spcBef>
                <a:spcPts val="500"/>
              </a:spcBef>
              <a:spcAft>
                <a:spcPts val="0"/>
              </a:spcAft>
              <a:buClr>
                <a:srgbClr val="9E9E9E"/>
              </a:buClr>
              <a:buSzPts val="1600"/>
              <a:buNone/>
              <a:defRPr sz="1600">
                <a:solidFill>
                  <a:srgbClr val="9E9E9E"/>
                </a:solidFill>
              </a:defRPr>
            </a:lvl6pPr>
            <a:lvl7pPr indent="-228600" lvl="6" marL="3200400" algn="l">
              <a:lnSpc>
                <a:spcPct val="90000"/>
              </a:lnSpc>
              <a:spcBef>
                <a:spcPts val="500"/>
              </a:spcBef>
              <a:spcAft>
                <a:spcPts val="0"/>
              </a:spcAft>
              <a:buClr>
                <a:srgbClr val="9E9E9E"/>
              </a:buClr>
              <a:buSzPts val="1600"/>
              <a:buNone/>
              <a:defRPr sz="1600">
                <a:solidFill>
                  <a:srgbClr val="9E9E9E"/>
                </a:solidFill>
              </a:defRPr>
            </a:lvl7pPr>
            <a:lvl8pPr indent="-228600" lvl="7" marL="3657600" algn="l">
              <a:lnSpc>
                <a:spcPct val="90000"/>
              </a:lnSpc>
              <a:spcBef>
                <a:spcPts val="500"/>
              </a:spcBef>
              <a:spcAft>
                <a:spcPts val="0"/>
              </a:spcAft>
              <a:buClr>
                <a:srgbClr val="9E9E9E"/>
              </a:buClr>
              <a:buSzPts val="1600"/>
              <a:buNone/>
              <a:defRPr sz="1600">
                <a:solidFill>
                  <a:srgbClr val="9E9E9E"/>
                </a:solidFill>
              </a:defRPr>
            </a:lvl8pPr>
            <a:lvl9pPr indent="-228600" lvl="8" marL="4114800" algn="l">
              <a:lnSpc>
                <a:spcPct val="90000"/>
              </a:lnSpc>
              <a:spcBef>
                <a:spcPts val="500"/>
              </a:spcBef>
              <a:spcAft>
                <a:spcPts val="0"/>
              </a:spcAft>
              <a:buClr>
                <a:srgbClr val="9E9E9E"/>
              </a:buClr>
              <a:buSzPts val="1600"/>
              <a:buNone/>
              <a:defRPr sz="1600">
                <a:solidFill>
                  <a:srgbClr val="9E9E9E"/>
                </a:solidFill>
              </a:defRPr>
            </a:lvl9pPr>
          </a:lstStyle>
          <a:p/>
        </p:txBody>
      </p:sp>
      <p:sp>
        <p:nvSpPr>
          <p:cNvPr id="152" name="Google Shape;152;p70"/>
          <p:cNvSpPr txBox="1"/>
          <p:nvPr>
            <p:ph idx="2" type="body"/>
          </p:nvPr>
        </p:nvSpPr>
        <p:spPr>
          <a:xfrm>
            <a:off x="5029200" y="2185416"/>
            <a:ext cx="4179753" cy="351140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800"/>
              <a:buNone/>
              <a:defRPr b="0" i="0" sz="1800">
                <a:solidFill>
                  <a:schemeClr val="dk1"/>
                </a:solidFill>
                <a:latin typeface="Arial"/>
                <a:ea typeface="Arial"/>
                <a:cs typeface="Arial"/>
                <a:sym typeface="Arial"/>
              </a:defRPr>
            </a:lvl1pPr>
            <a:lvl2pPr indent="-228600" lvl="1" marL="914400" algn="l">
              <a:lnSpc>
                <a:spcPct val="100000"/>
              </a:lnSpc>
              <a:spcBef>
                <a:spcPts val="500"/>
              </a:spcBef>
              <a:spcAft>
                <a:spcPts val="0"/>
              </a:spcAft>
              <a:buSzPts val="2000"/>
              <a:buNone/>
              <a:defRPr sz="2000">
                <a:solidFill>
                  <a:srgbClr val="9E9E9E"/>
                </a:solidFill>
              </a:defRPr>
            </a:lvl2pPr>
            <a:lvl3pPr indent="-228600" lvl="2" marL="1371600" algn="l">
              <a:lnSpc>
                <a:spcPct val="100000"/>
              </a:lnSpc>
              <a:spcBef>
                <a:spcPts val="500"/>
              </a:spcBef>
              <a:spcAft>
                <a:spcPts val="0"/>
              </a:spcAft>
              <a:buSzPts val="1800"/>
              <a:buNone/>
              <a:defRPr sz="1800">
                <a:solidFill>
                  <a:srgbClr val="9E9E9E"/>
                </a:solidFill>
              </a:defRPr>
            </a:lvl3pPr>
            <a:lvl4pPr indent="-228600" lvl="3" marL="1828800" algn="l">
              <a:lnSpc>
                <a:spcPct val="90000"/>
              </a:lnSpc>
              <a:spcBef>
                <a:spcPts val="500"/>
              </a:spcBef>
              <a:spcAft>
                <a:spcPts val="0"/>
              </a:spcAft>
              <a:buSzPts val="1600"/>
              <a:buNone/>
              <a:defRPr sz="1600">
                <a:solidFill>
                  <a:srgbClr val="9E9E9E"/>
                </a:solidFill>
              </a:defRPr>
            </a:lvl4pPr>
            <a:lvl5pPr indent="-228600" lvl="4" marL="2286000" algn="l">
              <a:lnSpc>
                <a:spcPct val="90000"/>
              </a:lnSpc>
              <a:spcBef>
                <a:spcPts val="500"/>
              </a:spcBef>
              <a:spcAft>
                <a:spcPts val="0"/>
              </a:spcAft>
              <a:buSzPts val="1600"/>
              <a:buNone/>
              <a:defRPr sz="1600">
                <a:solidFill>
                  <a:srgbClr val="9E9E9E"/>
                </a:solidFill>
              </a:defRPr>
            </a:lvl5pPr>
            <a:lvl6pPr indent="-228600" lvl="5" marL="2743200" algn="l">
              <a:lnSpc>
                <a:spcPct val="90000"/>
              </a:lnSpc>
              <a:spcBef>
                <a:spcPts val="500"/>
              </a:spcBef>
              <a:spcAft>
                <a:spcPts val="0"/>
              </a:spcAft>
              <a:buClr>
                <a:srgbClr val="9E9E9E"/>
              </a:buClr>
              <a:buSzPts val="1600"/>
              <a:buNone/>
              <a:defRPr sz="1600">
                <a:solidFill>
                  <a:srgbClr val="9E9E9E"/>
                </a:solidFill>
              </a:defRPr>
            </a:lvl6pPr>
            <a:lvl7pPr indent="-228600" lvl="6" marL="3200400" algn="l">
              <a:lnSpc>
                <a:spcPct val="90000"/>
              </a:lnSpc>
              <a:spcBef>
                <a:spcPts val="500"/>
              </a:spcBef>
              <a:spcAft>
                <a:spcPts val="0"/>
              </a:spcAft>
              <a:buClr>
                <a:srgbClr val="9E9E9E"/>
              </a:buClr>
              <a:buSzPts val="1600"/>
              <a:buNone/>
              <a:defRPr sz="1600">
                <a:solidFill>
                  <a:srgbClr val="9E9E9E"/>
                </a:solidFill>
              </a:defRPr>
            </a:lvl7pPr>
            <a:lvl8pPr indent="-228600" lvl="7" marL="3657600" algn="l">
              <a:lnSpc>
                <a:spcPct val="90000"/>
              </a:lnSpc>
              <a:spcBef>
                <a:spcPts val="500"/>
              </a:spcBef>
              <a:spcAft>
                <a:spcPts val="0"/>
              </a:spcAft>
              <a:buClr>
                <a:srgbClr val="9E9E9E"/>
              </a:buClr>
              <a:buSzPts val="1600"/>
              <a:buNone/>
              <a:defRPr sz="1600">
                <a:solidFill>
                  <a:srgbClr val="9E9E9E"/>
                </a:solidFill>
              </a:defRPr>
            </a:lvl8pPr>
            <a:lvl9pPr indent="-228600" lvl="8" marL="4114800" algn="l">
              <a:lnSpc>
                <a:spcPct val="90000"/>
              </a:lnSpc>
              <a:spcBef>
                <a:spcPts val="500"/>
              </a:spcBef>
              <a:spcAft>
                <a:spcPts val="0"/>
              </a:spcAft>
              <a:buClr>
                <a:srgbClr val="9E9E9E"/>
              </a:buClr>
              <a:buSzPts val="1600"/>
              <a:buNone/>
              <a:defRPr sz="1600">
                <a:solidFill>
                  <a:srgbClr val="9E9E9E"/>
                </a:solidFill>
              </a:defRPr>
            </a:lvl9pPr>
          </a:lstStyle>
          <a:p/>
        </p:txBody>
      </p:sp>
      <p:sp>
        <p:nvSpPr>
          <p:cNvPr id="153" name="Google Shape;153;p70"/>
          <p:cNvSpPr txBox="1"/>
          <p:nvPr>
            <p:ph type="title"/>
          </p:nvPr>
        </p:nvSpPr>
        <p:spPr>
          <a:xfrm>
            <a:off x="569468" y="1320800"/>
            <a:ext cx="10515600" cy="716084"/>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Clr>
                <a:srgbClr val="005BBB"/>
              </a:buClr>
              <a:buSzPts val="3600"/>
              <a:buFont typeface="Georgia"/>
              <a:buNone/>
              <a:defRPr sz="3600">
                <a:solidFill>
                  <a:srgbClr val="005BBB"/>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3 level Bullet List">
  <p:cSld name=" 3 level Bullet List">
    <p:spTree>
      <p:nvGrpSpPr>
        <p:cNvPr id="154" name="Shape 154"/>
        <p:cNvGrpSpPr/>
        <p:nvPr/>
      </p:nvGrpSpPr>
      <p:grpSpPr>
        <a:xfrm>
          <a:off x="0" y="0"/>
          <a:ext cx="0" cy="0"/>
          <a:chOff x="0" y="0"/>
          <a:chExt cx="0" cy="0"/>
        </a:xfrm>
      </p:grpSpPr>
      <p:sp>
        <p:nvSpPr>
          <p:cNvPr id="155" name="Google Shape;155;p71"/>
          <p:cNvSpPr txBox="1"/>
          <p:nvPr>
            <p:ph type="title"/>
          </p:nvPr>
        </p:nvSpPr>
        <p:spPr>
          <a:xfrm>
            <a:off x="569468" y="1320800"/>
            <a:ext cx="10515600" cy="716084"/>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Clr>
                <a:srgbClr val="005BBB"/>
              </a:buClr>
              <a:buSzPts val="3600"/>
              <a:buFont typeface="Georgia"/>
              <a:buNone/>
              <a:defRPr sz="3600">
                <a:solidFill>
                  <a:srgbClr val="005BBB"/>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6" name="Google Shape;156;p71"/>
          <p:cNvSpPr txBox="1"/>
          <p:nvPr>
            <p:ph idx="1" type="body"/>
          </p:nvPr>
        </p:nvSpPr>
        <p:spPr>
          <a:xfrm>
            <a:off x="566928" y="2185416"/>
            <a:ext cx="9678987" cy="38481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rgbClr val="005BBB"/>
              </a:buClr>
              <a:buSzPts val="1700"/>
              <a:buFont typeface="Arial"/>
              <a:buNone/>
              <a:defRPr b="1" sz="1700">
                <a:solidFill>
                  <a:srgbClr val="005BBB"/>
                </a:solidFill>
                <a:latin typeface="Arial"/>
                <a:ea typeface="Arial"/>
                <a:cs typeface="Arial"/>
                <a:sym typeface="Arial"/>
              </a:defRPr>
            </a:lvl1pPr>
            <a:lvl2pPr indent="-355600" lvl="1" marL="914400" algn="l">
              <a:lnSpc>
                <a:spcPct val="100000"/>
              </a:lnSpc>
              <a:spcBef>
                <a:spcPts val="500"/>
              </a:spcBef>
              <a:spcAft>
                <a:spcPts val="0"/>
              </a:spcAft>
              <a:buClr>
                <a:srgbClr val="005BBB"/>
              </a:buClr>
              <a:buSzPts val="2000"/>
              <a:buFont typeface="Arial"/>
              <a:buChar char="•"/>
              <a:defRPr sz="2000">
                <a:solidFill>
                  <a:schemeClr val="dk1"/>
                </a:solidFill>
                <a:latin typeface="Arial"/>
                <a:ea typeface="Arial"/>
                <a:cs typeface="Arial"/>
                <a:sym typeface="Arial"/>
              </a:defRPr>
            </a:lvl2pPr>
            <a:lvl3pPr indent="-355600" lvl="2" marL="1371600" marR="0" algn="l">
              <a:lnSpc>
                <a:spcPct val="100000"/>
              </a:lnSpc>
              <a:spcBef>
                <a:spcPts val="500"/>
              </a:spcBef>
              <a:spcAft>
                <a:spcPts val="0"/>
              </a:spcAft>
              <a:buClr>
                <a:srgbClr val="005BBB"/>
              </a:buClr>
              <a:buSzPts val="2000"/>
              <a:buFont typeface="Merriweather Sans"/>
              <a:buChar char="-"/>
              <a:defRPr sz="2000">
                <a:solidFill>
                  <a:schemeClr val="dk1"/>
                </a:solidFill>
                <a:latin typeface="Arial"/>
                <a:ea typeface="Arial"/>
                <a:cs typeface="Arial"/>
                <a:sym typeface="Arial"/>
              </a:defRPr>
            </a:lvl3pPr>
            <a:lvl4pPr indent="-342900" lvl="3" marL="1828800" algn="l">
              <a:lnSpc>
                <a:spcPct val="90000"/>
              </a:lnSpc>
              <a:spcBef>
                <a:spcPts val="500"/>
              </a:spcBef>
              <a:spcAft>
                <a:spcPts val="0"/>
              </a:spcAft>
              <a:buClr>
                <a:srgbClr val="005BBB"/>
              </a:buClr>
              <a:buSzPts val="1800"/>
              <a:buChar char="•"/>
              <a:defRPr>
                <a:solidFill>
                  <a:srgbClr val="666666"/>
                </a:solidFill>
                <a:latin typeface="Arial"/>
                <a:ea typeface="Arial"/>
                <a:cs typeface="Arial"/>
                <a:sym typeface="Arial"/>
              </a:defRPr>
            </a:lvl4pPr>
            <a:lvl5pPr indent="-342900" lvl="4" marL="2286000" algn="l">
              <a:lnSpc>
                <a:spcPct val="90000"/>
              </a:lnSpc>
              <a:spcBef>
                <a:spcPts val="500"/>
              </a:spcBef>
              <a:spcAft>
                <a:spcPts val="0"/>
              </a:spcAft>
              <a:buClr>
                <a:srgbClr val="005BBB"/>
              </a:buClr>
              <a:buSzPts val="1800"/>
              <a:buChar char="•"/>
              <a:defRPr>
                <a:solidFill>
                  <a:srgbClr val="666666"/>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5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Photo">
  <p:cSld name="Text and Photo">
    <p:spTree>
      <p:nvGrpSpPr>
        <p:cNvPr id="157" name="Shape 157"/>
        <p:cNvGrpSpPr/>
        <p:nvPr/>
      </p:nvGrpSpPr>
      <p:grpSpPr>
        <a:xfrm>
          <a:off x="0" y="0"/>
          <a:ext cx="0" cy="0"/>
          <a:chOff x="0" y="0"/>
          <a:chExt cx="0" cy="0"/>
        </a:xfrm>
      </p:grpSpPr>
      <p:sp>
        <p:nvSpPr>
          <p:cNvPr id="158" name="Google Shape;158;p72"/>
          <p:cNvSpPr/>
          <p:nvPr>
            <p:ph idx="2" type="pic"/>
          </p:nvPr>
        </p:nvSpPr>
        <p:spPr>
          <a:xfrm>
            <a:off x="5098566" y="930275"/>
            <a:ext cx="7093434" cy="5930900"/>
          </a:xfrm>
          <a:prstGeom prst="rect">
            <a:avLst/>
          </a:prstGeom>
          <a:solidFill>
            <a:srgbClr val="BFBFBF"/>
          </a:solidFill>
          <a:ln>
            <a:noFill/>
          </a:ln>
        </p:spPr>
      </p:sp>
      <p:sp>
        <p:nvSpPr>
          <p:cNvPr id="159" name="Google Shape;159;p72"/>
          <p:cNvSpPr txBox="1"/>
          <p:nvPr>
            <p:ph type="title"/>
          </p:nvPr>
        </p:nvSpPr>
        <p:spPr>
          <a:xfrm>
            <a:off x="569468" y="1320800"/>
            <a:ext cx="4268653" cy="716084"/>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Clr>
                <a:srgbClr val="005BBB"/>
              </a:buClr>
              <a:buSzPts val="3600"/>
              <a:buFont typeface="Georgia"/>
              <a:buNone/>
              <a:defRPr sz="3600">
                <a:solidFill>
                  <a:srgbClr val="005BBB"/>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72"/>
          <p:cNvSpPr txBox="1"/>
          <p:nvPr>
            <p:ph idx="1" type="body"/>
          </p:nvPr>
        </p:nvSpPr>
        <p:spPr>
          <a:xfrm>
            <a:off x="569469" y="2189263"/>
            <a:ext cx="4002532" cy="276832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800"/>
              <a:buNone/>
              <a:defRPr b="0" i="0" sz="1800">
                <a:solidFill>
                  <a:schemeClr val="dk1"/>
                </a:solidFill>
                <a:latin typeface="Arial"/>
                <a:ea typeface="Arial"/>
                <a:cs typeface="Arial"/>
                <a:sym typeface="Arial"/>
              </a:defRPr>
            </a:lvl1pPr>
            <a:lvl2pPr indent="-228600" lvl="1" marL="914400" algn="l">
              <a:lnSpc>
                <a:spcPct val="100000"/>
              </a:lnSpc>
              <a:spcBef>
                <a:spcPts val="500"/>
              </a:spcBef>
              <a:spcAft>
                <a:spcPts val="0"/>
              </a:spcAft>
              <a:buSzPts val="2000"/>
              <a:buNone/>
              <a:defRPr sz="2000">
                <a:solidFill>
                  <a:srgbClr val="9E9E9E"/>
                </a:solidFill>
              </a:defRPr>
            </a:lvl2pPr>
            <a:lvl3pPr indent="-228600" lvl="2" marL="1371600" algn="l">
              <a:lnSpc>
                <a:spcPct val="100000"/>
              </a:lnSpc>
              <a:spcBef>
                <a:spcPts val="500"/>
              </a:spcBef>
              <a:spcAft>
                <a:spcPts val="0"/>
              </a:spcAft>
              <a:buSzPts val="1800"/>
              <a:buNone/>
              <a:defRPr sz="1800">
                <a:solidFill>
                  <a:srgbClr val="9E9E9E"/>
                </a:solidFill>
              </a:defRPr>
            </a:lvl3pPr>
            <a:lvl4pPr indent="-228600" lvl="3" marL="1828800" algn="l">
              <a:lnSpc>
                <a:spcPct val="90000"/>
              </a:lnSpc>
              <a:spcBef>
                <a:spcPts val="500"/>
              </a:spcBef>
              <a:spcAft>
                <a:spcPts val="0"/>
              </a:spcAft>
              <a:buSzPts val="1600"/>
              <a:buNone/>
              <a:defRPr sz="1600">
                <a:solidFill>
                  <a:srgbClr val="9E9E9E"/>
                </a:solidFill>
              </a:defRPr>
            </a:lvl4pPr>
            <a:lvl5pPr indent="-228600" lvl="4" marL="2286000" algn="l">
              <a:lnSpc>
                <a:spcPct val="90000"/>
              </a:lnSpc>
              <a:spcBef>
                <a:spcPts val="500"/>
              </a:spcBef>
              <a:spcAft>
                <a:spcPts val="0"/>
              </a:spcAft>
              <a:buSzPts val="1600"/>
              <a:buNone/>
              <a:defRPr sz="1600">
                <a:solidFill>
                  <a:srgbClr val="9E9E9E"/>
                </a:solidFill>
              </a:defRPr>
            </a:lvl5pPr>
            <a:lvl6pPr indent="-228600" lvl="5" marL="2743200" algn="l">
              <a:lnSpc>
                <a:spcPct val="90000"/>
              </a:lnSpc>
              <a:spcBef>
                <a:spcPts val="500"/>
              </a:spcBef>
              <a:spcAft>
                <a:spcPts val="0"/>
              </a:spcAft>
              <a:buClr>
                <a:srgbClr val="9E9E9E"/>
              </a:buClr>
              <a:buSzPts val="1600"/>
              <a:buNone/>
              <a:defRPr sz="1600">
                <a:solidFill>
                  <a:srgbClr val="9E9E9E"/>
                </a:solidFill>
              </a:defRPr>
            </a:lvl6pPr>
            <a:lvl7pPr indent="-228600" lvl="6" marL="3200400" algn="l">
              <a:lnSpc>
                <a:spcPct val="90000"/>
              </a:lnSpc>
              <a:spcBef>
                <a:spcPts val="500"/>
              </a:spcBef>
              <a:spcAft>
                <a:spcPts val="0"/>
              </a:spcAft>
              <a:buClr>
                <a:srgbClr val="9E9E9E"/>
              </a:buClr>
              <a:buSzPts val="1600"/>
              <a:buNone/>
              <a:defRPr sz="1600">
                <a:solidFill>
                  <a:srgbClr val="9E9E9E"/>
                </a:solidFill>
              </a:defRPr>
            </a:lvl7pPr>
            <a:lvl8pPr indent="-228600" lvl="7" marL="3657600" algn="l">
              <a:lnSpc>
                <a:spcPct val="90000"/>
              </a:lnSpc>
              <a:spcBef>
                <a:spcPts val="500"/>
              </a:spcBef>
              <a:spcAft>
                <a:spcPts val="0"/>
              </a:spcAft>
              <a:buClr>
                <a:srgbClr val="9E9E9E"/>
              </a:buClr>
              <a:buSzPts val="1600"/>
              <a:buNone/>
              <a:defRPr sz="1600">
                <a:solidFill>
                  <a:srgbClr val="9E9E9E"/>
                </a:solidFill>
              </a:defRPr>
            </a:lvl8pPr>
            <a:lvl9pPr indent="-228600" lvl="8" marL="4114800" algn="l">
              <a:lnSpc>
                <a:spcPct val="90000"/>
              </a:lnSpc>
              <a:spcBef>
                <a:spcPts val="500"/>
              </a:spcBef>
              <a:spcAft>
                <a:spcPts val="0"/>
              </a:spcAft>
              <a:buClr>
                <a:srgbClr val="9E9E9E"/>
              </a:buClr>
              <a:buSzPts val="1600"/>
              <a:buNone/>
              <a:defRPr sz="1600">
                <a:solidFill>
                  <a:srgbClr val="9E9E9E"/>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3 Photos">
  <p:cSld name="Text and 3 Photos">
    <p:spTree>
      <p:nvGrpSpPr>
        <p:cNvPr id="161" name="Shape 161"/>
        <p:cNvGrpSpPr/>
        <p:nvPr/>
      </p:nvGrpSpPr>
      <p:grpSpPr>
        <a:xfrm>
          <a:off x="0" y="0"/>
          <a:ext cx="0" cy="0"/>
          <a:chOff x="0" y="0"/>
          <a:chExt cx="0" cy="0"/>
        </a:xfrm>
      </p:grpSpPr>
      <p:sp>
        <p:nvSpPr>
          <p:cNvPr id="162" name="Google Shape;162;p73"/>
          <p:cNvSpPr/>
          <p:nvPr>
            <p:ph idx="2" type="pic"/>
          </p:nvPr>
        </p:nvSpPr>
        <p:spPr>
          <a:xfrm>
            <a:off x="5114631" y="934720"/>
            <a:ext cx="7077369" cy="3064678"/>
          </a:xfrm>
          <a:prstGeom prst="rect">
            <a:avLst/>
          </a:prstGeom>
          <a:solidFill>
            <a:srgbClr val="BFBFBF"/>
          </a:solidFill>
          <a:ln cap="flat" cmpd="sng" w="9525">
            <a:solidFill>
              <a:schemeClr val="lt1"/>
            </a:solidFill>
            <a:prstDash val="solid"/>
            <a:round/>
            <a:headEnd len="sm" w="sm" type="none"/>
            <a:tailEnd len="sm" w="sm" type="none"/>
          </a:ln>
        </p:spPr>
      </p:sp>
      <p:sp>
        <p:nvSpPr>
          <p:cNvPr id="163" name="Google Shape;163;p73"/>
          <p:cNvSpPr txBox="1"/>
          <p:nvPr>
            <p:ph type="title"/>
          </p:nvPr>
        </p:nvSpPr>
        <p:spPr>
          <a:xfrm>
            <a:off x="569468" y="1320800"/>
            <a:ext cx="4268653" cy="716084"/>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Clr>
                <a:srgbClr val="005BBB"/>
              </a:buClr>
              <a:buSzPts val="3600"/>
              <a:buFont typeface="Georgia"/>
              <a:buNone/>
              <a:defRPr sz="3600">
                <a:solidFill>
                  <a:srgbClr val="005BBB"/>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73"/>
          <p:cNvSpPr/>
          <p:nvPr>
            <p:ph idx="3" type="pic"/>
          </p:nvPr>
        </p:nvSpPr>
        <p:spPr>
          <a:xfrm>
            <a:off x="5114631" y="3998296"/>
            <a:ext cx="3602522" cy="2857500"/>
          </a:xfrm>
          <a:prstGeom prst="rect">
            <a:avLst/>
          </a:prstGeom>
          <a:solidFill>
            <a:srgbClr val="BFBFBF"/>
          </a:solidFill>
          <a:ln cap="flat" cmpd="sng" w="9525">
            <a:solidFill>
              <a:schemeClr val="lt1"/>
            </a:solidFill>
            <a:prstDash val="solid"/>
            <a:round/>
            <a:headEnd len="sm" w="sm" type="none"/>
            <a:tailEnd len="sm" w="sm" type="none"/>
          </a:ln>
        </p:spPr>
      </p:sp>
      <p:sp>
        <p:nvSpPr>
          <p:cNvPr id="165" name="Google Shape;165;p73"/>
          <p:cNvSpPr/>
          <p:nvPr>
            <p:ph idx="4" type="pic"/>
          </p:nvPr>
        </p:nvSpPr>
        <p:spPr>
          <a:xfrm>
            <a:off x="8701089" y="3998296"/>
            <a:ext cx="3490912" cy="2857500"/>
          </a:xfrm>
          <a:prstGeom prst="rect">
            <a:avLst/>
          </a:prstGeom>
          <a:solidFill>
            <a:srgbClr val="BFBFBF"/>
          </a:solidFill>
          <a:ln cap="flat" cmpd="sng" w="9525">
            <a:solidFill>
              <a:schemeClr val="lt1"/>
            </a:solidFill>
            <a:prstDash val="solid"/>
            <a:round/>
            <a:headEnd len="sm" w="sm" type="none"/>
            <a:tailEnd len="sm" w="sm" type="none"/>
          </a:ln>
        </p:spPr>
      </p:sp>
      <p:sp>
        <p:nvSpPr>
          <p:cNvPr id="166" name="Google Shape;166;p73"/>
          <p:cNvSpPr txBox="1"/>
          <p:nvPr>
            <p:ph idx="1" type="body"/>
          </p:nvPr>
        </p:nvSpPr>
        <p:spPr>
          <a:xfrm>
            <a:off x="569469" y="2189263"/>
            <a:ext cx="4002532" cy="276832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800"/>
              <a:buNone/>
              <a:defRPr b="0" i="0" sz="1800">
                <a:solidFill>
                  <a:schemeClr val="dk1"/>
                </a:solidFill>
                <a:latin typeface="Arial"/>
                <a:ea typeface="Arial"/>
                <a:cs typeface="Arial"/>
                <a:sym typeface="Arial"/>
              </a:defRPr>
            </a:lvl1pPr>
            <a:lvl2pPr indent="-228600" lvl="1" marL="914400" algn="l">
              <a:lnSpc>
                <a:spcPct val="100000"/>
              </a:lnSpc>
              <a:spcBef>
                <a:spcPts val="500"/>
              </a:spcBef>
              <a:spcAft>
                <a:spcPts val="0"/>
              </a:spcAft>
              <a:buSzPts val="2000"/>
              <a:buNone/>
              <a:defRPr sz="2000">
                <a:solidFill>
                  <a:srgbClr val="9E9E9E"/>
                </a:solidFill>
              </a:defRPr>
            </a:lvl2pPr>
            <a:lvl3pPr indent="-228600" lvl="2" marL="1371600" algn="l">
              <a:lnSpc>
                <a:spcPct val="100000"/>
              </a:lnSpc>
              <a:spcBef>
                <a:spcPts val="500"/>
              </a:spcBef>
              <a:spcAft>
                <a:spcPts val="0"/>
              </a:spcAft>
              <a:buSzPts val="1800"/>
              <a:buNone/>
              <a:defRPr sz="1800">
                <a:solidFill>
                  <a:srgbClr val="9E9E9E"/>
                </a:solidFill>
              </a:defRPr>
            </a:lvl3pPr>
            <a:lvl4pPr indent="-228600" lvl="3" marL="1828800" algn="l">
              <a:lnSpc>
                <a:spcPct val="90000"/>
              </a:lnSpc>
              <a:spcBef>
                <a:spcPts val="500"/>
              </a:spcBef>
              <a:spcAft>
                <a:spcPts val="0"/>
              </a:spcAft>
              <a:buSzPts val="1600"/>
              <a:buNone/>
              <a:defRPr sz="1600">
                <a:solidFill>
                  <a:srgbClr val="9E9E9E"/>
                </a:solidFill>
              </a:defRPr>
            </a:lvl4pPr>
            <a:lvl5pPr indent="-228600" lvl="4" marL="2286000" algn="l">
              <a:lnSpc>
                <a:spcPct val="90000"/>
              </a:lnSpc>
              <a:spcBef>
                <a:spcPts val="500"/>
              </a:spcBef>
              <a:spcAft>
                <a:spcPts val="0"/>
              </a:spcAft>
              <a:buSzPts val="1600"/>
              <a:buNone/>
              <a:defRPr sz="1600">
                <a:solidFill>
                  <a:srgbClr val="9E9E9E"/>
                </a:solidFill>
              </a:defRPr>
            </a:lvl5pPr>
            <a:lvl6pPr indent="-228600" lvl="5" marL="2743200" algn="l">
              <a:lnSpc>
                <a:spcPct val="90000"/>
              </a:lnSpc>
              <a:spcBef>
                <a:spcPts val="500"/>
              </a:spcBef>
              <a:spcAft>
                <a:spcPts val="0"/>
              </a:spcAft>
              <a:buClr>
                <a:srgbClr val="9E9E9E"/>
              </a:buClr>
              <a:buSzPts val="1600"/>
              <a:buNone/>
              <a:defRPr sz="1600">
                <a:solidFill>
                  <a:srgbClr val="9E9E9E"/>
                </a:solidFill>
              </a:defRPr>
            </a:lvl6pPr>
            <a:lvl7pPr indent="-228600" lvl="6" marL="3200400" algn="l">
              <a:lnSpc>
                <a:spcPct val="90000"/>
              </a:lnSpc>
              <a:spcBef>
                <a:spcPts val="500"/>
              </a:spcBef>
              <a:spcAft>
                <a:spcPts val="0"/>
              </a:spcAft>
              <a:buClr>
                <a:srgbClr val="9E9E9E"/>
              </a:buClr>
              <a:buSzPts val="1600"/>
              <a:buNone/>
              <a:defRPr sz="1600">
                <a:solidFill>
                  <a:srgbClr val="9E9E9E"/>
                </a:solidFill>
              </a:defRPr>
            </a:lvl7pPr>
            <a:lvl8pPr indent="-228600" lvl="7" marL="3657600" algn="l">
              <a:lnSpc>
                <a:spcPct val="90000"/>
              </a:lnSpc>
              <a:spcBef>
                <a:spcPts val="500"/>
              </a:spcBef>
              <a:spcAft>
                <a:spcPts val="0"/>
              </a:spcAft>
              <a:buClr>
                <a:srgbClr val="9E9E9E"/>
              </a:buClr>
              <a:buSzPts val="1600"/>
              <a:buNone/>
              <a:defRPr sz="1600">
                <a:solidFill>
                  <a:srgbClr val="9E9E9E"/>
                </a:solidFill>
              </a:defRPr>
            </a:lvl8pPr>
            <a:lvl9pPr indent="-228600" lvl="8" marL="4114800" algn="l">
              <a:lnSpc>
                <a:spcPct val="90000"/>
              </a:lnSpc>
              <a:spcBef>
                <a:spcPts val="500"/>
              </a:spcBef>
              <a:spcAft>
                <a:spcPts val="0"/>
              </a:spcAft>
              <a:buClr>
                <a:srgbClr val="9E9E9E"/>
              </a:buClr>
              <a:buSzPts val="1600"/>
              <a:buNone/>
              <a:defRPr sz="1600">
                <a:solidFill>
                  <a:srgbClr val="9E9E9E"/>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Width Photo">
  <p:cSld name="Full Width Photo">
    <p:spTree>
      <p:nvGrpSpPr>
        <p:cNvPr id="167" name="Shape 167"/>
        <p:cNvGrpSpPr/>
        <p:nvPr/>
      </p:nvGrpSpPr>
      <p:grpSpPr>
        <a:xfrm>
          <a:off x="0" y="0"/>
          <a:ext cx="0" cy="0"/>
          <a:chOff x="0" y="0"/>
          <a:chExt cx="0" cy="0"/>
        </a:xfrm>
      </p:grpSpPr>
      <p:sp>
        <p:nvSpPr>
          <p:cNvPr id="168" name="Google Shape;168;p74"/>
          <p:cNvSpPr/>
          <p:nvPr>
            <p:ph idx="2" type="pic"/>
          </p:nvPr>
        </p:nvSpPr>
        <p:spPr>
          <a:xfrm>
            <a:off x="0" y="927100"/>
            <a:ext cx="12192000" cy="5930900"/>
          </a:xfrm>
          <a:prstGeom prst="rect">
            <a:avLst/>
          </a:prstGeom>
          <a:solidFill>
            <a:srgbClr val="BFBFBF"/>
          </a:solidFill>
          <a:ln>
            <a:no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Chart">
  <p:cSld name="Text and Chart">
    <p:spTree>
      <p:nvGrpSpPr>
        <p:cNvPr id="169" name="Shape 169"/>
        <p:cNvGrpSpPr/>
        <p:nvPr/>
      </p:nvGrpSpPr>
      <p:grpSpPr>
        <a:xfrm>
          <a:off x="0" y="0"/>
          <a:ext cx="0" cy="0"/>
          <a:chOff x="0" y="0"/>
          <a:chExt cx="0" cy="0"/>
        </a:xfrm>
      </p:grpSpPr>
      <p:sp>
        <p:nvSpPr>
          <p:cNvPr id="170" name="Google Shape;170;p75"/>
          <p:cNvSpPr/>
          <p:nvPr>
            <p:ph idx="2" type="chart"/>
          </p:nvPr>
        </p:nvSpPr>
        <p:spPr>
          <a:xfrm>
            <a:off x="5098987" y="1320800"/>
            <a:ext cx="6388100" cy="4465639"/>
          </a:xfrm>
          <a:prstGeom prst="rect">
            <a:avLst/>
          </a:prstGeom>
          <a:solidFill>
            <a:srgbClr val="BFBFBF"/>
          </a:solid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lvl="1" marR="0" rtl="0" algn="l">
              <a:lnSpc>
                <a:spcPct val="100000"/>
              </a:lnSpc>
              <a:spcBef>
                <a:spcPts val="500"/>
              </a:spcBef>
              <a:spcAft>
                <a:spcPts val="0"/>
              </a:spcAft>
              <a:buClr>
                <a:srgbClr val="005BBB"/>
              </a:buClr>
              <a:buSzPts val="2000"/>
              <a:buFont typeface="Arial"/>
              <a:buChar char="•"/>
              <a:defRPr b="0" i="0" sz="20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rgbClr val="005BBB"/>
              </a:buClr>
              <a:buSzPts val="1800"/>
              <a:buFont typeface="Merriweather Sans"/>
              <a:buChar char="-"/>
              <a:defRPr b="0" i="0" sz="18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rgbClr val="005BBB"/>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rgbClr val="005BBB"/>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71" name="Google Shape;171;p75"/>
          <p:cNvSpPr txBox="1"/>
          <p:nvPr>
            <p:ph type="title"/>
          </p:nvPr>
        </p:nvSpPr>
        <p:spPr>
          <a:xfrm>
            <a:off x="569468" y="1320800"/>
            <a:ext cx="4268653" cy="716084"/>
          </a:xfrm>
          <a:prstGeom prst="rect">
            <a:avLst/>
          </a:prstGeom>
          <a:noFill/>
          <a:ln>
            <a:noFill/>
          </a:ln>
        </p:spPr>
        <p:txBody>
          <a:bodyPr anchorCtr="0" anchor="b" bIns="45700" lIns="91425" spcFirstLastPara="1" rIns="91425" wrap="square" tIns="45700">
            <a:noAutofit/>
          </a:bodyPr>
          <a:lstStyle>
            <a:lvl1pPr lvl="0" algn="l">
              <a:lnSpc>
                <a:spcPct val="80000"/>
              </a:lnSpc>
              <a:spcBef>
                <a:spcPts val="0"/>
              </a:spcBef>
              <a:spcAft>
                <a:spcPts val="0"/>
              </a:spcAft>
              <a:buClr>
                <a:srgbClr val="005BBB"/>
              </a:buClr>
              <a:buSzPts val="3600"/>
              <a:buFont typeface="Georgia"/>
              <a:buNone/>
              <a:defRPr sz="3600">
                <a:solidFill>
                  <a:srgbClr val="005BBB"/>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75"/>
          <p:cNvSpPr txBox="1"/>
          <p:nvPr>
            <p:ph idx="1" type="body"/>
          </p:nvPr>
        </p:nvSpPr>
        <p:spPr>
          <a:xfrm>
            <a:off x="569469" y="2189263"/>
            <a:ext cx="4002532" cy="276832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800"/>
              <a:buNone/>
              <a:defRPr b="0" i="0" sz="1800">
                <a:solidFill>
                  <a:schemeClr val="dk1"/>
                </a:solidFill>
                <a:latin typeface="Arial"/>
                <a:ea typeface="Arial"/>
                <a:cs typeface="Arial"/>
                <a:sym typeface="Arial"/>
              </a:defRPr>
            </a:lvl1pPr>
            <a:lvl2pPr indent="-228600" lvl="1" marL="914400" algn="l">
              <a:lnSpc>
                <a:spcPct val="100000"/>
              </a:lnSpc>
              <a:spcBef>
                <a:spcPts val="500"/>
              </a:spcBef>
              <a:spcAft>
                <a:spcPts val="0"/>
              </a:spcAft>
              <a:buSzPts val="2000"/>
              <a:buNone/>
              <a:defRPr sz="2000">
                <a:solidFill>
                  <a:srgbClr val="9E9E9E"/>
                </a:solidFill>
              </a:defRPr>
            </a:lvl2pPr>
            <a:lvl3pPr indent="-228600" lvl="2" marL="1371600" algn="l">
              <a:lnSpc>
                <a:spcPct val="100000"/>
              </a:lnSpc>
              <a:spcBef>
                <a:spcPts val="500"/>
              </a:spcBef>
              <a:spcAft>
                <a:spcPts val="0"/>
              </a:spcAft>
              <a:buSzPts val="1800"/>
              <a:buNone/>
              <a:defRPr sz="1800">
                <a:solidFill>
                  <a:srgbClr val="9E9E9E"/>
                </a:solidFill>
              </a:defRPr>
            </a:lvl3pPr>
            <a:lvl4pPr indent="-228600" lvl="3" marL="1828800" algn="l">
              <a:lnSpc>
                <a:spcPct val="90000"/>
              </a:lnSpc>
              <a:spcBef>
                <a:spcPts val="500"/>
              </a:spcBef>
              <a:spcAft>
                <a:spcPts val="0"/>
              </a:spcAft>
              <a:buSzPts val="1600"/>
              <a:buNone/>
              <a:defRPr sz="1600">
                <a:solidFill>
                  <a:srgbClr val="9E9E9E"/>
                </a:solidFill>
              </a:defRPr>
            </a:lvl4pPr>
            <a:lvl5pPr indent="-228600" lvl="4" marL="2286000" algn="l">
              <a:lnSpc>
                <a:spcPct val="90000"/>
              </a:lnSpc>
              <a:spcBef>
                <a:spcPts val="500"/>
              </a:spcBef>
              <a:spcAft>
                <a:spcPts val="0"/>
              </a:spcAft>
              <a:buSzPts val="1600"/>
              <a:buNone/>
              <a:defRPr sz="1600">
                <a:solidFill>
                  <a:srgbClr val="9E9E9E"/>
                </a:solidFill>
              </a:defRPr>
            </a:lvl5pPr>
            <a:lvl6pPr indent="-228600" lvl="5" marL="2743200" algn="l">
              <a:lnSpc>
                <a:spcPct val="90000"/>
              </a:lnSpc>
              <a:spcBef>
                <a:spcPts val="500"/>
              </a:spcBef>
              <a:spcAft>
                <a:spcPts val="0"/>
              </a:spcAft>
              <a:buClr>
                <a:srgbClr val="9E9E9E"/>
              </a:buClr>
              <a:buSzPts val="1600"/>
              <a:buNone/>
              <a:defRPr sz="1600">
                <a:solidFill>
                  <a:srgbClr val="9E9E9E"/>
                </a:solidFill>
              </a:defRPr>
            </a:lvl6pPr>
            <a:lvl7pPr indent="-228600" lvl="6" marL="3200400" algn="l">
              <a:lnSpc>
                <a:spcPct val="90000"/>
              </a:lnSpc>
              <a:spcBef>
                <a:spcPts val="500"/>
              </a:spcBef>
              <a:spcAft>
                <a:spcPts val="0"/>
              </a:spcAft>
              <a:buClr>
                <a:srgbClr val="9E9E9E"/>
              </a:buClr>
              <a:buSzPts val="1600"/>
              <a:buNone/>
              <a:defRPr sz="1600">
                <a:solidFill>
                  <a:srgbClr val="9E9E9E"/>
                </a:solidFill>
              </a:defRPr>
            </a:lvl7pPr>
            <a:lvl8pPr indent="-228600" lvl="7" marL="3657600" algn="l">
              <a:lnSpc>
                <a:spcPct val="90000"/>
              </a:lnSpc>
              <a:spcBef>
                <a:spcPts val="500"/>
              </a:spcBef>
              <a:spcAft>
                <a:spcPts val="0"/>
              </a:spcAft>
              <a:buClr>
                <a:srgbClr val="9E9E9E"/>
              </a:buClr>
              <a:buSzPts val="1600"/>
              <a:buNone/>
              <a:defRPr sz="1600">
                <a:solidFill>
                  <a:srgbClr val="9E9E9E"/>
                </a:solidFill>
              </a:defRPr>
            </a:lvl8pPr>
            <a:lvl9pPr indent="-228600" lvl="8" marL="4114800" algn="l">
              <a:lnSpc>
                <a:spcPct val="90000"/>
              </a:lnSpc>
              <a:spcBef>
                <a:spcPts val="500"/>
              </a:spcBef>
              <a:spcAft>
                <a:spcPts val="0"/>
              </a:spcAft>
              <a:buClr>
                <a:srgbClr val="9E9E9E"/>
              </a:buClr>
              <a:buSzPts val="1600"/>
              <a:buNone/>
              <a:defRPr sz="1600">
                <a:solidFill>
                  <a:srgbClr val="9E9E9E"/>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173" name="Shape 173"/>
        <p:cNvGrpSpPr/>
        <p:nvPr/>
      </p:nvGrpSpPr>
      <p:grpSpPr>
        <a:xfrm>
          <a:off x="0" y="0"/>
          <a:ext cx="0" cy="0"/>
          <a:chOff x="0" y="0"/>
          <a:chExt cx="0" cy="0"/>
        </a:xfrm>
      </p:grpSpPr>
      <p:sp>
        <p:nvSpPr>
          <p:cNvPr id="174" name="Google Shape;174;p76"/>
          <p:cNvSpPr txBox="1"/>
          <p:nvPr>
            <p:ph type="title"/>
          </p:nvPr>
        </p:nvSpPr>
        <p:spPr>
          <a:xfrm>
            <a:off x="629200" y="984967"/>
            <a:ext cx="10962800" cy="1023600"/>
          </a:xfrm>
          <a:prstGeom prst="rect">
            <a:avLst/>
          </a:prstGeom>
          <a:noFill/>
          <a:ln>
            <a:noFill/>
          </a:ln>
        </p:spPr>
        <p:txBody>
          <a:bodyPr anchorCtr="0" anchor="b" bIns="68575" lIns="68575" spcFirstLastPara="1" rIns="68575" wrap="square" tIns="68575">
            <a:noAutofit/>
          </a:bodyPr>
          <a:lstStyle>
            <a:lvl1pPr lvl="0" marR="0" algn="l">
              <a:lnSpc>
                <a:spcPct val="90000"/>
              </a:lnSpc>
              <a:spcBef>
                <a:spcPts val="0"/>
              </a:spcBef>
              <a:spcAft>
                <a:spcPts val="0"/>
              </a:spcAft>
              <a:buClr>
                <a:schemeClr val="dk2"/>
              </a:buClr>
              <a:buSzPts val="1100"/>
              <a:buFont typeface="Arial"/>
              <a:buNone/>
              <a:defRPr b="0" i="0" sz="3067" u="none" cap="none" strike="noStrike">
                <a:solidFill>
                  <a:schemeClr val="dk2"/>
                </a:solidFill>
                <a:latin typeface="Arial"/>
                <a:ea typeface="Arial"/>
                <a:cs typeface="Arial"/>
                <a:sym typeface="Arial"/>
              </a:defRPr>
            </a:lvl1pPr>
            <a:lvl2pPr lvl="1">
              <a:spcBef>
                <a:spcPts val="0"/>
              </a:spcBef>
              <a:spcAft>
                <a:spcPts val="0"/>
              </a:spcAft>
              <a:buSzPts val="1100"/>
              <a:buFont typeface="Arial"/>
              <a:buNone/>
              <a:defRPr sz="2400"/>
            </a:lvl2pPr>
            <a:lvl3pPr lvl="2">
              <a:spcBef>
                <a:spcPts val="0"/>
              </a:spcBef>
              <a:spcAft>
                <a:spcPts val="0"/>
              </a:spcAft>
              <a:buSzPts val="1100"/>
              <a:buFont typeface="Arial"/>
              <a:buNone/>
              <a:defRPr sz="2400"/>
            </a:lvl3pPr>
            <a:lvl4pPr lvl="3">
              <a:spcBef>
                <a:spcPts val="0"/>
              </a:spcBef>
              <a:spcAft>
                <a:spcPts val="0"/>
              </a:spcAft>
              <a:buSzPts val="1100"/>
              <a:buFont typeface="Arial"/>
              <a:buNone/>
              <a:defRPr sz="2400"/>
            </a:lvl4pPr>
            <a:lvl5pPr lvl="4">
              <a:spcBef>
                <a:spcPts val="0"/>
              </a:spcBef>
              <a:spcAft>
                <a:spcPts val="0"/>
              </a:spcAft>
              <a:buSzPts val="1100"/>
              <a:buFont typeface="Arial"/>
              <a:buNone/>
              <a:defRPr sz="2400"/>
            </a:lvl5pPr>
            <a:lvl6pPr lvl="5">
              <a:spcBef>
                <a:spcPts val="0"/>
              </a:spcBef>
              <a:spcAft>
                <a:spcPts val="0"/>
              </a:spcAft>
              <a:buSzPts val="1100"/>
              <a:buFont typeface="Arial"/>
              <a:buNone/>
              <a:defRPr sz="2400"/>
            </a:lvl6pPr>
            <a:lvl7pPr lvl="6">
              <a:spcBef>
                <a:spcPts val="0"/>
              </a:spcBef>
              <a:spcAft>
                <a:spcPts val="0"/>
              </a:spcAft>
              <a:buSzPts val="1100"/>
              <a:buFont typeface="Arial"/>
              <a:buNone/>
              <a:defRPr sz="2400"/>
            </a:lvl7pPr>
            <a:lvl8pPr lvl="7">
              <a:spcBef>
                <a:spcPts val="0"/>
              </a:spcBef>
              <a:spcAft>
                <a:spcPts val="0"/>
              </a:spcAft>
              <a:buSzPts val="1100"/>
              <a:buFont typeface="Arial"/>
              <a:buNone/>
              <a:defRPr sz="2400"/>
            </a:lvl8pPr>
            <a:lvl9pPr lvl="8">
              <a:spcBef>
                <a:spcPts val="0"/>
              </a:spcBef>
              <a:spcAft>
                <a:spcPts val="0"/>
              </a:spcAft>
              <a:buSzPts val="1100"/>
              <a:buFont typeface="Arial"/>
              <a:buNone/>
              <a:defRPr sz="2400"/>
            </a:lvl9pPr>
          </a:lstStyle>
          <a:p/>
        </p:txBody>
      </p:sp>
      <p:sp>
        <p:nvSpPr>
          <p:cNvPr id="175" name="Google Shape;175;p76"/>
          <p:cNvSpPr txBox="1"/>
          <p:nvPr>
            <p:ph idx="1" type="body"/>
          </p:nvPr>
        </p:nvSpPr>
        <p:spPr>
          <a:xfrm>
            <a:off x="629200" y="2558767"/>
            <a:ext cx="10962800" cy="3613600"/>
          </a:xfrm>
          <a:prstGeom prst="rect">
            <a:avLst/>
          </a:prstGeom>
          <a:noFill/>
          <a:ln>
            <a:noFill/>
          </a:ln>
        </p:spPr>
        <p:txBody>
          <a:bodyPr anchorCtr="0" anchor="t" bIns="68575" lIns="68575" spcFirstLastPara="1" rIns="68575" wrap="square" tIns="68575">
            <a:noAutofit/>
          </a:bodyPr>
          <a:lstStyle>
            <a:lvl1pPr indent="-298450" lvl="0" marL="457200" marR="0" algn="l">
              <a:lnSpc>
                <a:spcPct val="100000"/>
              </a:lnSpc>
              <a:spcBef>
                <a:spcPts val="0"/>
              </a:spcBef>
              <a:spcAft>
                <a:spcPts val="0"/>
              </a:spcAft>
              <a:buClr>
                <a:srgbClr val="005BBB"/>
              </a:buClr>
              <a:buSzPts val="1100"/>
              <a:buFont typeface="Arial"/>
              <a:buChar char="•"/>
              <a:defRPr b="0" i="0" sz="2000" u="none" cap="none" strike="noStrike">
                <a:solidFill>
                  <a:schemeClr val="dk1"/>
                </a:solidFill>
                <a:latin typeface="Arial"/>
                <a:ea typeface="Arial"/>
                <a:cs typeface="Arial"/>
                <a:sym typeface="Arial"/>
              </a:defRPr>
            </a:lvl1pPr>
            <a:lvl2pPr indent="-298450" lvl="1" marL="914400" marR="0" algn="l">
              <a:lnSpc>
                <a:spcPct val="100000"/>
              </a:lnSpc>
              <a:spcBef>
                <a:spcPts val="0"/>
              </a:spcBef>
              <a:spcAft>
                <a:spcPts val="0"/>
              </a:spcAft>
              <a:buClr>
                <a:srgbClr val="005BBB"/>
              </a:buClr>
              <a:buSzPts val="1100"/>
              <a:buFont typeface="Arial"/>
              <a:buChar char="•"/>
              <a:defRPr b="0" i="0" sz="2000" u="none" cap="none" strike="noStrike">
                <a:solidFill>
                  <a:schemeClr val="dk1"/>
                </a:solidFill>
                <a:latin typeface="Arial"/>
                <a:ea typeface="Arial"/>
                <a:cs typeface="Arial"/>
                <a:sym typeface="Arial"/>
              </a:defRPr>
            </a:lvl2pPr>
            <a:lvl3pPr indent="-292100" lvl="2" marL="1371600" marR="0" algn="l">
              <a:lnSpc>
                <a:spcPct val="100000"/>
              </a:lnSpc>
              <a:spcBef>
                <a:spcPts val="0"/>
              </a:spcBef>
              <a:spcAft>
                <a:spcPts val="0"/>
              </a:spcAft>
              <a:buClr>
                <a:srgbClr val="005BBB"/>
              </a:buClr>
              <a:buSzPts val="1000"/>
              <a:buFont typeface="Arial"/>
              <a:buChar char="-"/>
              <a:defRPr b="0" i="0" sz="1867" u="none" cap="none" strike="noStrike">
                <a:solidFill>
                  <a:schemeClr val="dk1"/>
                </a:solidFill>
                <a:latin typeface="Arial"/>
                <a:ea typeface="Arial"/>
                <a:cs typeface="Arial"/>
                <a:sym typeface="Arial"/>
              </a:defRPr>
            </a:lvl3pPr>
            <a:lvl4pPr indent="-292100" lvl="3" marL="1828800" marR="0" algn="l">
              <a:lnSpc>
                <a:spcPct val="90000"/>
              </a:lnSpc>
              <a:spcBef>
                <a:spcPts val="0"/>
              </a:spcBef>
              <a:spcAft>
                <a:spcPts val="0"/>
              </a:spcAft>
              <a:buClr>
                <a:srgbClr val="005BBB"/>
              </a:buClr>
              <a:buSzPts val="1000"/>
              <a:buFont typeface="Arial"/>
              <a:buChar char="•"/>
              <a:defRPr b="0" i="0" sz="1867" u="none" cap="none" strike="noStrike">
                <a:solidFill>
                  <a:schemeClr val="dk1"/>
                </a:solidFill>
                <a:latin typeface="Arial"/>
                <a:ea typeface="Arial"/>
                <a:cs typeface="Arial"/>
                <a:sym typeface="Arial"/>
              </a:defRPr>
            </a:lvl4pPr>
            <a:lvl5pPr indent="-292100" lvl="4" marL="2286000" marR="0" algn="l">
              <a:lnSpc>
                <a:spcPct val="90000"/>
              </a:lnSpc>
              <a:spcBef>
                <a:spcPts val="0"/>
              </a:spcBef>
              <a:spcAft>
                <a:spcPts val="0"/>
              </a:spcAft>
              <a:buClr>
                <a:srgbClr val="005BBB"/>
              </a:buClr>
              <a:buSzPts val="1000"/>
              <a:buFont typeface="Arial"/>
              <a:buChar char="•"/>
              <a:defRPr b="0" i="0" sz="1867" u="none" cap="none" strike="noStrike">
                <a:solidFill>
                  <a:schemeClr val="dk1"/>
                </a:solidFill>
                <a:latin typeface="Arial"/>
                <a:ea typeface="Arial"/>
                <a:cs typeface="Arial"/>
                <a:sym typeface="Arial"/>
              </a:defRPr>
            </a:lvl5pPr>
            <a:lvl6pPr indent="-292100" lvl="5" marL="2743200" marR="0" algn="l">
              <a:lnSpc>
                <a:spcPct val="90000"/>
              </a:lnSpc>
              <a:spcBef>
                <a:spcPts val="0"/>
              </a:spcBef>
              <a:spcAft>
                <a:spcPts val="0"/>
              </a:spcAft>
              <a:buClr>
                <a:schemeClr val="dk1"/>
              </a:buClr>
              <a:buSzPts val="1000"/>
              <a:buFont typeface="Arial"/>
              <a:buChar char="•"/>
              <a:defRPr b="0" i="0" sz="1867" u="none" cap="none" strike="noStrike">
                <a:solidFill>
                  <a:schemeClr val="dk1"/>
                </a:solidFill>
                <a:latin typeface="Arial"/>
                <a:ea typeface="Arial"/>
                <a:cs typeface="Arial"/>
                <a:sym typeface="Arial"/>
              </a:defRPr>
            </a:lvl6pPr>
            <a:lvl7pPr indent="-292100" lvl="6" marL="3200400" marR="0" algn="l">
              <a:lnSpc>
                <a:spcPct val="90000"/>
              </a:lnSpc>
              <a:spcBef>
                <a:spcPts val="0"/>
              </a:spcBef>
              <a:spcAft>
                <a:spcPts val="0"/>
              </a:spcAft>
              <a:buClr>
                <a:schemeClr val="dk1"/>
              </a:buClr>
              <a:buSzPts val="1000"/>
              <a:buFont typeface="Arial"/>
              <a:buChar char="•"/>
              <a:defRPr b="0" i="0" sz="1867" u="none" cap="none" strike="noStrike">
                <a:solidFill>
                  <a:schemeClr val="dk1"/>
                </a:solidFill>
                <a:latin typeface="Arial"/>
                <a:ea typeface="Arial"/>
                <a:cs typeface="Arial"/>
                <a:sym typeface="Arial"/>
              </a:defRPr>
            </a:lvl7pPr>
            <a:lvl8pPr indent="-292100" lvl="7" marL="3657600" marR="0" algn="l">
              <a:lnSpc>
                <a:spcPct val="90000"/>
              </a:lnSpc>
              <a:spcBef>
                <a:spcPts val="0"/>
              </a:spcBef>
              <a:spcAft>
                <a:spcPts val="0"/>
              </a:spcAft>
              <a:buClr>
                <a:schemeClr val="dk1"/>
              </a:buClr>
              <a:buSzPts val="1000"/>
              <a:buFont typeface="Arial"/>
              <a:buChar char="•"/>
              <a:defRPr b="0" i="0" sz="1867" u="none" cap="none" strike="noStrike">
                <a:solidFill>
                  <a:schemeClr val="dk1"/>
                </a:solidFill>
                <a:latin typeface="Arial"/>
                <a:ea typeface="Arial"/>
                <a:cs typeface="Arial"/>
                <a:sym typeface="Arial"/>
              </a:defRPr>
            </a:lvl8pPr>
            <a:lvl9pPr indent="-292100" lvl="8" marL="4114800" marR="0" algn="l">
              <a:lnSpc>
                <a:spcPct val="90000"/>
              </a:lnSpc>
              <a:spcBef>
                <a:spcPts val="0"/>
              </a:spcBef>
              <a:spcAft>
                <a:spcPts val="0"/>
              </a:spcAft>
              <a:buClr>
                <a:schemeClr val="dk1"/>
              </a:buClr>
              <a:buSzPts val="1000"/>
              <a:buFont typeface="Arial"/>
              <a:buChar char="•"/>
              <a:defRPr b="0" i="0" sz="1867" u="none" cap="none" strike="noStrike">
                <a:solidFill>
                  <a:schemeClr val="dk1"/>
                </a:solidFill>
                <a:latin typeface="Arial"/>
                <a:ea typeface="Arial"/>
                <a:cs typeface="Arial"/>
                <a:sym typeface="Arial"/>
              </a:defRPr>
            </a:lvl9pPr>
          </a:lstStyle>
          <a:p/>
        </p:txBody>
      </p:sp>
      <p:sp>
        <p:nvSpPr>
          <p:cNvPr id="176" name="Google Shape;176;p76"/>
          <p:cNvSpPr txBox="1"/>
          <p:nvPr>
            <p:ph idx="12" type="sldNum"/>
          </p:nvPr>
        </p:nvSpPr>
        <p:spPr>
          <a:xfrm>
            <a:off x="11364721" y="6260831"/>
            <a:ext cx="731600" cy="5248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buClr>
                <a:srgbClr val="000000"/>
              </a:buClr>
              <a:buSzPts val="1400"/>
              <a:buFont typeface="Arial"/>
              <a:buNone/>
              <a:defRPr b="0" i="0" sz="1867" u="none" cap="none" strike="noStrike">
                <a:solidFill>
                  <a:srgbClr val="000000"/>
                </a:solidFill>
                <a:latin typeface="Arial"/>
                <a:ea typeface="Arial"/>
                <a:cs typeface="Arial"/>
                <a:sym typeface="Arial"/>
              </a:defRPr>
            </a:lvl1pPr>
            <a:lvl2pPr indent="0" lvl="1" marL="0" marR="0" rtl="0" algn="l">
              <a:spcBef>
                <a:spcPts val="0"/>
              </a:spcBef>
              <a:buClr>
                <a:srgbClr val="000000"/>
              </a:buClr>
              <a:buSzPts val="1400"/>
              <a:buFont typeface="Arial"/>
              <a:buNone/>
              <a:defRPr b="0" i="0" sz="1867" u="none" cap="none" strike="noStrike">
                <a:solidFill>
                  <a:srgbClr val="000000"/>
                </a:solidFill>
                <a:latin typeface="Arial"/>
                <a:ea typeface="Arial"/>
                <a:cs typeface="Arial"/>
                <a:sym typeface="Arial"/>
              </a:defRPr>
            </a:lvl2pPr>
            <a:lvl3pPr indent="0" lvl="2" marL="0" marR="0" rtl="0" algn="l">
              <a:spcBef>
                <a:spcPts val="0"/>
              </a:spcBef>
              <a:buClr>
                <a:srgbClr val="000000"/>
              </a:buClr>
              <a:buSzPts val="1400"/>
              <a:buFont typeface="Arial"/>
              <a:buNone/>
              <a:defRPr b="0" i="0" sz="1867" u="none" cap="none" strike="noStrike">
                <a:solidFill>
                  <a:srgbClr val="000000"/>
                </a:solidFill>
                <a:latin typeface="Arial"/>
                <a:ea typeface="Arial"/>
                <a:cs typeface="Arial"/>
                <a:sym typeface="Arial"/>
              </a:defRPr>
            </a:lvl3pPr>
            <a:lvl4pPr indent="0" lvl="3" marL="0" marR="0" rtl="0" algn="l">
              <a:spcBef>
                <a:spcPts val="0"/>
              </a:spcBef>
              <a:buClr>
                <a:srgbClr val="000000"/>
              </a:buClr>
              <a:buSzPts val="1400"/>
              <a:buFont typeface="Arial"/>
              <a:buNone/>
              <a:defRPr b="0" i="0" sz="1867" u="none" cap="none" strike="noStrike">
                <a:solidFill>
                  <a:srgbClr val="000000"/>
                </a:solidFill>
                <a:latin typeface="Arial"/>
                <a:ea typeface="Arial"/>
                <a:cs typeface="Arial"/>
                <a:sym typeface="Arial"/>
              </a:defRPr>
            </a:lvl4pPr>
            <a:lvl5pPr indent="0" lvl="4" marL="0" marR="0" rtl="0" algn="l">
              <a:spcBef>
                <a:spcPts val="0"/>
              </a:spcBef>
              <a:buClr>
                <a:srgbClr val="000000"/>
              </a:buClr>
              <a:buSzPts val="1400"/>
              <a:buFont typeface="Arial"/>
              <a:buNone/>
              <a:defRPr b="0" i="0" sz="1867" u="none" cap="none" strike="noStrike">
                <a:solidFill>
                  <a:srgbClr val="000000"/>
                </a:solidFill>
                <a:latin typeface="Arial"/>
                <a:ea typeface="Arial"/>
                <a:cs typeface="Arial"/>
                <a:sym typeface="Arial"/>
              </a:defRPr>
            </a:lvl5pPr>
            <a:lvl6pPr indent="0" lvl="5" marL="0" marR="0" rtl="0" algn="l">
              <a:spcBef>
                <a:spcPts val="0"/>
              </a:spcBef>
              <a:buClr>
                <a:srgbClr val="000000"/>
              </a:buClr>
              <a:buSzPts val="1400"/>
              <a:buFont typeface="Arial"/>
              <a:buNone/>
              <a:defRPr b="0" i="0" sz="1867" u="none" cap="none" strike="noStrike">
                <a:solidFill>
                  <a:srgbClr val="000000"/>
                </a:solidFill>
                <a:latin typeface="Arial"/>
                <a:ea typeface="Arial"/>
                <a:cs typeface="Arial"/>
                <a:sym typeface="Arial"/>
              </a:defRPr>
            </a:lvl6pPr>
            <a:lvl7pPr indent="0" lvl="6" marL="0" marR="0" rtl="0" algn="l">
              <a:spcBef>
                <a:spcPts val="0"/>
              </a:spcBef>
              <a:buClr>
                <a:srgbClr val="000000"/>
              </a:buClr>
              <a:buSzPts val="1400"/>
              <a:buFont typeface="Arial"/>
              <a:buNone/>
              <a:defRPr b="0" i="0" sz="1867" u="none" cap="none" strike="noStrike">
                <a:solidFill>
                  <a:srgbClr val="000000"/>
                </a:solidFill>
                <a:latin typeface="Arial"/>
                <a:ea typeface="Arial"/>
                <a:cs typeface="Arial"/>
                <a:sym typeface="Arial"/>
              </a:defRPr>
            </a:lvl7pPr>
            <a:lvl8pPr indent="0" lvl="7" marL="0" marR="0" rtl="0" algn="l">
              <a:spcBef>
                <a:spcPts val="0"/>
              </a:spcBef>
              <a:buClr>
                <a:srgbClr val="000000"/>
              </a:buClr>
              <a:buSzPts val="1400"/>
              <a:buFont typeface="Arial"/>
              <a:buNone/>
              <a:defRPr b="0" i="0" sz="1867" u="none" cap="none" strike="noStrike">
                <a:solidFill>
                  <a:srgbClr val="000000"/>
                </a:solidFill>
                <a:latin typeface="Arial"/>
                <a:ea typeface="Arial"/>
                <a:cs typeface="Arial"/>
                <a:sym typeface="Arial"/>
              </a:defRPr>
            </a:lvl8pPr>
            <a:lvl9pPr indent="0" lvl="8" marL="0" marR="0" rtl="0" algn="l">
              <a:spcBef>
                <a:spcPts val="0"/>
              </a:spcBef>
              <a:buClr>
                <a:srgbClr val="000000"/>
              </a:buClr>
              <a:buSzPts val="1400"/>
              <a:buFont typeface="Arial"/>
              <a:buNone/>
              <a:defRPr b="0" i="0" sz="1867"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t/>
            </a:r>
            <a:endParaRPr/>
          </a:p>
        </p:txBody>
      </p:sp>
      <p:sp>
        <p:nvSpPr>
          <p:cNvPr id="177" name="Google Shape;177;p76"/>
          <p:cNvSpPr txBox="1"/>
          <p:nvPr>
            <p:ph idx="2" type="body"/>
          </p:nvPr>
        </p:nvSpPr>
        <p:spPr>
          <a:xfrm>
            <a:off x="6927851" y="4885267"/>
            <a:ext cx="1219200" cy="1219200"/>
          </a:xfrm>
          <a:prstGeom prst="rect">
            <a:avLst/>
          </a:prstGeom>
          <a:noFill/>
          <a:ln>
            <a:noFill/>
          </a:ln>
        </p:spPr>
        <p:txBody>
          <a:bodyPr anchorCtr="0" anchor="t" bIns="68575" lIns="68575" spcFirstLastPara="1" rIns="68575" wrap="square" tIns="68575">
            <a:noAutofit/>
          </a:bodyPr>
          <a:lstStyle>
            <a:lvl1pPr indent="-298450" lvl="0" marL="457200" marR="0" algn="l">
              <a:lnSpc>
                <a:spcPct val="100000"/>
              </a:lnSpc>
              <a:spcBef>
                <a:spcPts val="800"/>
              </a:spcBef>
              <a:spcAft>
                <a:spcPts val="0"/>
              </a:spcAft>
              <a:buClr>
                <a:srgbClr val="005BBB"/>
              </a:buClr>
              <a:buSzPts val="1100"/>
              <a:buFont typeface="Arial"/>
              <a:buChar char="•"/>
              <a:defRPr b="0" i="0" sz="1467" u="none" cap="none" strike="noStrike">
                <a:solidFill>
                  <a:schemeClr val="dk1"/>
                </a:solidFill>
                <a:latin typeface="Arial"/>
                <a:ea typeface="Arial"/>
                <a:cs typeface="Arial"/>
                <a:sym typeface="Arial"/>
              </a:defRPr>
            </a:lvl1pPr>
            <a:lvl2pPr indent="-298450" lvl="1" marL="914400" marR="0" algn="l">
              <a:lnSpc>
                <a:spcPct val="100000"/>
              </a:lnSpc>
              <a:spcBef>
                <a:spcPts val="400"/>
              </a:spcBef>
              <a:spcAft>
                <a:spcPts val="0"/>
              </a:spcAft>
              <a:buClr>
                <a:srgbClr val="005BBB"/>
              </a:buClr>
              <a:buSzPts val="1100"/>
              <a:buFont typeface="Arial"/>
              <a:buChar char="•"/>
              <a:defRPr b="0" i="0" sz="1467" u="none" cap="none" strike="noStrike">
                <a:solidFill>
                  <a:schemeClr val="dk1"/>
                </a:solidFill>
                <a:latin typeface="Arial"/>
                <a:ea typeface="Arial"/>
                <a:cs typeface="Arial"/>
                <a:sym typeface="Arial"/>
              </a:defRPr>
            </a:lvl2pPr>
            <a:lvl3pPr indent="-292100" lvl="2" marL="1371600" marR="0" algn="l">
              <a:lnSpc>
                <a:spcPct val="100000"/>
              </a:lnSpc>
              <a:spcBef>
                <a:spcPts val="400"/>
              </a:spcBef>
              <a:spcAft>
                <a:spcPts val="0"/>
              </a:spcAft>
              <a:buClr>
                <a:srgbClr val="005BBB"/>
              </a:buClr>
              <a:buSzPts val="1000"/>
              <a:buFont typeface="Arial"/>
              <a:buChar char="-"/>
              <a:defRPr b="0" i="0" sz="1333" u="none" cap="none" strike="noStrike">
                <a:solidFill>
                  <a:schemeClr val="dk1"/>
                </a:solidFill>
                <a:latin typeface="Arial"/>
                <a:ea typeface="Arial"/>
                <a:cs typeface="Arial"/>
                <a:sym typeface="Arial"/>
              </a:defRPr>
            </a:lvl3pPr>
            <a:lvl4pPr indent="-292100" lvl="3" marL="1828800" marR="0" algn="l">
              <a:lnSpc>
                <a:spcPct val="90000"/>
              </a:lnSpc>
              <a:spcBef>
                <a:spcPts val="400"/>
              </a:spcBef>
              <a:spcAft>
                <a:spcPts val="0"/>
              </a:spcAft>
              <a:buClr>
                <a:srgbClr val="005BBB"/>
              </a:buClr>
              <a:buSzPts val="1000"/>
              <a:buFont typeface="Arial"/>
              <a:buChar char="•"/>
              <a:defRPr b="0" i="0" sz="1333" u="none" cap="none" strike="noStrike">
                <a:solidFill>
                  <a:schemeClr val="dk1"/>
                </a:solidFill>
                <a:latin typeface="Arial"/>
                <a:ea typeface="Arial"/>
                <a:cs typeface="Arial"/>
                <a:sym typeface="Arial"/>
              </a:defRPr>
            </a:lvl4pPr>
            <a:lvl5pPr indent="-292100" lvl="4" marL="2286000" marR="0" algn="l">
              <a:lnSpc>
                <a:spcPct val="90000"/>
              </a:lnSpc>
              <a:spcBef>
                <a:spcPts val="400"/>
              </a:spcBef>
              <a:spcAft>
                <a:spcPts val="0"/>
              </a:spcAft>
              <a:buClr>
                <a:srgbClr val="005BBB"/>
              </a:buClr>
              <a:buSzPts val="1000"/>
              <a:buFont typeface="Arial"/>
              <a:buChar char="•"/>
              <a:defRPr b="0" i="0" sz="1333" u="none" cap="none" strike="noStrike">
                <a:solidFill>
                  <a:schemeClr val="dk1"/>
                </a:solidFill>
                <a:latin typeface="Arial"/>
                <a:ea typeface="Arial"/>
                <a:cs typeface="Arial"/>
                <a:sym typeface="Arial"/>
              </a:defRPr>
            </a:lvl5pPr>
            <a:lvl6pPr indent="-292100" lvl="5" marL="2743200" marR="0" algn="l">
              <a:lnSpc>
                <a:spcPct val="90000"/>
              </a:lnSpc>
              <a:spcBef>
                <a:spcPts val="400"/>
              </a:spcBef>
              <a:spcAft>
                <a:spcPts val="0"/>
              </a:spcAft>
              <a:buClr>
                <a:schemeClr val="dk1"/>
              </a:buClr>
              <a:buSzPts val="1000"/>
              <a:buFont typeface="Arial"/>
              <a:buChar char="•"/>
              <a:defRPr b="0" i="0" sz="1333" u="none" cap="none" strike="noStrike">
                <a:solidFill>
                  <a:schemeClr val="dk1"/>
                </a:solidFill>
                <a:latin typeface="Arial"/>
                <a:ea typeface="Arial"/>
                <a:cs typeface="Arial"/>
                <a:sym typeface="Arial"/>
              </a:defRPr>
            </a:lvl6pPr>
            <a:lvl7pPr indent="-292100" lvl="6" marL="3200400" marR="0" algn="l">
              <a:lnSpc>
                <a:spcPct val="90000"/>
              </a:lnSpc>
              <a:spcBef>
                <a:spcPts val="400"/>
              </a:spcBef>
              <a:spcAft>
                <a:spcPts val="0"/>
              </a:spcAft>
              <a:buClr>
                <a:schemeClr val="dk1"/>
              </a:buClr>
              <a:buSzPts val="1000"/>
              <a:buFont typeface="Arial"/>
              <a:buChar char="•"/>
              <a:defRPr b="0" i="0" sz="1333" u="none" cap="none" strike="noStrike">
                <a:solidFill>
                  <a:schemeClr val="dk1"/>
                </a:solidFill>
                <a:latin typeface="Arial"/>
                <a:ea typeface="Arial"/>
                <a:cs typeface="Arial"/>
                <a:sym typeface="Arial"/>
              </a:defRPr>
            </a:lvl7pPr>
            <a:lvl8pPr indent="-292100" lvl="7" marL="3657600" marR="0" algn="l">
              <a:lnSpc>
                <a:spcPct val="90000"/>
              </a:lnSpc>
              <a:spcBef>
                <a:spcPts val="400"/>
              </a:spcBef>
              <a:spcAft>
                <a:spcPts val="0"/>
              </a:spcAft>
              <a:buClr>
                <a:schemeClr val="dk1"/>
              </a:buClr>
              <a:buSzPts val="1000"/>
              <a:buFont typeface="Arial"/>
              <a:buChar char="•"/>
              <a:defRPr b="0" i="0" sz="1333" u="none" cap="none" strike="noStrike">
                <a:solidFill>
                  <a:schemeClr val="dk1"/>
                </a:solidFill>
                <a:latin typeface="Arial"/>
                <a:ea typeface="Arial"/>
                <a:cs typeface="Arial"/>
                <a:sym typeface="Arial"/>
              </a:defRPr>
            </a:lvl8pPr>
            <a:lvl9pPr indent="-292100" lvl="8" marL="4114800" marR="0" algn="l">
              <a:lnSpc>
                <a:spcPct val="90000"/>
              </a:lnSpc>
              <a:spcBef>
                <a:spcPts val="400"/>
              </a:spcBef>
              <a:spcAft>
                <a:spcPts val="0"/>
              </a:spcAft>
              <a:buClr>
                <a:schemeClr val="dk1"/>
              </a:buClr>
              <a:buSzPts val="1000"/>
              <a:buFont typeface="Arial"/>
              <a:buChar char="•"/>
              <a:defRPr b="0" i="0" sz="1333"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3 level Bullet List">
  <p:cSld name="1_ 3 level Bullet List 2">
    <p:spTree>
      <p:nvGrpSpPr>
        <p:cNvPr id="178" name="Shape 178"/>
        <p:cNvGrpSpPr/>
        <p:nvPr/>
      </p:nvGrpSpPr>
      <p:grpSpPr>
        <a:xfrm>
          <a:off x="0" y="0"/>
          <a:ext cx="0" cy="0"/>
          <a:chOff x="0" y="0"/>
          <a:chExt cx="0" cy="0"/>
        </a:xfrm>
      </p:grpSpPr>
      <p:sp>
        <p:nvSpPr>
          <p:cNvPr id="179" name="Google Shape;179;p77"/>
          <p:cNvSpPr txBox="1"/>
          <p:nvPr>
            <p:ph idx="1" type="body"/>
          </p:nvPr>
        </p:nvSpPr>
        <p:spPr>
          <a:xfrm>
            <a:off x="566929" y="2185416"/>
            <a:ext cx="9678800" cy="38480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1000"/>
              </a:spcBef>
              <a:spcAft>
                <a:spcPts val="0"/>
              </a:spcAft>
              <a:buClr>
                <a:srgbClr val="005BBB"/>
              </a:buClr>
              <a:buSzPts val="1500"/>
              <a:buFont typeface="Arial"/>
              <a:buNone/>
              <a:defRPr b="1" i="0" sz="1700" u="none" cap="none" strike="noStrike">
                <a:solidFill>
                  <a:srgbClr val="005BBB"/>
                </a:solidFill>
                <a:latin typeface="Arial"/>
                <a:ea typeface="Arial"/>
                <a:cs typeface="Arial"/>
                <a:sym typeface="Arial"/>
              </a:defRPr>
            </a:lvl1pPr>
            <a:lvl2pPr indent="-323850" lvl="1" marL="914400" marR="0" algn="l">
              <a:lnSpc>
                <a:spcPct val="100000"/>
              </a:lnSpc>
              <a:spcBef>
                <a:spcPts val="500"/>
              </a:spcBef>
              <a:spcAft>
                <a:spcPts val="0"/>
              </a:spcAft>
              <a:buClr>
                <a:srgbClr val="005BBB"/>
              </a:buClr>
              <a:buSzPts val="1500"/>
              <a:buFont typeface="Arial"/>
              <a:buChar char="•"/>
              <a:defRPr b="0" i="0" sz="2000" u="none" cap="none" strike="noStrike">
                <a:solidFill>
                  <a:schemeClr val="dk1"/>
                </a:solidFill>
                <a:latin typeface="Arial"/>
                <a:ea typeface="Arial"/>
                <a:cs typeface="Arial"/>
                <a:sym typeface="Arial"/>
              </a:defRPr>
            </a:lvl2pPr>
            <a:lvl3pPr indent="-323850" lvl="2" marL="1371600" marR="0" algn="l">
              <a:lnSpc>
                <a:spcPct val="100000"/>
              </a:lnSpc>
              <a:spcBef>
                <a:spcPts val="500"/>
              </a:spcBef>
              <a:spcAft>
                <a:spcPts val="0"/>
              </a:spcAft>
              <a:buClr>
                <a:srgbClr val="005BBB"/>
              </a:buClr>
              <a:buSzPts val="1500"/>
              <a:buFont typeface="Arial"/>
              <a:buChar char="-"/>
              <a:defRPr b="0" i="0" sz="2000" u="none" cap="none" strike="noStrike">
                <a:solidFill>
                  <a:schemeClr val="dk1"/>
                </a:solidFill>
                <a:latin typeface="Arial"/>
                <a:ea typeface="Arial"/>
                <a:cs typeface="Arial"/>
                <a:sym typeface="Arial"/>
              </a:defRPr>
            </a:lvl3pPr>
            <a:lvl4pPr indent="-314325" lvl="3" marL="1828800" marR="0" algn="l">
              <a:lnSpc>
                <a:spcPct val="90000"/>
              </a:lnSpc>
              <a:spcBef>
                <a:spcPts val="500"/>
              </a:spcBef>
              <a:spcAft>
                <a:spcPts val="0"/>
              </a:spcAft>
              <a:buClr>
                <a:srgbClr val="005BBB"/>
              </a:buClr>
              <a:buSzPts val="1350"/>
              <a:buFont typeface="Arial"/>
              <a:buChar char="•"/>
              <a:defRPr b="0" i="0" sz="1800" u="none" cap="none" strike="noStrike">
                <a:solidFill>
                  <a:srgbClr val="666666"/>
                </a:solidFill>
                <a:latin typeface="Arial"/>
                <a:ea typeface="Arial"/>
                <a:cs typeface="Arial"/>
                <a:sym typeface="Arial"/>
              </a:defRPr>
            </a:lvl4pPr>
            <a:lvl5pPr indent="-314325" lvl="4" marL="2286000" marR="0" algn="l">
              <a:lnSpc>
                <a:spcPct val="90000"/>
              </a:lnSpc>
              <a:spcBef>
                <a:spcPts val="500"/>
              </a:spcBef>
              <a:spcAft>
                <a:spcPts val="0"/>
              </a:spcAft>
              <a:buClr>
                <a:srgbClr val="005BBB"/>
              </a:buClr>
              <a:buSzPts val="1350"/>
              <a:buFont typeface="Arial"/>
              <a:buChar char="•"/>
              <a:defRPr b="0" i="0" sz="1800" u="none" cap="none" strike="noStrike">
                <a:solidFill>
                  <a:srgbClr val="666666"/>
                </a:solidFill>
                <a:latin typeface="Arial"/>
                <a:ea typeface="Arial"/>
                <a:cs typeface="Arial"/>
                <a:sym typeface="Arial"/>
              </a:defRPr>
            </a:lvl5pPr>
            <a:lvl6pPr indent="-314325" lvl="5" marL="2743200" marR="0" algn="l">
              <a:lnSpc>
                <a:spcPct val="90000"/>
              </a:lnSpc>
              <a:spcBef>
                <a:spcPts val="500"/>
              </a:spcBef>
              <a:spcAft>
                <a:spcPts val="0"/>
              </a:spcAft>
              <a:buClr>
                <a:schemeClr val="dk1"/>
              </a:buClr>
              <a:buSzPts val="1350"/>
              <a:buFont typeface="Arial"/>
              <a:buChar char="•"/>
              <a:defRPr b="0" i="0" sz="1800" u="none" cap="none" strike="noStrike">
                <a:solidFill>
                  <a:schemeClr val="dk1"/>
                </a:solidFill>
                <a:latin typeface="Arial"/>
                <a:ea typeface="Arial"/>
                <a:cs typeface="Arial"/>
                <a:sym typeface="Arial"/>
              </a:defRPr>
            </a:lvl6pPr>
            <a:lvl7pPr indent="-314325" lvl="6" marL="3200400" marR="0" algn="l">
              <a:lnSpc>
                <a:spcPct val="90000"/>
              </a:lnSpc>
              <a:spcBef>
                <a:spcPts val="500"/>
              </a:spcBef>
              <a:spcAft>
                <a:spcPts val="0"/>
              </a:spcAft>
              <a:buClr>
                <a:schemeClr val="dk1"/>
              </a:buClr>
              <a:buSzPts val="1350"/>
              <a:buFont typeface="Arial"/>
              <a:buChar char="•"/>
              <a:defRPr b="0" i="0" sz="1800" u="none" cap="none" strike="noStrike">
                <a:solidFill>
                  <a:schemeClr val="dk1"/>
                </a:solidFill>
                <a:latin typeface="Arial"/>
                <a:ea typeface="Arial"/>
                <a:cs typeface="Arial"/>
                <a:sym typeface="Arial"/>
              </a:defRPr>
            </a:lvl7pPr>
            <a:lvl8pPr indent="-314325" lvl="7" marL="3657600" marR="0" algn="l">
              <a:lnSpc>
                <a:spcPct val="90000"/>
              </a:lnSpc>
              <a:spcBef>
                <a:spcPts val="500"/>
              </a:spcBef>
              <a:spcAft>
                <a:spcPts val="0"/>
              </a:spcAft>
              <a:buClr>
                <a:schemeClr val="dk1"/>
              </a:buClr>
              <a:buSzPts val="1350"/>
              <a:buFont typeface="Arial"/>
              <a:buChar char="•"/>
              <a:defRPr b="0" i="0" sz="1800" u="none" cap="none" strike="noStrike">
                <a:solidFill>
                  <a:schemeClr val="dk1"/>
                </a:solidFill>
                <a:latin typeface="Arial"/>
                <a:ea typeface="Arial"/>
                <a:cs typeface="Arial"/>
                <a:sym typeface="Arial"/>
              </a:defRPr>
            </a:lvl8pPr>
            <a:lvl9pPr indent="-314325" lvl="8" marL="4114800" marR="0" algn="l">
              <a:lnSpc>
                <a:spcPct val="90000"/>
              </a:lnSpc>
              <a:spcBef>
                <a:spcPts val="500"/>
              </a:spcBef>
              <a:spcAft>
                <a:spcPts val="0"/>
              </a:spcAft>
              <a:buClr>
                <a:schemeClr val="dk1"/>
              </a:buClr>
              <a:buSzPts val="1350"/>
              <a:buFont typeface="Arial"/>
              <a:buChar char="•"/>
              <a:defRPr b="0" i="0" sz="1800" u="none" cap="none" strike="noStrike">
                <a:solidFill>
                  <a:schemeClr val="dk1"/>
                </a:solidFill>
                <a:latin typeface="Arial"/>
                <a:ea typeface="Arial"/>
                <a:cs typeface="Arial"/>
                <a:sym typeface="Arial"/>
              </a:defRPr>
            </a:lvl9pPr>
          </a:lstStyle>
          <a:p/>
        </p:txBody>
      </p:sp>
      <p:sp>
        <p:nvSpPr>
          <p:cNvPr id="180" name="Google Shape;180;p77"/>
          <p:cNvSpPr txBox="1"/>
          <p:nvPr>
            <p:ph type="title"/>
          </p:nvPr>
        </p:nvSpPr>
        <p:spPr>
          <a:xfrm>
            <a:off x="566928" y="1316736"/>
            <a:ext cx="10515600" cy="868400"/>
          </a:xfrm>
          <a:prstGeom prst="rect">
            <a:avLst/>
          </a:prstGeom>
          <a:noFill/>
          <a:ln>
            <a:noFill/>
          </a:ln>
        </p:spPr>
        <p:txBody>
          <a:bodyPr anchorCtr="0" anchor="t" bIns="91425" lIns="91425" spcFirstLastPara="1" rIns="91425" wrap="square" tIns="91425">
            <a:noAutofit/>
          </a:bodyPr>
          <a:lstStyle>
            <a:lvl1pPr lvl="0" marR="0" algn="l">
              <a:lnSpc>
                <a:spcPct val="90000"/>
              </a:lnSpc>
              <a:spcBef>
                <a:spcPts val="0"/>
              </a:spcBef>
              <a:spcAft>
                <a:spcPts val="0"/>
              </a:spcAft>
              <a:buClr>
                <a:schemeClr val="dk2"/>
              </a:buClr>
              <a:buSzPts val="1400"/>
              <a:buFont typeface="Arial"/>
              <a:buNone/>
              <a:defRPr b="0" i="0" sz="3000" u="none" cap="none" strike="noStrike">
                <a:solidFill>
                  <a:schemeClr val="dk2"/>
                </a:solidFill>
                <a:latin typeface="Arial"/>
                <a:ea typeface="Arial"/>
                <a:cs typeface="Arial"/>
                <a:sym typeface="Arial"/>
              </a:defRPr>
            </a:lvl1pPr>
            <a:lvl2pPr lvl="1">
              <a:spcBef>
                <a:spcPts val="0"/>
              </a:spcBef>
              <a:spcAft>
                <a:spcPts val="0"/>
              </a:spcAft>
              <a:buSzPts val="1400"/>
              <a:buNone/>
              <a:defRPr sz="2400"/>
            </a:lvl2pPr>
            <a:lvl3pPr lvl="2">
              <a:spcBef>
                <a:spcPts val="0"/>
              </a:spcBef>
              <a:spcAft>
                <a:spcPts val="0"/>
              </a:spcAft>
              <a:buSzPts val="1400"/>
              <a:buNone/>
              <a:defRPr sz="2400"/>
            </a:lvl3pPr>
            <a:lvl4pPr lvl="3">
              <a:spcBef>
                <a:spcPts val="0"/>
              </a:spcBef>
              <a:spcAft>
                <a:spcPts val="0"/>
              </a:spcAft>
              <a:buSzPts val="1400"/>
              <a:buNone/>
              <a:defRPr sz="2400"/>
            </a:lvl4pPr>
            <a:lvl5pPr lvl="4">
              <a:spcBef>
                <a:spcPts val="0"/>
              </a:spcBef>
              <a:spcAft>
                <a:spcPts val="0"/>
              </a:spcAft>
              <a:buSzPts val="1400"/>
              <a:buNone/>
              <a:defRPr sz="2400"/>
            </a:lvl5pPr>
            <a:lvl6pPr lvl="5">
              <a:spcBef>
                <a:spcPts val="0"/>
              </a:spcBef>
              <a:spcAft>
                <a:spcPts val="0"/>
              </a:spcAft>
              <a:buSzPts val="1400"/>
              <a:buNone/>
              <a:defRPr sz="2400"/>
            </a:lvl6pPr>
            <a:lvl7pPr lvl="6">
              <a:spcBef>
                <a:spcPts val="0"/>
              </a:spcBef>
              <a:spcAft>
                <a:spcPts val="0"/>
              </a:spcAft>
              <a:buSzPts val="1400"/>
              <a:buNone/>
              <a:defRPr sz="2400"/>
            </a:lvl7pPr>
            <a:lvl8pPr lvl="7">
              <a:spcBef>
                <a:spcPts val="0"/>
              </a:spcBef>
              <a:spcAft>
                <a:spcPts val="0"/>
              </a:spcAft>
              <a:buSzPts val="1400"/>
              <a:buNone/>
              <a:defRPr sz="2400"/>
            </a:lvl8pPr>
            <a:lvl9pPr lvl="8">
              <a:spcBef>
                <a:spcPts val="0"/>
              </a:spcBef>
              <a:spcAft>
                <a:spcPts val="0"/>
              </a:spcAft>
              <a:buSzPts val="1400"/>
              <a:buNone/>
              <a:defRPr sz="2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5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6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6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6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6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6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6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6" name="Google Shape;66;p6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0.xml"/><Relationship Id="rId22" Type="http://schemas.openxmlformats.org/officeDocument/2006/relationships/slideLayout" Target="../slideLayouts/slideLayout32.xml"/><Relationship Id="rId21" Type="http://schemas.openxmlformats.org/officeDocument/2006/relationships/slideLayout" Target="../slideLayouts/slideLayout31.xml"/><Relationship Id="rId24" Type="http://schemas.openxmlformats.org/officeDocument/2006/relationships/slideLayout" Target="../slideLayouts/slideLayout34.xml"/><Relationship Id="rId23" Type="http://schemas.openxmlformats.org/officeDocument/2006/relationships/slideLayout" Target="../slideLayouts/slideLayout33.xml"/><Relationship Id="rId1" Type="http://schemas.openxmlformats.org/officeDocument/2006/relationships/image" Target="../media/image19.jp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26" Type="http://schemas.openxmlformats.org/officeDocument/2006/relationships/theme" Target="../theme/theme1.xml"/><Relationship Id="rId25" Type="http://schemas.openxmlformats.org/officeDocument/2006/relationships/slideLayout" Target="../slideLayouts/slideLayout35.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19" Type="http://schemas.openxmlformats.org/officeDocument/2006/relationships/slideLayout" Target="../slideLayouts/slideLayout29.xml"/><Relationship Id="rId1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
        <p:nvSpPr>
          <p:cNvPr id="90" name="Google Shape;90;p43"/>
          <p:cNvSpPr/>
          <p:nvPr/>
        </p:nvSpPr>
        <p:spPr>
          <a:xfrm>
            <a:off x="268638" y="0"/>
            <a:ext cx="11696055" cy="6858000"/>
          </a:xfrm>
          <a:prstGeom prst="rect">
            <a:avLst/>
          </a:prstGeom>
          <a:solidFill>
            <a:schemeClr val="lt1"/>
          </a:solidFill>
          <a:ln>
            <a:noFill/>
          </a:ln>
        </p:spPr>
        <p:txBody>
          <a:bodyPr anchorCtr="0" anchor="ctr" bIns="45700" lIns="91425" spcFirstLastPara="1" rIns="91425" wrap="square" tIns="45700">
            <a:noAutofit/>
          </a:bodyPr>
          <a:lstStyle/>
          <a:p>
            <a:pPr indent="0" lvl="6" marL="2743200" marR="0" rtl="0" algn="ctr">
              <a:spcBef>
                <a:spcPts val="0"/>
              </a:spcBef>
              <a:spcAft>
                <a:spcPts val="0"/>
              </a:spcAft>
              <a:buNone/>
            </a:pPr>
            <a:r>
              <a:rPr b="0" i="0" lang="en" sz="2400" u="none" cap="none" strike="noStrike">
                <a:solidFill>
                  <a:schemeClr val="lt1"/>
                </a:solidFill>
                <a:latin typeface="Arial"/>
                <a:ea typeface="Arial"/>
                <a:cs typeface="Arial"/>
                <a:sym typeface="Arial"/>
              </a:rPr>
              <a:t>‘-</a:t>
            </a:r>
            <a:endParaRPr b="0" i="0" sz="2400" u="none" cap="none" strike="noStrike">
              <a:solidFill>
                <a:schemeClr val="lt1"/>
              </a:solidFill>
              <a:latin typeface="Arial"/>
              <a:ea typeface="Arial"/>
              <a:cs typeface="Arial"/>
              <a:sym typeface="Arial"/>
            </a:endParaRPr>
          </a:p>
        </p:txBody>
      </p:sp>
      <p:sp>
        <p:nvSpPr>
          <p:cNvPr id="91" name="Google Shape;91;p43"/>
          <p:cNvSpPr txBox="1"/>
          <p:nvPr/>
        </p:nvSpPr>
        <p:spPr>
          <a:xfrm>
            <a:off x="2045778" y="1023929"/>
            <a:ext cx="8557756" cy="1402691"/>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dk1"/>
              </a:buClr>
              <a:buSzPts val="4800"/>
              <a:buFont typeface="Arial"/>
              <a:buNone/>
            </a:pPr>
            <a:r>
              <a:t/>
            </a:r>
            <a:endParaRPr b="1" i="0" sz="4800" u="none" cap="none" strike="noStrike">
              <a:solidFill>
                <a:schemeClr val="dk1"/>
              </a:solidFill>
              <a:latin typeface="Georgia"/>
              <a:ea typeface="Georgia"/>
              <a:cs typeface="Georgia"/>
              <a:sym typeface="Georgia"/>
            </a:endParaRPr>
          </a:p>
        </p:txBody>
      </p:sp>
      <p:sp>
        <p:nvSpPr>
          <p:cNvPr id="92" name="Google Shape;92;p43"/>
          <p:cNvSpPr txBox="1"/>
          <p:nvPr/>
        </p:nvSpPr>
        <p:spPr>
          <a:xfrm>
            <a:off x="2045778" y="2555888"/>
            <a:ext cx="8557756" cy="307820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8383"/>
              </a:buClr>
              <a:buSzPts val="1600"/>
              <a:buFont typeface="Arial"/>
              <a:buNone/>
            </a:pPr>
            <a:r>
              <a:t/>
            </a:r>
            <a:endParaRPr b="0" i="0" sz="1600" u="none" cap="none" strike="noStrike">
              <a:solidFill>
                <a:srgbClr val="828383"/>
              </a:solidFill>
              <a:latin typeface="Arial"/>
              <a:ea typeface="Arial"/>
              <a:cs typeface="Arial"/>
              <a:sym typeface="Arial"/>
            </a:endParaRPr>
          </a:p>
        </p:txBody>
      </p:sp>
      <p:pic>
        <p:nvPicPr>
          <p:cNvPr id="93" name="Google Shape;93;p43"/>
          <p:cNvPicPr preferRelativeResize="0"/>
          <p:nvPr/>
        </p:nvPicPr>
        <p:blipFill rotWithShape="1">
          <a:blip r:embed="rId1">
            <a:alphaModFix/>
          </a:blip>
          <a:srcRect b="0" l="0" r="0" t="0"/>
          <a:stretch/>
        </p:blipFill>
        <p:spPr>
          <a:xfrm>
            <a:off x="-1" y="0"/>
            <a:ext cx="12188951" cy="6857999"/>
          </a:xfrm>
          <a:prstGeom prst="rect">
            <a:avLst/>
          </a:prstGeom>
          <a:noFill/>
          <a:ln>
            <a:noFill/>
          </a:ln>
        </p:spPr>
      </p:pic>
      <p:sp>
        <p:nvSpPr>
          <p:cNvPr id="94" name="Google Shape;94;p43"/>
          <p:cNvSpPr txBox="1"/>
          <p:nvPr>
            <p:ph idx="1" type="body"/>
          </p:nvPr>
        </p:nvSpPr>
        <p:spPr>
          <a:xfrm>
            <a:off x="566928" y="2320111"/>
            <a:ext cx="10515600" cy="3813382"/>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1000"/>
              </a:spcBef>
              <a:spcAft>
                <a:spcPts val="0"/>
              </a:spcAft>
              <a:buClr>
                <a:srgbClr val="005BBB"/>
              </a:buClr>
              <a:buSzPts val="2000"/>
              <a:buFont typeface="Arial"/>
              <a:buChar char="•"/>
              <a:defRPr b="0" i="0" sz="2000" u="none" cap="none" strike="noStrike">
                <a:solidFill>
                  <a:schemeClr val="dk1"/>
                </a:solidFill>
                <a:latin typeface="Arial"/>
                <a:ea typeface="Arial"/>
                <a:cs typeface="Arial"/>
                <a:sym typeface="Arial"/>
              </a:defRPr>
            </a:lvl1pPr>
            <a:lvl2pPr indent="-355600" lvl="1" marL="914400" marR="0" rtl="0" algn="l">
              <a:lnSpc>
                <a:spcPct val="100000"/>
              </a:lnSpc>
              <a:spcBef>
                <a:spcPts val="500"/>
              </a:spcBef>
              <a:spcAft>
                <a:spcPts val="0"/>
              </a:spcAft>
              <a:buClr>
                <a:srgbClr val="005BBB"/>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500"/>
              </a:spcBef>
              <a:spcAft>
                <a:spcPts val="0"/>
              </a:spcAft>
              <a:buClr>
                <a:srgbClr val="005BBB"/>
              </a:buClr>
              <a:buSzPts val="1800"/>
              <a:buFont typeface="Merriweather Sans"/>
              <a:buChar char="-"/>
              <a:defRPr b="0" i="0" sz="18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rgbClr val="005BBB"/>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rgbClr val="005BBB"/>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5" name="Google Shape;95;p43"/>
          <p:cNvSpPr txBox="1"/>
          <p:nvPr>
            <p:ph type="title"/>
          </p:nvPr>
        </p:nvSpPr>
        <p:spPr>
          <a:xfrm>
            <a:off x="566928" y="1316736"/>
            <a:ext cx="10515600" cy="86843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2"/>
              </a:buClr>
              <a:buSzPts val="3600"/>
              <a:buFont typeface="Georgia"/>
              <a:buNone/>
              <a:defRPr b="0" i="0" sz="3600" u="none" cap="none" strike="noStrike">
                <a:solidFill>
                  <a:schemeClr val="dk2"/>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6" name="Google Shape;96;p43"/>
          <p:cNvSpPr txBox="1"/>
          <p:nvPr/>
        </p:nvSpPr>
        <p:spPr>
          <a:xfrm>
            <a:off x="11045952" y="6221885"/>
            <a:ext cx="725424" cy="534516"/>
          </a:xfrm>
          <a:prstGeom prst="rect">
            <a:avLst/>
          </a:prstGeom>
          <a:noFill/>
          <a:ln>
            <a:noFill/>
          </a:ln>
        </p:spPr>
        <p:txBody>
          <a:bodyPr anchorCtr="0" anchor="ctr" bIns="60950" lIns="121900" spcFirstLastPara="1" rIns="121900" wrap="square" tIns="60950">
            <a:noAutofit/>
          </a:bodyPr>
          <a:lstStyle/>
          <a:p>
            <a:pPr indent="0" lvl="0" marL="0" marR="0" rtl="0" algn="r">
              <a:spcBef>
                <a:spcPts val="0"/>
              </a:spcBef>
              <a:spcAft>
                <a:spcPts val="0"/>
              </a:spcAft>
              <a:buNone/>
            </a:pPr>
            <a:fld id="{00000000-1234-1234-1234-123412341234}" type="slidenum">
              <a:rPr b="1" i="0" lang="en" sz="1600" u="none" cap="none" strike="noStrike">
                <a:solidFill>
                  <a:schemeClr val="dk1"/>
                </a:solidFill>
                <a:latin typeface="Arial"/>
                <a:ea typeface="Arial"/>
                <a:cs typeface="Arial"/>
                <a:sym typeface="Arial"/>
              </a:rPr>
              <a:t>‹#›</a:t>
            </a:fld>
            <a:endParaRPr b="1" i="0" sz="1600" u="none" cap="none" strike="noStrike">
              <a:solidFill>
                <a:schemeClr val="dk1"/>
              </a:solidFill>
              <a:latin typeface="Arial"/>
              <a:ea typeface="Arial"/>
              <a:cs typeface="Arial"/>
              <a:sym typeface="Arial"/>
            </a:endParaRPr>
          </a:p>
        </p:txBody>
      </p:sp>
      <p:pic>
        <p:nvPicPr>
          <p:cNvPr id="97" name="Google Shape;97;p43"/>
          <p:cNvPicPr preferRelativeResize="0"/>
          <p:nvPr/>
        </p:nvPicPr>
        <p:blipFill rotWithShape="1">
          <a:blip r:embed="rId2">
            <a:alphaModFix/>
          </a:blip>
          <a:srcRect b="0" l="0" r="0" t="0"/>
          <a:stretch/>
        </p:blipFill>
        <p:spPr>
          <a:xfrm>
            <a:off x="268639" y="152401"/>
            <a:ext cx="3249261" cy="5003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880">
          <p15:clr>
            <a:srgbClr val="F26B43"/>
          </p15:clr>
        </p15:guide>
        <p15:guide id="2" pos="416">
          <p15:clr>
            <a:srgbClr val="F26B43"/>
          </p15:clr>
        </p15:guide>
        <p15:guide id="3" orient="horz" pos="4016">
          <p15:clr>
            <a:srgbClr val="F26B43"/>
          </p15:clr>
        </p15:guide>
        <p15:guide id="4" pos="7392">
          <p15:clr>
            <a:srgbClr val="F26B43"/>
          </p15:clr>
        </p15:guide>
        <p15:guide id="5" pos="288">
          <p15:clr>
            <a:srgbClr val="F26B43"/>
          </p15:clr>
        </p15:guide>
        <p15:guide id="6" pos="4464">
          <p15:clr>
            <a:srgbClr val="F26B43"/>
          </p15:clr>
        </p15:guide>
        <p15:guide id="7" pos="4704">
          <p15:clr>
            <a:srgbClr val="F26B43"/>
          </p15:clr>
        </p15:guide>
        <p15:guide id="8" pos="4512">
          <p15:clr>
            <a:srgbClr val="F26B43"/>
          </p15:clr>
        </p15:guide>
        <p15:guide id="9" orient="horz" pos="1848">
          <p15:clr>
            <a:srgbClr val="F26B43"/>
          </p15:clr>
        </p15:guide>
        <p15:guide id="10" orient="horz" pos="1896">
          <p15:clr>
            <a:srgbClr val="F26B43"/>
          </p15:clr>
        </p15:guide>
        <p15:guide id="11" orient="horz" pos="2880">
          <p15:clr>
            <a:srgbClr val="F26B43"/>
          </p15:clr>
        </p15:guide>
        <p15:guide id="12" orient="horz" pos="28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s://github.com/ethereum/wiki/wiki/White-Paper"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image" Target="../media/image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7.xml"/><Relationship Id="rId3" Type="http://schemas.openxmlformats.org/officeDocument/2006/relationships/image" Target="../media/image14.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
          <p:cNvSpPr txBox="1"/>
          <p:nvPr>
            <p:ph idx="1" type="body"/>
          </p:nvPr>
        </p:nvSpPr>
        <p:spPr>
          <a:xfrm>
            <a:off x="491220" y="2015613"/>
            <a:ext cx="6007903" cy="2710557"/>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1400"/>
              <a:buNone/>
            </a:pPr>
            <a:r>
              <a:t/>
            </a:r>
            <a:endParaRPr sz="1400"/>
          </a:p>
          <a:p>
            <a:pPr indent="0" lvl="0" marL="0" rtl="0" algn="l">
              <a:lnSpc>
                <a:spcPct val="100000"/>
              </a:lnSpc>
              <a:spcBef>
                <a:spcPts val="1000"/>
              </a:spcBef>
              <a:spcAft>
                <a:spcPts val="0"/>
              </a:spcAft>
              <a:buClr>
                <a:schemeClr val="lt1"/>
              </a:buClr>
              <a:buSzPts val="1400"/>
              <a:buNone/>
            </a:pPr>
            <a:r>
              <a:rPr lang="en" sz="1400"/>
              <a:t>B. RAMAMURTHY</a:t>
            </a:r>
            <a:endParaRPr/>
          </a:p>
          <a:p>
            <a:pPr indent="0" lvl="0" marL="0" rtl="0" algn="l">
              <a:lnSpc>
                <a:spcPct val="100000"/>
              </a:lnSpc>
              <a:spcBef>
                <a:spcPts val="1000"/>
              </a:spcBef>
              <a:spcAft>
                <a:spcPts val="0"/>
              </a:spcAft>
              <a:buClr>
                <a:schemeClr val="lt1"/>
              </a:buClr>
              <a:buSzPts val="1400"/>
              <a:buNone/>
            </a:pPr>
            <a:r>
              <a:rPr lang="en" sz="1400"/>
              <a:t>©2019, ALL RIGHTS RESERVED</a:t>
            </a:r>
            <a:endParaRPr/>
          </a:p>
          <a:p>
            <a:pPr indent="0" lvl="0" marL="0" rtl="0" algn="l">
              <a:lnSpc>
                <a:spcPct val="100000"/>
              </a:lnSpc>
              <a:spcBef>
                <a:spcPts val="1000"/>
              </a:spcBef>
              <a:spcAft>
                <a:spcPts val="0"/>
              </a:spcAft>
              <a:buClr>
                <a:schemeClr val="lt1"/>
              </a:buClr>
              <a:buSzPts val="1400"/>
              <a:buNone/>
            </a:pPr>
            <a:r>
              <a:rPr lang="en" sz="1400"/>
              <a:t>BINA@BUFFALO.EDU</a:t>
            </a:r>
            <a:endParaRPr/>
          </a:p>
          <a:p>
            <a:pPr indent="0" lvl="0" marL="0" rtl="0" algn="l">
              <a:lnSpc>
                <a:spcPct val="100000"/>
              </a:lnSpc>
              <a:spcBef>
                <a:spcPts val="1000"/>
              </a:spcBef>
              <a:spcAft>
                <a:spcPts val="0"/>
              </a:spcAft>
              <a:buClr>
                <a:schemeClr val="lt1"/>
              </a:buClr>
              <a:buSzPts val="1400"/>
              <a:buNone/>
            </a:pPr>
            <a:r>
              <a:rPr lang="en" sz="1400"/>
              <a:t>HTTP://WW.CSE.BUFFALO.EDU/FACULTY/BINA</a:t>
            </a:r>
            <a:endParaRPr/>
          </a:p>
          <a:p>
            <a:pPr indent="0" lvl="0" marL="0" rtl="0" algn="l">
              <a:lnSpc>
                <a:spcPct val="100000"/>
              </a:lnSpc>
              <a:spcBef>
                <a:spcPts val="1000"/>
              </a:spcBef>
              <a:spcAft>
                <a:spcPts val="0"/>
              </a:spcAft>
              <a:buClr>
                <a:schemeClr val="lt1"/>
              </a:buClr>
              <a:buSzPts val="1400"/>
              <a:buNone/>
            </a:pPr>
            <a:r>
              <a:rPr lang="en" sz="1400"/>
              <a:t>TEACHING PROFESSOR</a:t>
            </a:r>
            <a:endParaRPr/>
          </a:p>
          <a:p>
            <a:pPr indent="0" lvl="0" marL="0" rtl="0" algn="l">
              <a:lnSpc>
                <a:spcPct val="100000"/>
              </a:lnSpc>
              <a:spcBef>
                <a:spcPts val="1000"/>
              </a:spcBef>
              <a:spcAft>
                <a:spcPts val="0"/>
              </a:spcAft>
              <a:buClr>
                <a:schemeClr val="lt1"/>
              </a:buClr>
              <a:buSzPts val="1400"/>
              <a:buNone/>
            </a:pPr>
            <a:r>
              <a:rPr lang="en" sz="1400"/>
              <a:t>COMPUTER SCIENCE AND ENGINEERING</a:t>
            </a:r>
            <a:endParaRPr/>
          </a:p>
          <a:p>
            <a:pPr indent="0" lvl="0" marL="0" rtl="0" algn="l">
              <a:lnSpc>
                <a:spcPct val="100000"/>
              </a:lnSpc>
              <a:spcBef>
                <a:spcPts val="1000"/>
              </a:spcBef>
              <a:spcAft>
                <a:spcPts val="0"/>
              </a:spcAft>
              <a:buClr>
                <a:schemeClr val="lt1"/>
              </a:buClr>
              <a:buSzPts val="1400"/>
              <a:buNone/>
            </a:pPr>
            <a:r>
              <a:rPr lang="en" sz="1400"/>
              <a:t>DIRECTOR, BLOCKCHAIN THINKLAB</a:t>
            </a:r>
            <a:endParaRPr/>
          </a:p>
          <a:p>
            <a:pPr indent="0" lvl="0" marL="0" rtl="0" algn="l">
              <a:lnSpc>
                <a:spcPct val="100000"/>
              </a:lnSpc>
              <a:spcBef>
                <a:spcPts val="1000"/>
              </a:spcBef>
              <a:spcAft>
                <a:spcPts val="0"/>
              </a:spcAft>
              <a:buClr>
                <a:schemeClr val="lt1"/>
              </a:buClr>
              <a:buSzPts val="1400"/>
              <a:buNone/>
            </a:pPr>
            <a:r>
              <a:rPr lang="en" sz="1400"/>
              <a:t>PROGRAM DIRECTOR, DATA-INTENSIVE COMPUTING PROGRAM </a:t>
            </a:r>
            <a:endParaRPr/>
          </a:p>
          <a:p>
            <a:pPr indent="0" lvl="0" marL="0" rtl="0" algn="l">
              <a:lnSpc>
                <a:spcPct val="100000"/>
              </a:lnSpc>
              <a:spcBef>
                <a:spcPts val="1000"/>
              </a:spcBef>
              <a:spcAft>
                <a:spcPts val="0"/>
              </a:spcAft>
              <a:buClr>
                <a:schemeClr val="lt1"/>
              </a:buClr>
              <a:buSzPts val="1400"/>
              <a:buNone/>
            </a:pPr>
            <a:r>
              <a:t/>
            </a:r>
            <a:endParaRPr sz="1400"/>
          </a:p>
        </p:txBody>
      </p:sp>
      <p:sp>
        <p:nvSpPr>
          <p:cNvPr id="186" name="Google Shape;186;p1"/>
          <p:cNvSpPr txBox="1"/>
          <p:nvPr>
            <p:ph type="ctrTitle"/>
          </p:nvPr>
        </p:nvSpPr>
        <p:spPr>
          <a:xfrm>
            <a:off x="353567" y="251607"/>
            <a:ext cx="10434506" cy="1226211"/>
          </a:xfrm>
          <a:prstGeom prst="rect">
            <a:avLst/>
          </a:prstGeom>
          <a:noFill/>
          <a:ln>
            <a:noFill/>
          </a:ln>
        </p:spPr>
        <p:txBody>
          <a:bodyPr anchorCtr="0" anchor="b" bIns="45700" lIns="0" spcFirstLastPara="1" rIns="91425" wrap="square" tIns="45700">
            <a:noAutofit/>
          </a:bodyPr>
          <a:lstStyle/>
          <a:p>
            <a:pPr indent="0" lvl="0" marL="0" rtl="0" algn="l">
              <a:lnSpc>
                <a:spcPct val="241666"/>
              </a:lnSpc>
              <a:spcBef>
                <a:spcPts val="0"/>
              </a:spcBef>
              <a:spcAft>
                <a:spcPts val="0"/>
              </a:spcAft>
              <a:buClr>
                <a:schemeClr val="lt1"/>
              </a:buClr>
              <a:buSzPts val="2400"/>
              <a:buFont typeface="Arial"/>
              <a:buNone/>
            </a:pPr>
            <a:r>
              <a:rPr lang="en" sz="2400"/>
              <a:t>ETHEREUM BLOCKCHAIN: NEXT GENERATION SMART CONTRACT AND DECENTRALIZED APPLICATION PLATFORM</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10"/>
          <p:cNvPicPr preferRelativeResize="0"/>
          <p:nvPr/>
        </p:nvPicPr>
        <p:blipFill rotWithShape="1">
          <a:blip r:embed="rId3">
            <a:alphaModFix/>
          </a:blip>
          <a:srcRect b="0" l="0" r="0" t="0"/>
          <a:stretch/>
        </p:blipFill>
        <p:spPr>
          <a:xfrm>
            <a:off x="336884" y="1857675"/>
            <a:ext cx="10563225" cy="4410075"/>
          </a:xfrm>
          <a:prstGeom prst="rect">
            <a:avLst/>
          </a:prstGeom>
          <a:noFill/>
          <a:ln>
            <a:noFill/>
          </a:ln>
        </p:spPr>
      </p:pic>
      <p:sp>
        <p:nvSpPr>
          <p:cNvPr id="245" name="Google Shape;245;p10"/>
          <p:cNvSpPr txBox="1"/>
          <p:nvPr>
            <p:ph type="title"/>
          </p:nvPr>
        </p:nvSpPr>
        <p:spPr>
          <a:xfrm>
            <a:off x="4064000" y="110837"/>
            <a:ext cx="7555345" cy="563418"/>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lt1"/>
              </a:buClr>
              <a:buSzPts val="3600"/>
              <a:buFont typeface="Georgia"/>
              <a:buNone/>
            </a:pPr>
            <a:r>
              <a:rPr lang="en">
                <a:solidFill>
                  <a:schemeClr val="lt1"/>
                </a:solidFill>
              </a:rPr>
              <a:t>State of blockchain during execution</a:t>
            </a:r>
            <a:endParaRPr>
              <a:solidFill>
                <a:schemeClr val="lt1"/>
              </a:solidFill>
            </a:endParaRPr>
          </a:p>
        </p:txBody>
      </p:sp>
      <p:sp>
        <p:nvSpPr>
          <p:cNvPr id="246" name="Google Shape;246;p10"/>
          <p:cNvSpPr/>
          <p:nvPr/>
        </p:nvSpPr>
        <p:spPr>
          <a:xfrm>
            <a:off x="0" y="0"/>
            <a:ext cx="12192000" cy="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24292E"/>
              </a:buClr>
              <a:buSzPts val="1200"/>
              <a:buFont typeface="Arial"/>
              <a:buNone/>
            </a:pPr>
            <a:r>
              <a:rPr b="0" i="0" lang="en" sz="1200" u="none" cap="none" strike="noStrike">
                <a:solidFill>
                  <a:srgbClr val="24292E"/>
                </a:solidFill>
                <a:latin typeface="Arial"/>
                <a:ea typeface="Arial"/>
                <a:cs typeface="Arial"/>
                <a:sym typeface="Arial"/>
              </a:rPr>
              <a:t>While the Ethereum virtual machine is running, its full computational state can be defined by the tuple </a:t>
            </a:r>
            <a:r>
              <a:rPr b="0" i="0" lang="en" sz="900" u="none" cap="none" strike="noStrike">
                <a:solidFill>
                  <a:srgbClr val="24292E"/>
                </a:solidFill>
                <a:latin typeface="Arial"/>
                <a:ea typeface="Arial"/>
                <a:cs typeface="Arial"/>
                <a:sym typeface="Arial"/>
              </a:rPr>
              <a:t>(block_state, transaction, message, code, memory, stack, pc, gas)</a:t>
            </a:r>
            <a:r>
              <a:rPr b="0" i="0" lang="en" sz="1200" u="none" cap="none" strike="noStrike">
                <a:solidFill>
                  <a:srgbClr val="24292E"/>
                </a:solidFill>
                <a:latin typeface="Arial"/>
                <a:ea typeface="Arial"/>
                <a:cs typeface="Arial"/>
                <a:sym typeface="Arial"/>
              </a:rPr>
              <a:t>, where </a:t>
            </a:r>
            <a:r>
              <a:rPr b="0" i="0" lang="en" sz="900" u="none" cap="none" strike="noStrike">
                <a:solidFill>
                  <a:srgbClr val="24292E"/>
                </a:solidFill>
                <a:latin typeface="Arial"/>
                <a:ea typeface="Arial"/>
                <a:cs typeface="Arial"/>
                <a:sym typeface="Arial"/>
              </a:rPr>
              <a:t>block_state</a:t>
            </a:r>
            <a:r>
              <a:rPr b="0" i="0" lang="en" sz="1200" u="none" cap="none" strike="noStrike">
                <a:solidFill>
                  <a:srgbClr val="24292E"/>
                </a:solidFill>
                <a:latin typeface="Arial"/>
                <a:ea typeface="Arial"/>
                <a:cs typeface="Arial"/>
                <a:sym typeface="Arial"/>
              </a:rPr>
              <a:t> is the global state containing all accounts and includes balances and storage. </a:t>
            </a:r>
            <a:r>
              <a:rPr b="0" i="0" lang="en" sz="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247" name="Google Shape;247;p10"/>
          <p:cNvSpPr/>
          <p:nvPr/>
        </p:nvSpPr>
        <p:spPr>
          <a:xfrm>
            <a:off x="875900" y="942799"/>
            <a:ext cx="113161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Credit: https://hackernoon.com/getting-deep-into-ethereum-how-data-is-stored-in-ethereum-e3f669d96033</a:t>
            </a:r>
            <a:endParaRPr sz="1800">
              <a:solidFill>
                <a:schemeClr val="dk1"/>
              </a:solidFill>
              <a:latin typeface="Arial"/>
              <a:ea typeface="Arial"/>
              <a:cs typeface="Arial"/>
              <a:sym typeface="Arial"/>
            </a:endParaRPr>
          </a:p>
        </p:txBody>
      </p:sp>
      <p:sp>
        <p:nvSpPr>
          <p:cNvPr id="248" name="Google Shape;248;p10"/>
          <p:cNvSpPr txBox="1"/>
          <p:nvPr/>
        </p:nvSpPr>
        <p:spPr>
          <a:xfrm>
            <a:off x="8056346" y="2094734"/>
            <a:ext cx="268535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Note the key-value store</a:t>
            </a:r>
            <a:endParaRPr sz="1800">
              <a:solidFill>
                <a:schemeClr val="dk1"/>
              </a:solidFill>
              <a:latin typeface="Arial"/>
              <a:ea typeface="Arial"/>
              <a:cs typeface="Arial"/>
              <a:sym typeface="Arial"/>
            </a:endParaRPr>
          </a:p>
        </p:txBody>
      </p:sp>
      <p:cxnSp>
        <p:nvCxnSpPr>
          <p:cNvPr id="249" name="Google Shape;249;p10"/>
          <p:cNvCxnSpPr>
            <a:stCxn id="248" idx="2"/>
          </p:cNvCxnSpPr>
          <p:nvPr/>
        </p:nvCxnSpPr>
        <p:spPr>
          <a:xfrm rot="5400000">
            <a:off x="7875772" y="2182516"/>
            <a:ext cx="1241700" cy="1804800"/>
          </a:xfrm>
          <a:prstGeom prst="curvedConnector2">
            <a:avLst/>
          </a:prstGeom>
          <a:noFill/>
          <a:ln cap="flat" cmpd="sng" w="9525">
            <a:solidFill>
              <a:schemeClr val="accent1"/>
            </a:solidFill>
            <a:prstDash val="solid"/>
            <a:miter lim="800000"/>
            <a:headEnd len="sm" w="sm" type="none"/>
            <a:tailEnd len="med" w="med" type="triangle"/>
          </a:ln>
        </p:spPr>
      </p:cxnSp>
      <p:sp>
        <p:nvSpPr>
          <p:cNvPr id="250" name="Google Shape;250;p10"/>
          <p:cNvSpPr txBox="1"/>
          <p:nvPr/>
        </p:nvSpPr>
        <p:spPr>
          <a:xfrm>
            <a:off x="9952522" y="2631196"/>
            <a:ext cx="2239478"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600">
                <a:solidFill>
                  <a:schemeClr val="dk1"/>
                </a:solidFill>
                <a:latin typeface="Arial"/>
                <a:ea typeface="Arial"/>
                <a:cs typeface="Arial"/>
                <a:sym typeface="Arial"/>
              </a:rPr>
              <a:t>Note the all the storage variables of the smart contract</a:t>
            </a:r>
            <a:endParaRPr/>
          </a:p>
          <a:p>
            <a:pPr indent="0" lvl="0" marL="0" marR="0" rtl="0" algn="l">
              <a:spcBef>
                <a:spcPts val="0"/>
              </a:spcBef>
              <a:spcAft>
                <a:spcPts val="0"/>
              </a:spcAft>
              <a:buNone/>
            </a:pPr>
            <a:r>
              <a:rPr lang="en" sz="1600">
                <a:solidFill>
                  <a:schemeClr val="dk1"/>
                </a:solidFill>
                <a:latin typeface="Arial"/>
                <a:ea typeface="Arial"/>
                <a:cs typeface="Arial"/>
                <a:sym typeface="Arial"/>
              </a:rPr>
              <a:t>stored in a Merkle trie.</a:t>
            </a:r>
            <a:endParaRPr sz="1600">
              <a:solidFill>
                <a:schemeClr val="dk1"/>
              </a:solidFill>
              <a:latin typeface="Arial"/>
              <a:ea typeface="Arial"/>
              <a:cs typeface="Arial"/>
              <a:sym typeface="Arial"/>
            </a:endParaRPr>
          </a:p>
        </p:txBody>
      </p:sp>
      <p:cxnSp>
        <p:nvCxnSpPr>
          <p:cNvPr id="251" name="Google Shape;251;p10"/>
          <p:cNvCxnSpPr>
            <a:stCxn id="250" idx="1"/>
          </p:cNvCxnSpPr>
          <p:nvPr/>
        </p:nvCxnSpPr>
        <p:spPr>
          <a:xfrm flipH="1">
            <a:off x="9345022" y="3169805"/>
            <a:ext cx="607500" cy="1367100"/>
          </a:xfrm>
          <a:prstGeom prst="curvedConnector2">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1"/>
          <p:cNvSpPr txBox="1"/>
          <p:nvPr>
            <p:ph idx="1" type="body"/>
          </p:nvPr>
        </p:nvSpPr>
        <p:spPr>
          <a:xfrm>
            <a:off x="569468" y="1514765"/>
            <a:ext cx="8620714" cy="446498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00"/>
              <a:buNone/>
            </a:pPr>
            <a:r>
              <a:rPr lang="en" sz="2000"/>
              <a:t>Three types of applications:</a:t>
            </a:r>
            <a:endParaRPr sz="2000"/>
          </a:p>
          <a:p>
            <a:pPr indent="-342900" lvl="0" marL="342900" rtl="0" algn="l">
              <a:lnSpc>
                <a:spcPct val="100000"/>
              </a:lnSpc>
              <a:spcBef>
                <a:spcPts val="1000"/>
              </a:spcBef>
              <a:spcAft>
                <a:spcPts val="0"/>
              </a:spcAft>
              <a:buSzPts val="2000"/>
              <a:buFont typeface="Arial"/>
              <a:buAutoNum type="arabicPeriod"/>
            </a:pPr>
            <a:r>
              <a:rPr lang="en" sz="2000"/>
              <a:t>Pure cryptocurrency, financial systems for digital money, and tokens</a:t>
            </a:r>
            <a:endParaRPr/>
          </a:p>
          <a:p>
            <a:pPr indent="-457199" lvl="1" marL="914388" rtl="0" algn="l">
              <a:lnSpc>
                <a:spcPct val="100000"/>
              </a:lnSpc>
              <a:spcBef>
                <a:spcPts val="500"/>
              </a:spcBef>
              <a:spcAft>
                <a:spcPts val="0"/>
              </a:spcAft>
              <a:buSzPts val="2000"/>
              <a:buFont typeface="Arial"/>
              <a:buAutoNum type="alphaLcPeriod"/>
            </a:pPr>
            <a:r>
              <a:rPr lang="en"/>
              <a:t>sub-currencies, financial derivatives, hedging contracts, savings wallets, wills, and ultimately even some classes of full-scale employment contracts.</a:t>
            </a:r>
            <a:endParaRPr/>
          </a:p>
          <a:p>
            <a:pPr indent="-342900" lvl="0" marL="342900" rtl="0" algn="l">
              <a:lnSpc>
                <a:spcPct val="100000"/>
              </a:lnSpc>
              <a:spcBef>
                <a:spcPts val="1000"/>
              </a:spcBef>
              <a:spcAft>
                <a:spcPts val="0"/>
              </a:spcAft>
              <a:buSzPts val="2000"/>
              <a:buFont typeface="Arial"/>
              <a:buAutoNum type="arabicPeriod"/>
            </a:pPr>
            <a:r>
              <a:rPr lang="en" sz="2000"/>
              <a:t>Semi-financial applications, where money is involved but there is also a heavy non-monetary side to what is being done; </a:t>
            </a:r>
            <a:endParaRPr sz="2000"/>
          </a:p>
          <a:p>
            <a:pPr indent="-457199" lvl="1" marL="914388" rtl="0" algn="l">
              <a:lnSpc>
                <a:spcPct val="100000"/>
              </a:lnSpc>
              <a:spcBef>
                <a:spcPts val="500"/>
              </a:spcBef>
              <a:spcAft>
                <a:spcPts val="0"/>
              </a:spcAft>
              <a:buSzPts val="2000"/>
              <a:buFont typeface="Arial"/>
              <a:buAutoNum type="alphaLcPeriod"/>
            </a:pPr>
            <a:r>
              <a:rPr lang="en"/>
              <a:t>Market place that we discussed in Lab1</a:t>
            </a:r>
            <a:endParaRPr/>
          </a:p>
          <a:p>
            <a:pPr indent="-457200" lvl="0" marL="457200" rtl="0" algn="l">
              <a:lnSpc>
                <a:spcPct val="100000"/>
              </a:lnSpc>
              <a:spcBef>
                <a:spcPts val="1000"/>
              </a:spcBef>
              <a:spcAft>
                <a:spcPts val="0"/>
              </a:spcAft>
              <a:buSzPts val="2000"/>
              <a:buFont typeface="Arial"/>
              <a:buAutoNum type="arabicPeriod"/>
            </a:pPr>
            <a:r>
              <a:rPr lang="en" sz="2000"/>
              <a:t>Non-financial applications</a:t>
            </a:r>
            <a:endParaRPr/>
          </a:p>
          <a:p>
            <a:pPr indent="-457199" lvl="1" marL="914388" rtl="0" algn="l">
              <a:lnSpc>
                <a:spcPct val="100000"/>
              </a:lnSpc>
              <a:spcBef>
                <a:spcPts val="500"/>
              </a:spcBef>
              <a:spcAft>
                <a:spcPts val="0"/>
              </a:spcAft>
              <a:buSzPts val="2000"/>
              <a:buFont typeface="Arial"/>
              <a:buAutoNum type="alphaLcPeriod"/>
            </a:pPr>
            <a:r>
              <a:rPr lang="en"/>
              <a:t>Online voting and decentralized governance</a:t>
            </a:r>
            <a:endParaRPr/>
          </a:p>
          <a:p>
            <a:pPr indent="0" lvl="0" marL="0" rtl="0" algn="l">
              <a:lnSpc>
                <a:spcPct val="100000"/>
              </a:lnSpc>
              <a:spcBef>
                <a:spcPts val="1000"/>
              </a:spcBef>
              <a:spcAft>
                <a:spcPts val="0"/>
              </a:spcAft>
              <a:buSzPts val="2000"/>
              <a:buNone/>
            </a:pPr>
            <a:r>
              <a:t/>
            </a:r>
            <a:endParaRPr sz="2000"/>
          </a:p>
          <a:p>
            <a:pPr indent="0" lvl="0" marL="0" rtl="0" algn="l">
              <a:lnSpc>
                <a:spcPct val="100000"/>
              </a:lnSpc>
              <a:spcBef>
                <a:spcPts val="1000"/>
              </a:spcBef>
              <a:spcAft>
                <a:spcPts val="0"/>
              </a:spcAft>
              <a:buSzPts val="1800"/>
              <a:buNone/>
            </a:pPr>
            <a:r>
              <a:t/>
            </a:r>
            <a:endParaRPr/>
          </a:p>
          <a:p>
            <a:pPr indent="0" lvl="0" marL="0" rtl="0" algn="l">
              <a:lnSpc>
                <a:spcPct val="100000"/>
              </a:lnSpc>
              <a:spcBef>
                <a:spcPts val="1000"/>
              </a:spcBef>
              <a:spcAft>
                <a:spcPts val="0"/>
              </a:spcAft>
              <a:buSzPts val="1800"/>
              <a:buNone/>
            </a:pPr>
            <a:r>
              <a:t/>
            </a:r>
            <a:endParaRPr/>
          </a:p>
          <a:p>
            <a:pPr indent="0" lvl="0" marL="0" rtl="0" algn="l">
              <a:lnSpc>
                <a:spcPct val="100000"/>
              </a:lnSpc>
              <a:spcBef>
                <a:spcPts val="1000"/>
              </a:spcBef>
              <a:spcAft>
                <a:spcPts val="0"/>
              </a:spcAft>
              <a:buSzPts val="1800"/>
              <a:buNone/>
            </a:pPr>
            <a:r>
              <a:t/>
            </a:r>
            <a:endParaRPr/>
          </a:p>
        </p:txBody>
      </p:sp>
      <p:sp>
        <p:nvSpPr>
          <p:cNvPr id="257" name="Google Shape;257;p11"/>
          <p:cNvSpPr txBox="1"/>
          <p:nvPr>
            <p:ph type="title"/>
          </p:nvPr>
        </p:nvSpPr>
        <p:spPr>
          <a:xfrm>
            <a:off x="3672886" y="110835"/>
            <a:ext cx="8177369" cy="563419"/>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lt1"/>
              </a:buClr>
              <a:buSzPts val="3600"/>
              <a:buFont typeface="Georgia"/>
              <a:buNone/>
            </a:pPr>
            <a:r>
              <a:rPr lang="en">
                <a:solidFill>
                  <a:schemeClr val="lt1"/>
                </a:solidFill>
              </a:rPr>
              <a:t>Applications</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2"/>
          <p:cNvSpPr txBox="1"/>
          <p:nvPr>
            <p:ph idx="1" type="body"/>
          </p:nvPr>
        </p:nvSpPr>
        <p:spPr>
          <a:xfrm>
            <a:off x="658368" y="3968496"/>
            <a:ext cx="6638400" cy="16504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467"/>
              <a:buNone/>
            </a:pPr>
            <a:r>
              <a:rPr lang="en" sz="1867"/>
              <a:t>Dr. B. Ramamurthy</a:t>
            </a:r>
            <a:endParaRPr/>
          </a:p>
          <a:p>
            <a:pPr indent="0" lvl="0" marL="0" rtl="0" algn="l">
              <a:lnSpc>
                <a:spcPct val="100000"/>
              </a:lnSpc>
              <a:spcBef>
                <a:spcPts val="0"/>
              </a:spcBef>
              <a:spcAft>
                <a:spcPts val="0"/>
              </a:spcAft>
              <a:buSzPts val="467"/>
              <a:buNone/>
            </a:pPr>
            <a:r>
              <a:rPr lang="en" sz="1867"/>
              <a:t>Research Associate Professor</a:t>
            </a:r>
            <a:endParaRPr/>
          </a:p>
          <a:p>
            <a:pPr indent="0" lvl="0" marL="0" rtl="0" algn="l">
              <a:lnSpc>
                <a:spcPct val="100000"/>
              </a:lnSpc>
              <a:spcBef>
                <a:spcPts val="0"/>
              </a:spcBef>
              <a:spcAft>
                <a:spcPts val="0"/>
              </a:spcAft>
              <a:buSzPts val="467"/>
              <a:buNone/>
            </a:pPr>
            <a:r>
              <a:rPr lang="en" sz="1867"/>
              <a:t>bina@buffalo.edu</a:t>
            </a:r>
            <a:endParaRPr/>
          </a:p>
          <a:p>
            <a:pPr indent="0" lvl="0" marL="0" rtl="0" algn="l">
              <a:lnSpc>
                <a:spcPct val="100000"/>
              </a:lnSpc>
              <a:spcBef>
                <a:spcPts val="0"/>
              </a:spcBef>
              <a:spcAft>
                <a:spcPts val="0"/>
              </a:spcAft>
              <a:buSzPts val="467"/>
              <a:buNone/>
            </a:pPr>
            <a:r>
              <a:rPr lang="en" sz="1867"/>
              <a:t>http://www.cse.buffalo.edu/~bina</a:t>
            </a:r>
            <a:endParaRPr/>
          </a:p>
          <a:p>
            <a:pPr indent="0" lvl="0" marL="0" rtl="0" algn="l">
              <a:lnSpc>
                <a:spcPct val="100000"/>
              </a:lnSpc>
              <a:spcBef>
                <a:spcPts val="0"/>
              </a:spcBef>
              <a:spcAft>
                <a:spcPts val="0"/>
              </a:spcAft>
              <a:buSzPts val="467"/>
              <a:buNone/>
            </a:pPr>
            <a:r>
              <a:t/>
            </a:r>
            <a:endParaRPr sz="1867"/>
          </a:p>
          <a:p>
            <a:pPr indent="0" lvl="0" marL="0" rtl="0" algn="l">
              <a:lnSpc>
                <a:spcPct val="100000"/>
              </a:lnSpc>
              <a:spcBef>
                <a:spcPts val="0"/>
              </a:spcBef>
              <a:spcAft>
                <a:spcPts val="0"/>
              </a:spcAft>
              <a:buSzPts val="467"/>
              <a:buNone/>
            </a:pPr>
            <a:r>
              <a:t/>
            </a:r>
            <a:endParaRPr sz="1867">
              <a:solidFill>
                <a:srgbClr val="FFC000"/>
              </a:solidFill>
            </a:endParaRPr>
          </a:p>
          <a:p>
            <a:pPr indent="0" lvl="0" marL="0" rtl="0" algn="l">
              <a:lnSpc>
                <a:spcPct val="100000"/>
              </a:lnSpc>
              <a:spcBef>
                <a:spcPts val="0"/>
              </a:spcBef>
              <a:spcAft>
                <a:spcPts val="0"/>
              </a:spcAft>
              <a:buSzPts val="700"/>
              <a:buNone/>
            </a:pPr>
            <a:r>
              <a:t/>
            </a:r>
            <a:endParaRPr>
              <a:solidFill>
                <a:srgbClr val="FFC000"/>
              </a:solidFill>
            </a:endParaRPr>
          </a:p>
          <a:p>
            <a:pPr indent="0" lvl="0" marL="0" rtl="0" algn="l">
              <a:lnSpc>
                <a:spcPct val="100000"/>
              </a:lnSpc>
              <a:spcBef>
                <a:spcPts val="0"/>
              </a:spcBef>
              <a:spcAft>
                <a:spcPts val="0"/>
              </a:spcAft>
              <a:buSzPts val="700"/>
              <a:buNone/>
            </a:pPr>
            <a:r>
              <a:t/>
            </a:r>
            <a:endParaRPr/>
          </a:p>
        </p:txBody>
      </p:sp>
      <p:sp>
        <p:nvSpPr>
          <p:cNvPr id="263" name="Google Shape;263;p12"/>
          <p:cNvSpPr txBox="1"/>
          <p:nvPr>
            <p:ph type="ctrTitle"/>
          </p:nvPr>
        </p:nvSpPr>
        <p:spPr>
          <a:xfrm>
            <a:off x="658367" y="1490467"/>
            <a:ext cx="7567600" cy="2386400"/>
          </a:xfrm>
          <a:prstGeom prst="rect">
            <a:avLst/>
          </a:prstGeom>
          <a:noFill/>
          <a:ln>
            <a:noFill/>
          </a:ln>
        </p:spPr>
        <p:txBody>
          <a:bodyPr anchorCtr="0" anchor="b" bIns="121900" lIns="121900" spcFirstLastPara="1" rIns="121900" wrap="square" tIns="121900">
            <a:noAutofit/>
          </a:bodyPr>
          <a:lstStyle/>
          <a:p>
            <a:pPr indent="0" lvl="0" marL="0" rtl="0" algn="l">
              <a:lnSpc>
                <a:spcPct val="96666"/>
              </a:lnSpc>
              <a:spcBef>
                <a:spcPts val="0"/>
              </a:spcBef>
              <a:spcAft>
                <a:spcPts val="0"/>
              </a:spcAft>
              <a:buSzPts val="1500"/>
              <a:buNone/>
            </a:pPr>
            <a:r>
              <a:rPr lang="en"/>
              <a:t>Public-key Cryptography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3"/>
          <p:cNvSpPr txBox="1"/>
          <p:nvPr>
            <p:ph type="title"/>
          </p:nvPr>
        </p:nvSpPr>
        <p:spPr>
          <a:xfrm>
            <a:off x="4017818" y="110835"/>
            <a:ext cx="7969481" cy="664431"/>
          </a:xfrm>
          <a:prstGeom prst="rect">
            <a:avLst/>
          </a:prstGeom>
          <a:noFill/>
          <a:ln>
            <a:noFill/>
          </a:ln>
        </p:spPr>
        <p:txBody>
          <a:bodyPr anchorCtr="0" anchor="b" bIns="121900" lIns="121900" spcFirstLastPara="1" rIns="121900" wrap="square" tIns="121900">
            <a:noAutofit/>
          </a:bodyPr>
          <a:lstStyle/>
          <a:p>
            <a:pPr indent="0" lvl="0" marL="0" marR="0" rtl="0" algn="l">
              <a:lnSpc>
                <a:spcPct val="90000"/>
              </a:lnSpc>
              <a:spcBef>
                <a:spcPts val="0"/>
              </a:spcBef>
              <a:spcAft>
                <a:spcPts val="0"/>
              </a:spcAft>
              <a:buClr>
                <a:schemeClr val="dk2"/>
              </a:buClr>
              <a:buSzPts val="3000"/>
              <a:buFont typeface="Arial"/>
              <a:buNone/>
            </a:pPr>
            <a:r>
              <a:rPr lang="en">
                <a:solidFill>
                  <a:schemeClr val="lt1"/>
                </a:solidFill>
              </a:rPr>
              <a:t>Motivation</a:t>
            </a:r>
            <a:endParaRPr>
              <a:solidFill>
                <a:schemeClr val="lt1"/>
              </a:solidFill>
            </a:endParaRPr>
          </a:p>
        </p:txBody>
      </p:sp>
      <p:sp>
        <p:nvSpPr>
          <p:cNvPr id="269" name="Google Shape;269;p13"/>
          <p:cNvSpPr txBox="1"/>
          <p:nvPr>
            <p:ph idx="1" type="body"/>
          </p:nvPr>
        </p:nvSpPr>
        <p:spPr>
          <a:xfrm>
            <a:off x="629200" y="1667500"/>
            <a:ext cx="10962800" cy="45052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2400"/>
              <a:buNone/>
            </a:pPr>
            <a:r>
              <a:rPr lang="en" sz="2400"/>
              <a:t>Recall that Blockchain’s decentralized network participants are not necessarily known to each other. Their credentials cannot be checked by conventional means to assign them a username and a password!</a:t>
            </a:r>
            <a:endParaRPr/>
          </a:p>
          <a:p>
            <a:pPr indent="0" lvl="0" marL="0" rtl="0" algn="l">
              <a:lnSpc>
                <a:spcPct val="100000"/>
              </a:lnSpc>
              <a:spcBef>
                <a:spcPts val="0"/>
              </a:spcBef>
              <a:spcAft>
                <a:spcPts val="0"/>
              </a:spcAft>
              <a:buSzPts val="2400"/>
              <a:buNone/>
            </a:pPr>
            <a:r>
              <a:rPr lang="en" sz="2400"/>
              <a:t>They can join and leave the chain as they wish. </a:t>
            </a:r>
            <a:endParaRPr/>
          </a:p>
          <a:p>
            <a:pPr indent="0" lvl="0" marL="0" rtl="0" algn="l">
              <a:lnSpc>
                <a:spcPct val="100000"/>
              </a:lnSpc>
              <a:spcBef>
                <a:spcPts val="0"/>
              </a:spcBef>
              <a:spcAft>
                <a:spcPts val="0"/>
              </a:spcAft>
              <a:buSzPts val="2400"/>
              <a:buNone/>
            </a:pPr>
            <a:r>
              <a:rPr lang="en" sz="2400"/>
              <a:t>They operate beyond the boundaries of trust.</a:t>
            </a:r>
            <a:endParaRPr/>
          </a:p>
          <a:p>
            <a:pPr indent="0" lvl="0" marL="0" rtl="0" algn="l">
              <a:lnSpc>
                <a:spcPct val="100000"/>
              </a:lnSpc>
              <a:spcBef>
                <a:spcPts val="0"/>
              </a:spcBef>
              <a:spcAft>
                <a:spcPts val="0"/>
              </a:spcAft>
              <a:buSzPts val="2400"/>
              <a:buNone/>
            </a:pPr>
            <a:r>
              <a:rPr lang="en" sz="2400"/>
              <a:t>Given this context, </a:t>
            </a:r>
            <a:endParaRPr/>
          </a:p>
          <a:p>
            <a:pPr indent="0" lvl="0" marL="0" rtl="0" algn="l">
              <a:lnSpc>
                <a:spcPct val="100000"/>
              </a:lnSpc>
              <a:spcBef>
                <a:spcPts val="0"/>
              </a:spcBef>
              <a:spcAft>
                <a:spcPts val="0"/>
              </a:spcAft>
              <a:buSzPts val="2400"/>
              <a:buNone/>
            </a:pPr>
            <a:r>
              <a:rPr b="1" lang="en" sz="2400"/>
              <a:t>--How do you identify the participants?  </a:t>
            </a:r>
            <a:endParaRPr/>
          </a:p>
          <a:p>
            <a:pPr indent="0" lvl="0" marL="0" rtl="0" algn="l">
              <a:lnSpc>
                <a:spcPct val="100000"/>
              </a:lnSpc>
              <a:spcBef>
                <a:spcPts val="0"/>
              </a:spcBef>
              <a:spcAft>
                <a:spcPts val="0"/>
              </a:spcAft>
              <a:buSzPts val="2400"/>
              <a:buNone/>
            </a:pPr>
            <a:r>
              <a:rPr b="1" lang="en" sz="2400"/>
              <a:t>--How do you authorize transactions?</a:t>
            </a:r>
            <a:endParaRPr/>
          </a:p>
          <a:p>
            <a:pPr indent="0" lvl="0" marL="0" rtl="0" algn="l">
              <a:lnSpc>
                <a:spcPct val="100000"/>
              </a:lnSpc>
              <a:spcBef>
                <a:spcPts val="0"/>
              </a:spcBef>
              <a:spcAft>
                <a:spcPts val="0"/>
              </a:spcAft>
              <a:buSzPts val="2400"/>
              <a:buNone/>
            </a:pPr>
            <a:r>
              <a:rPr b="1" lang="en" sz="2400"/>
              <a:t>--How do you detect forged or faulty transactions?</a:t>
            </a:r>
            <a:endParaRPr/>
          </a:p>
          <a:p>
            <a:pPr indent="0" lvl="0" marL="0" rtl="0" algn="l">
              <a:lnSpc>
                <a:spcPct val="100000"/>
              </a:lnSpc>
              <a:spcBef>
                <a:spcPts val="0"/>
              </a:spcBef>
              <a:spcAft>
                <a:spcPts val="0"/>
              </a:spcAft>
              <a:buSzPts val="2400"/>
              <a:buNone/>
            </a:pPr>
            <a:r>
              <a:rPr lang="en" sz="2400"/>
              <a:t>We can address all of the above using public-key cryptography algorithms that we will discuss in this lesson.</a:t>
            </a:r>
            <a:endParaRPr/>
          </a:p>
          <a:p>
            <a:pPr indent="0" lvl="0" marL="0" rtl="0" algn="l">
              <a:lnSpc>
                <a:spcPct val="100000"/>
              </a:lnSpc>
              <a:spcBef>
                <a:spcPts val="0"/>
              </a:spcBef>
              <a:spcAft>
                <a:spcPts val="0"/>
              </a:spcAft>
              <a:buSzPts val="2400"/>
              <a:buNone/>
            </a:pPr>
            <a:r>
              <a:t/>
            </a:r>
            <a:endParaRPr sz="2400"/>
          </a:p>
        </p:txBody>
      </p:sp>
      <p:pic>
        <p:nvPicPr>
          <p:cNvPr descr="block-chain2.jpg" id="270" name="Google Shape;270;p13"/>
          <p:cNvPicPr preferRelativeResize="0"/>
          <p:nvPr/>
        </p:nvPicPr>
        <p:blipFill rotWithShape="1">
          <a:blip r:embed="rId3">
            <a:alphaModFix/>
          </a:blip>
          <a:srcRect b="0" l="0" r="0" t="0"/>
          <a:stretch/>
        </p:blipFill>
        <p:spPr>
          <a:xfrm>
            <a:off x="9106832" y="2636367"/>
            <a:ext cx="2880467" cy="24003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4"/>
          <p:cNvSpPr txBox="1"/>
          <p:nvPr>
            <p:ph type="title"/>
          </p:nvPr>
        </p:nvSpPr>
        <p:spPr>
          <a:xfrm>
            <a:off x="3815746" y="77133"/>
            <a:ext cx="7994452" cy="644400"/>
          </a:xfrm>
          <a:prstGeom prst="rect">
            <a:avLst/>
          </a:prstGeom>
          <a:noFill/>
          <a:ln>
            <a:noFill/>
          </a:ln>
        </p:spPr>
        <p:txBody>
          <a:bodyPr anchorCtr="0" anchor="b" bIns="121900" lIns="121900" spcFirstLastPara="1" rIns="121900" wrap="square" tIns="121900">
            <a:noAutofit/>
          </a:bodyPr>
          <a:lstStyle/>
          <a:p>
            <a:pPr indent="0" lvl="0" marL="0" marR="0" rtl="0" algn="l">
              <a:lnSpc>
                <a:spcPct val="90000"/>
              </a:lnSpc>
              <a:spcBef>
                <a:spcPts val="0"/>
              </a:spcBef>
              <a:spcAft>
                <a:spcPts val="0"/>
              </a:spcAft>
              <a:buClr>
                <a:schemeClr val="dk2"/>
              </a:buClr>
              <a:buSzPts val="3000"/>
              <a:buFont typeface="Arial"/>
              <a:buNone/>
            </a:pPr>
            <a:r>
              <a:rPr lang="en">
                <a:solidFill>
                  <a:schemeClr val="lt1"/>
                </a:solidFill>
              </a:rPr>
              <a:t>Symmetric (Shared) Key Cryptography </a:t>
            </a:r>
            <a:endParaRPr/>
          </a:p>
        </p:txBody>
      </p:sp>
      <p:sp>
        <p:nvSpPr>
          <p:cNvPr id="276" name="Google Shape;276;p14"/>
          <p:cNvSpPr txBox="1"/>
          <p:nvPr>
            <p:ph idx="1" type="body"/>
          </p:nvPr>
        </p:nvSpPr>
        <p:spPr>
          <a:xfrm>
            <a:off x="322967" y="1515533"/>
            <a:ext cx="11778400" cy="53428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2000"/>
              <a:buNone/>
            </a:pPr>
            <a:r>
              <a:rPr lang="en"/>
              <a:t>Same key is used for encryption and decryption: so it is called “symmetric key”</a:t>
            </a:r>
            <a:endParaRPr/>
          </a:p>
          <a:p>
            <a:pPr indent="0" lvl="0" marL="0" rtl="0" algn="l">
              <a:lnSpc>
                <a:spcPct val="100000"/>
              </a:lnSpc>
              <a:spcBef>
                <a:spcPts val="0"/>
              </a:spcBef>
              <a:spcAft>
                <a:spcPts val="0"/>
              </a:spcAft>
              <a:buSzPts val="2000"/>
              <a:buNone/>
            </a:pPr>
            <a:r>
              <a:rPr lang="en"/>
              <a:t>Data -- F(key) -- encrypted data -- F’(key) --original data</a:t>
            </a:r>
            <a:endParaRPr/>
          </a:p>
          <a:p>
            <a:pPr indent="0" lvl="0" marL="0" rtl="0" algn="l">
              <a:lnSpc>
                <a:spcPct val="100000"/>
              </a:lnSpc>
              <a:spcBef>
                <a:spcPts val="0"/>
              </a:spcBef>
              <a:spcAft>
                <a:spcPts val="0"/>
              </a:spcAft>
              <a:buSzPts val="2000"/>
              <a:buNone/>
            </a:pPr>
            <a:r>
              <a:rPr lang="en"/>
              <a:t>Example: Caesar encryption is a simplest one where alphabets of a message are shifted by a fixed number (key); F is “shift” by 3.</a:t>
            </a:r>
            <a:endParaRPr/>
          </a:p>
          <a:p>
            <a:pPr indent="-101597" lvl="0" marL="228594" rtl="0" algn="l">
              <a:lnSpc>
                <a:spcPct val="100000"/>
              </a:lnSpc>
              <a:spcBef>
                <a:spcPts val="0"/>
              </a:spcBef>
              <a:spcAft>
                <a:spcPts val="0"/>
              </a:spcAft>
              <a:buSzPts val="2000"/>
              <a:buNone/>
            </a:pPr>
            <a:r>
              <a:t/>
            </a:r>
            <a:endParaRPr/>
          </a:p>
          <a:p>
            <a:pPr indent="-101597" lvl="0" marL="228594" rtl="0" algn="l">
              <a:lnSpc>
                <a:spcPct val="100000"/>
              </a:lnSpc>
              <a:spcBef>
                <a:spcPts val="0"/>
              </a:spcBef>
              <a:spcAft>
                <a:spcPts val="0"/>
              </a:spcAft>
              <a:buSzPts val="2000"/>
              <a:buNone/>
            </a:pPr>
            <a:r>
              <a:t/>
            </a:r>
            <a:endParaRPr/>
          </a:p>
          <a:p>
            <a:pPr indent="-101597" lvl="0" marL="228594" rtl="0" algn="l">
              <a:lnSpc>
                <a:spcPct val="100000"/>
              </a:lnSpc>
              <a:spcBef>
                <a:spcPts val="0"/>
              </a:spcBef>
              <a:spcAft>
                <a:spcPts val="0"/>
              </a:spcAft>
              <a:buSzPts val="2000"/>
              <a:buNone/>
            </a:pPr>
            <a:r>
              <a:t/>
            </a:r>
            <a:endParaRPr/>
          </a:p>
          <a:p>
            <a:pPr indent="-101597" lvl="0" marL="228594" rtl="0" algn="l">
              <a:lnSpc>
                <a:spcPct val="100000"/>
              </a:lnSpc>
              <a:spcBef>
                <a:spcPts val="0"/>
              </a:spcBef>
              <a:spcAft>
                <a:spcPts val="0"/>
              </a:spcAft>
              <a:buSzPts val="2000"/>
              <a:buNone/>
            </a:pPr>
            <a:r>
              <a:t/>
            </a:r>
            <a:endParaRPr/>
          </a:p>
          <a:p>
            <a:pPr indent="-101597" lvl="0" marL="228594" rtl="0" algn="l">
              <a:lnSpc>
                <a:spcPct val="100000"/>
              </a:lnSpc>
              <a:spcBef>
                <a:spcPts val="0"/>
              </a:spcBef>
              <a:spcAft>
                <a:spcPts val="0"/>
              </a:spcAft>
              <a:buSzPts val="2000"/>
              <a:buNone/>
            </a:pPr>
            <a:r>
              <a:t/>
            </a:r>
            <a:endParaRPr/>
          </a:p>
          <a:p>
            <a:pPr indent="-101597" lvl="0" marL="228594" rtl="0" algn="l">
              <a:lnSpc>
                <a:spcPct val="100000"/>
              </a:lnSpc>
              <a:spcBef>
                <a:spcPts val="0"/>
              </a:spcBef>
              <a:spcAft>
                <a:spcPts val="0"/>
              </a:spcAft>
              <a:buSzPts val="2000"/>
              <a:buNone/>
            </a:pPr>
            <a:r>
              <a:t/>
            </a:r>
            <a:endParaRPr/>
          </a:p>
          <a:p>
            <a:pPr indent="-101597" lvl="0" marL="228594" rtl="0" algn="l">
              <a:lnSpc>
                <a:spcPct val="100000"/>
              </a:lnSpc>
              <a:spcBef>
                <a:spcPts val="0"/>
              </a:spcBef>
              <a:spcAft>
                <a:spcPts val="0"/>
              </a:spcAft>
              <a:buSzPts val="2000"/>
              <a:buNone/>
            </a:pPr>
            <a:r>
              <a:t/>
            </a:r>
            <a:endParaRPr/>
          </a:p>
          <a:p>
            <a:pPr indent="-101597" lvl="0" marL="228594" rtl="0" algn="l">
              <a:lnSpc>
                <a:spcPct val="100000"/>
              </a:lnSpc>
              <a:spcBef>
                <a:spcPts val="0"/>
              </a:spcBef>
              <a:spcAft>
                <a:spcPts val="0"/>
              </a:spcAft>
              <a:buSzPts val="2000"/>
              <a:buNone/>
            </a:pPr>
            <a:r>
              <a:rPr lang="en"/>
              <a:t>This key and the function are typically much more complex in a real application. </a:t>
            </a:r>
            <a:endParaRPr/>
          </a:p>
          <a:p>
            <a:pPr indent="-101597" lvl="0" marL="228594" rtl="0" algn="l">
              <a:lnSpc>
                <a:spcPct val="100000"/>
              </a:lnSpc>
              <a:spcBef>
                <a:spcPts val="0"/>
              </a:spcBef>
              <a:spcAft>
                <a:spcPts val="0"/>
              </a:spcAft>
              <a:buSzPts val="2000"/>
              <a:buNone/>
            </a:pPr>
            <a:r>
              <a:t/>
            </a:r>
            <a:endParaRPr/>
          </a:p>
          <a:p>
            <a:pPr indent="-101597" lvl="0" marL="228594" rtl="0" algn="l">
              <a:lnSpc>
                <a:spcPct val="100000"/>
              </a:lnSpc>
              <a:spcBef>
                <a:spcPts val="0"/>
              </a:spcBef>
              <a:spcAft>
                <a:spcPts val="0"/>
              </a:spcAft>
              <a:buSzPts val="2000"/>
              <a:buNone/>
            </a:pPr>
            <a:r>
              <a:rPr lang="en"/>
              <a:t>However symmetric encryption has issues: (i) It is easy to derive the “secret” key from the encrypted data and  (ii) key distribution: how do you pass the key to the participants transacting?</a:t>
            </a:r>
            <a:endParaRPr/>
          </a:p>
          <a:p>
            <a:pPr indent="-101597" lvl="0" marL="228594" rtl="0" algn="l">
              <a:lnSpc>
                <a:spcPct val="100000"/>
              </a:lnSpc>
              <a:spcBef>
                <a:spcPts val="0"/>
              </a:spcBef>
              <a:spcAft>
                <a:spcPts val="0"/>
              </a:spcAft>
              <a:buSzPts val="2000"/>
              <a:buNone/>
            </a:pPr>
            <a:r>
              <a:t/>
            </a:r>
            <a:endParaRPr/>
          </a:p>
          <a:p>
            <a:pPr indent="-101597" lvl="0" marL="228594" rtl="0" algn="l">
              <a:lnSpc>
                <a:spcPct val="100000"/>
              </a:lnSpc>
              <a:spcBef>
                <a:spcPts val="0"/>
              </a:spcBef>
              <a:spcAft>
                <a:spcPts val="0"/>
              </a:spcAft>
              <a:buSzPts val="2000"/>
              <a:buNone/>
            </a:pPr>
            <a:r>
              <a:rPr lang="en"/>
              <a:t>These issues are further exasperated in a Blockchain’s decentralized  network.</a:t>
            </a:r>
            <a:endParaRPr/>
          </a:p>
          <a:p>
            <a:pPr indent="-101597" lvl="0" marL="228594" rtl="0" algn="l">
              <a:lnSpc>
                <a:spcPct val="100000"/>
              </a:lnSpc>
              <a:spcBef>
                <a:spcPts val="0"/>
              </a:spcBef>
              <a:spcAft>
                <a:spcPts val="0"/>
              </a:spcAft>
              <a:buSzPts val="2000"/>
              <a:buNone/>
            </a:pPr>
            <a:r>
              <a:t/>
            </a:r>
            <a:endParaRPr/>
          </a:p>
          <a:p>
            <a:pPr indent="-101597" lvl="0" marL="228594" rtl="0" algn="l">
              <a:lnSpc>
                <a:spcPct val="100000"/>
              </a:lnSpc>
              <a:spcBef>
                <a:spcPts val="0"/>
              </a:spcBef>
              <a:spcAft>
                <a:spcPts val="0"/>
              </a:spcAft>
              <a:buSzPts val="2000"/>
              <a:buNone/>
            </a:pPr>
            <a:r>
              <a:t/>
            </a:r>
            <a:endParaRPr/>
          </a:p>
          <a:p>
            <a:pPr indent="-101597" lvl="0" marL="228594" rtl="0" algn="l">
              <a:lnSpc>
                <a:spcPct val="100000"/>
              </a:lnSpc>
              <a:spcBef>
                <a:spcPts val="0"/>
              </a:spcBef>
              <a:spcAft>
                <a:spcPts val="0"/>
              </a:spcAft>
              <a:buSzPts val="2000"/>
              <a:buNone/>
            </a:pPr>
            <a:r>
              <a:t/>
            </a:r>
            <a:endParaRPr/>
          </a:p>
        </p:txBody>
      </p:sp>
      <p:pic>
        <p:nvPicPr>
          <p:cNvPr descr="Symetric.jpg" id="277" name="Google Shape;277;p14"/>
          <p:cNvPicPr preferRelativeResize="0"/>
          <p:nvPr/>
        </p:nvPicPr>
        <p:blipFill rotWithShape="1">
          <a:blip r:embed="rId3">
            <a:alphaModFix/>
          </a:blip>
          <a:srcRect b="0" l="0" r="0" t="0"/>
          <a:stretch/>
        </p:blipFill>
        <p:spPr>
          <a:xfrm>
            <a:off x="920734" y="2888233"/>
            <a:ext cx="10350500" cy="1803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5"/>
          <p:cNvSpPr txBox="1"/>
          <p:nvPr>
            <p:ph type="title"/>
          </p:nvPr>
        </p:nvSpPr>
        <p:spPr>
          <a:xfrm>
            <a:off x="3911415" y="107348"/>
            <a:ext cx="8023911" cy="606400"/>
          </a:xfrm>
          <a:prstGeom prst="rect">
            <a:avLst/>
          </a:prstGeom>
          <a:noFill/>
          <a:ln>
            <a:noFill/>
          </a:ln>
        </p:spPr>
        <p:txBody>
          <a:bodyPr anchorCtr="0" anchor="b" bIns="121900" lIns="121900" spcFirstLastPara="1" rIns="121900" wrap="square" tIns="121900">
            <a:noAutofit/>
          </a:bodyPr>
          <a:lstStyle/>
          <a:p>
            <a:pPr indent="0" lvl="0" marL="0" marR="0" rtl="0" algn="l">
              <a:lnSpc>
                <a:spcPct val="90000"/>
              </a:lnSpc>
              <a:spcBef>
                <a:spcPts val="0"/>
              </a:spcBef>
              <a:spcAft>
                <a:spcPts val="0"/>
              </a:spcAft>
              <a:buClr>
                <a:schemeClr val="dk2"/>
              </a:buClr>
              <a:buSzPts val="3000"/>
              <a:buFont typeface="Arial"/>
              <a:buNone/>
            </a:pPr>
            <a:r>
              <a:rPr lang="en">
                <a:solidFill>
                  <a:schemeClr val="lt1"/>
                </a:solidFill>
              </a:rPr>
              <a:t>Private-Public Key Cryptography</a:t>
            </a:r>
            <a:endParaRPr/>
          </a:p>
        </p:txBody>
      </p:sp>
      <p:sp>
        <p:nvSpPr>
          <p:cNvPr id="283" name="Google Shape;283;p15"/>
          <p:cNvSpPr txBox="1"/>
          <p:nvPr>
            <p:ph idx="1" type="body"/>
          </p:nvPr>
        </p:nvSpPr>
        <p:spPr>
          <a:xfrm>
            <a:off x="410598" y="1654174"/>
            <a:ext cx="10962800" cy="3613600"/>
          </a:xfrm>
          <a:prstGeom prst="rect">
            <a:avLst/>
          </a:prstGeom>
          <a:noFill/>
          <a:ln>
            <a:noFill/>
          </a:ln>
        </p:spPr>
        <p:txBody>
          <a:bodyPr anchorCtr="0" anchor="t" bIns="121900" lIns="121900" spcFirstLastPara="1" rIns="121900" wrap="square" tIns="121900">
            <a:noAutofit/>
          </a:bodyPr>
          <a:lstStyle/>
          <a:p>
            <a:pPr indent="-101597" lvl="0" marL="228594" rtl="0" algn="l">
              <a:lnSpc>
                <a:spcPct val="100000"/>
              </a:lnSpc>
              <a:spcBef>
                <a:spcPts val="0"/>
              </a:spcBef>
              <a:spcAft>
                <a:spcPts val="0"/>
              </a:spcAft>
              <a:buSzPts val="2400"/>
              <a:buNone/>
            </a:pPr>
            <a:r>
              <a:rPr lang="en" sz="2400"/>
              <a:t>Instead of a shared secret key, use two </a:t>
            </a:r>
            <a:r>
              <a:rPr b="1" lang="en" sz="2400"/>
              <a:t>different</a:t>
            </a:r>
            <a:r>
              <a:rPr lang="en" sz="2400"/>
              <a:t> keys: </a:t>
            </a:r>
            <a:endParaRPr/>
          </a:p>
          <a:p>
            <a:pPr indent="-101597" lvl="0" marL="228594" rtl="0" algn="l">
              <a:lnSpc>
                <a:spcPct val="100000"/>
              </a:lnSpc>
              <a:spcBef>
                <a:spcPts val="0"/>
              </a:spcBef>
              <a:spcAft>
                <a:spcPts val="0"/>
              </a:spcAft>
              <a:buSzPts val="2400"/>
              <a:buNone/>
            </a:pPr>
            <a:r>
              <a:rPr lang="en" sz="2400"/>
              <a:t>Let {b, B} be {private, public key} pair for a participant in Buffalo, New York, USA.</a:t>
            </a:r>
            <a:endParaRPr/>
          </a:p>
          <a:p>
            <a:pPr indent="-101597" lvl="0" marL="228594" rtl="0" algn="l">
              <a:lnSpc>
                <a:spcPct val="100000"/>
              </a:lnSpc>
              <a:spcBef>
                <a:spcPts val="0"/>
              </a:spcBef>
              <a:spcAft>
                <a:spcPts val="0"/>
              </a:spcAft>
              <a:buSzPts val="2400"/>
              <a:buNone/>
            </a:pPr>
            <a:r>
              <a:rPr lang="en" sz="2400"/>
              <a:t>Let {k,K} be the pair for participant in Kathmandu, Nepal.</a:t>
            </a:r>
            <a:endParaRPr/>
          </a:p>
          <a:p>
            <a:pPr indent="-101597" lvl="0" marL="228594" rtl="0" algn="l">
              <a:lnSpc>
                <a:spcPct val="100000"/>
              </a:lnSpc>
              <a:spcBef>
                <a:spcPts val="0"/>
              </a:spcBef>
              <a:spcAft>
                <a:spcPts val="0"/>
              </a:spcAft>
              <a:buSzPts val="2400"/>
              <a:buNone/>
            </a:pPr>
            <a:r>
              <a:t/>
            </a:r>
            <a:endParaRPr sz="2400"/>
          </a:p>
          <a:p>
            <a:pPr indent="-101597" lvl="0" marL="228594" rtl="0" algn="l">
              <a:lnSpc>
                <a:spcPct val="100000"/>
              </a:lnSpc>
              <a:spcBef>
                <a:spcPts val="0"/>
              </a:spcBef>
              <a:spcAft>
                <a:spcPts val="0"/>
              </a:spcAft>
              <a:buSzPts val="2400"/>
              <a:buNone/>
            </a:pPr>
            <a:r>
              <a:rPr lang="en" sz="2400"/>
              <a:t>Public key is published; Private key is kept safe/locked typically using a passphrase.</a:t>
            </a:r>
            <a:endParaRPr/>
          </a:p>
          <a:p>
            <a:pPr indent="-101597" lvl="0" marL="228594" rtl="0" algn="l">
              <a:lnSpc>
                <a:spcPct val="100000"/>
              </a:lnSpc>
              <a:spcBef>
                <a:spcPts val="0"/>
              </a:spcBef>
              <a:spcAft>
                <a:spcPts val="0"/>
              </a:spcAft>
              <a:buSzPts val="2400"/>
              <a:buNone/>
            </a:pPr>
            <a:r>
              <a:t/>
            </a:r>
            <a:endParaRPr sz="2400"/>
          </a:p>
          <a:p>
            <a:pPr indent="-101597" lvl="0" marL="228594" rtl="0" algn="l">
              <a:lnSpc>
                <a:spcPct val="100000"/>
              </a:lnSpc>
              <a:spcBef>
                <a:spcPts val="0"/>
              </a:spcBef>
              <a:spcAft>
                <a:spcPts val="0"/>
              </a:spcAft>
              <a:buSzPts val="2400"/>
              <a:buNone/>
            </a:pPr>
            <a:r>
              <a:rPr lang="en" sz="2400"/>
              <a:t>And...the pair works as follows:</a:t>
            </a:r>
            <a:endParaRPr/>
          </a:p>
        </p:txBody>
      </p:sp>
      <p:grpSp>
        <p:nvGrpSpPr>
          <p:cNvPr id="284" name="Google Shape;284;p15"/>
          <p:cNvGrpSpPr/>
          <p:nvPr/>
        </p:nvGrpSpPr>
        <p:grpSpPr>
          <a:xfrm>
            <a:off x="9194667" y="3719233"/>
            <a:ext cx="1253600" cy="494000"/>
            <a:chOff x="6539800" y="1193650"/>
            <a:chExt cx="940200" cy="370500"/>
          </a:xfrm>
        </p:grpSpPr>
        <p:sp>
          <p:nvSpPr>
            <p:cNvPr id="285" name="Google Shape;285;p15"/>
            <p:cNvSpPr/>
            <p:nvPr/>
          </p:nvSpPr>
          <p:spPr>
            <a:xfrm>
              <a:off x="6539800" y="1193650"/>
              <a:ext cx="470100" cy="3705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lang="en" sz="2400">
                  <a:solidFill>
                    <a:schemeClr val="dk1"/>
                  </a:solidFill>
                  <a:latin typeface="Arial"/>
                  <a:ea typeface="Arial"/>
                  <a:cs typeface="Arial"/>
                  <a:sym typeface="Arial"/>
                </a:rPr>
                <a:t>k</a:t>
              </a:r>
              <a:endParaRPr/>
            </a:p>
          </p:txBody>
        </p:sp>
        <p:sp>
          <p:nvSpPr>
            <p:cNvPr id="286" name="Google Shape;286;p15"/>
            <p:cNvSpPr/>
            <p:nvPr/>
          </p:nvSpPr>
          <p:spPr>
            <a:xfrm>
              <a:off x="7009900" y="1193650"/>
              <a:ext cx="470100" cy="370500"/>
            </a:xfrm>
            <a:prstGeom prst="rect">
              <a:avLst/>
            </a:prstGeom>
            <a:solidFill>
              <a:srgbClr val="E69138"/>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lang="en" sz="2400">
                  <a:solidFill>
                    <a:schemeClr val="dk1"/>
                  </a:solidFill>
                  <a:latin typeface="Arial"/>
                  <a:ea typeface="Arial"/>
                  <a:cs typeface="Arial"/>
                  <a:sym typeface="Arial"/>
                </a:rPr>
                <a:t>K</a:t>
              </a:r>
              <a:endParaRPr/>
            </a:p>
          </p:txBody>
        </p:sp>
      </p:grpSp>
      <p:grpSp>
        <p:nvGrpSpPr>
          <p:cNvPr id="287" name="Google Shape;287;p15"/>
          <p:cNvGrpSpPr/>
          <p:nvPr/>
        </p:nvGrpSpPr>
        <p:grpSpPr>
          <a:xfrm>
            <a:off x="10011533" y="2192867"/>
            <a:ext cx="1253600" cy="494000"/>
            <a:chOff x="7508650" y="1644650"/>
            <a:chExt cx="940200" cy="370500"/>
          </a:xfrm>
        </p:grpSpPr>
        <p:sp>
          <p:nvSpPr>
            <p:cNvPr id="288" name="Google Shape;288;p15"/>
            <p:cNvSpPr/>
            <p:nvPr/>
          </p:nvSpPr>
          <p:spPr>
            <a:xfrm>
              <a:off x="7508650" y="1644650"/>
              <a:ext cx="470100" cy="3705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lang="en" sz="2400">
                  <a:solidFill>
                    <a:schemeClr val="dk1"/>
                  </a:solidFill>
                  <a:latin typeface="Arial"/>
                  <a:ea typeface="Arial"/>
                  <a:cs typeface="Arial"/>
                  <a:sym typeface="Arial"/>
                </a:rPr>
                <a:t>b</a:t>
              </a:r>
              <a:endParaRPr/>
            </a:p>
          </p:txBody>
        </p:sp>
        <p:sp>
          <p:nvSpPr>
            <p:cNvPr id="289" name="Google Shape;289;p15"/>
            <p:cNvSpPr/>
            <p:nvPr/>
          </p:nvSpPr>
          <p:spPr>
            <a:xfrm>
              <a:off x="7978750" y="1644650"/>
              <a:ext cx="470100" cy="3705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lang="en" sz="2400">
                  <a:solidFill>
                    <a:schemeClr val="dk1"/>
                  </a:solidFill>
                  <a:latin typeface="Arial"/>
                  <a:ea typeface="Arial"/>
                  <a:cs typeface="Arial"/>
                  <a:sym typeface="Arial"/>
                </a:rPr>
                <a:t>B</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3649491" y="125985"/>
            <a:ext cx="8256182" cy="595200"/>
          </a:xfrm>
          <a:prstGeom prst="rect">
            <a:avLst/>
          </a:prstGeom>
          <a:noFill/>
          <a:ln>
            <a:noFill/>
          </a:ln>
        </p:spPr>
        <p:txBody>
          <a:bodyPr anchorCtr="0" anchor="b" bIns="121900" lIns="121900" spcFirstLastPara="1" rIns="121900" wrap="square" tIns="121900">
            <a:noAutofit/>
          </a:bodyPr>
          <a:lstStyle/>
          <a:p>
            <a:pPr indent="0" lvl="0" marL="0" marR="0" rtl="0" algn="l">
              <a:lnSpc>
                <a:spcPct val="90000"/>
              </a:lnSpc>
              <a:spcBef>
                <a:spcPts val="0"/>
              </a:spcBef>
              <a:spcAft>
                <a:spcPts val="0"/>
              </a:spcAft>
              <a:buClr>
                <a:schemeClr val="dk2"/>
              </a:buClr>
              <a:buSzPts val="3200"/>
              <a:buFont typeface="Arial"/>
              <a:buNone/>
            </a:pPr>
            <a:r>
              <a:rPr lang="en" sz="3200">
                <a:solidFill>
                  <a:schemeClr val="lt1"/>
                </a:solidFill>
              </a:rPr>
              <a:t>Private-Public Key Pair (b, B) : Operation</a:t>
            </a:r>
            <a:endParaRPr/>
          </a:p>
        </p:txBody>
      </p:sp>
      <p:grpSp>
        <p:nvGrpSpPr>
          <p:cNvPr id="295" name="Google Shape;295;p16"/>
          <p:cNvGrpSpPr/>
          <p:nvPr/>
        </p:nvGrpSpPr>
        <p:grpSpPr>
          <a:xfrm>
            <a:off x="131000" y="1424359"/>
            <a:ext cx="10801133" cy="1630467"/>
            <a:chOff x="192375" y="2032500"/>
            <a:chExt cx="8100850" cy="1222850"/>
          </a:xfrm>
        </p:grpSpPr>
        <p:sp>
          <p:nvSpPr>
            <p:cNvPr id="296" name="Google Shape;296;p16"/>
            <p:cNvSpPr/>
            <p:nvPr/>
          </p:nvSpPr>
          <p:spPr>
            <a:xfrm>
              <a:off x="5414175" y="2032500"/>
              <a:ext cx="1909500" cy="964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spcBef>
                  <a:spcPts val="0"/>
                </a:spcBef>
                <a:spcAft>
                  <a:spcPts val="0"/>
                </a:spcAft>
                <a:buNone/>
              </a:pPr>
              <a:r>
                <a:rPr b="1" lang="en" sz="2400">
                  <a:solidFill>
                    <a:schemeClr val="dk1"/>
                  </a:solidFill>
                  <a:latin typeface="Arial"/>
                  <a:ea typeface="Arial"/>
                  <a:cs typeface="Arial"/>
                  <a:sym typeface="Arial"/>
                </a:rPr>
                <a:t>Decryption</a:t>
              </a:r>
              <a:endParaRPr/>
            </a:p>
            <a:p>
              <a:pPr indent="0" lvl="0" marL="0" marR="0" rtl="0" algn="ctr">
                <a:spcBef>
                  <a:spcPts val="0"/>
                </a:spcBef>
                <a:spcAft>
                  <a:spcPts val="0"/>
                </a:spcAft>
                <a:buNone/>
              </a:pPr>
              <a:r>
                <a:t/>
              </a:r>
              <a:endParaRPr b="1" sz="2400">
                <a:solidFill>
                  <a:schemeClr val="dk1"/>
                </a:solidFill>
                <a:latin typeface="Arial"/>
                <a:ea typeface="Arial"/>
                <a:cs typeface="Arial"/>
                <a:sym typeface="Arial"/>
              </a:endParaRPr>
            </a:p>
          </p:txBody>
        </p:sp>
        <p:sp>
          <p:nvSpPr>
            <p:cNvPr id="297" name="Google Shape;297;p16"/>
            <p:cNvSpPr/>
            <p:nvPr/>
          </p:nvSpPr>
          <p:spPr>
            <a:xfrm>
              <a:off x="1562950" y="2062775"/>
              <a:ext cx="1701900" cy="964500"/>
            </a:xfrm>
            <a:prstGeom prst="rect">
              <a:avLst/>
            </a:prstGeom>
            <a:gradFill>
              <a:gsLst>
                <a:gs pos="0">
                  <a:srgbClr val="F5D0D0"/>
                </a:gs>
                <a:gs pos="100000">
                  <a:srgbClr val="D96868"/>
                </a:gs>
              </a:gsLst>
              <a:lin ang="5400012" scaled="0"/>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spcBef>
                  <a:spcPts val="0"/>
                </a:spcBef>
                <a:spcAft>
                  <a:spcPts val="0"/>
                </a:spcAft>
                <a:buNone/>
              </a:pPr>
              <a:r>
                <a:rPr b="1" lang="en" sz="2400">
                  <a:solidFill>
                    <a:schemeClr val="dk1"/>
                  </a:solidFill>
                  <a:latin typeface="Arial"/>
                  <a:ea typeface="Arial"/>
                  <a:cs typeface="Arial"/>
                  <a:sym typeface="Arial"/>
                </a:rPr>
                <a:t>Encryption </a:t>
              </a:r>
              <a:r>
                <a:rPr lang="en" sz="2400">
                  <a:solidFill>
                    <a:schemeClr val="dk1"/>
                  </a:solidFill>
                  <a:latin typeface="Arial"/>
                  <a:ea typeface="Arial"/>
                  <a:cs typeface="Arial"/>
                  <a:sym typeface="Arial"/>
                </a:rPr>
                <a:t> X= F(data, key b)</a:t>
              </a:r>
              <a:endParaRPr/>
            </a:p>
            <a:p>
              <a:pPr indent="0" lvl="0" marL="0" marR="0" rtl="0" algn="ctr">
                <a:spcBef>
                  <a:spcPts val="0"/>
                </a:spcBef>
                <a:spcAft>
                  <a:spcPts val="0"/>
                </a:spcAft>
                <a:buNone/>
              </a:pPr>
              <a:r>
                <a:t/>
              </a:r>
              <a:endParaRPr b="1" sz="2400">
                <a:solidFill>
                  <a:schemeClr val="dk1"/>
                </a:solidFill>
                <a:latin typeface="Arial"/>
                <a:ea typeface="Arial"/>
                <a:cs typeface="Arial"/>
                <a:sym typeface="Arial"/>
              </a:endParaRPr>
            </a:p>
          </p:txBody>
        </p:sp>
        <p:sp>
          <p:nvSpPr>
            <p:cNvPr id="298" name="Google Shape;298;p16"/>
            <p:cNvSpPr txBox="1"/>
            <p:nvPr/>
          </p:nvSpPr>
          <p:spPr>
            <a:xfrm>
              <a:off x="541425" y="2315850"/>
              <a:ext cx="641100" cy="6552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400">
                  <a:solidFill>
                    <a:schemeClr val="dk1"/>
                  </a:solidFill>
                  <a:latin typeface="Arial"/>
                  <a:ea typeface="Arial"/>
                  <a:cs typeface="Arial"/>
                  <a:sym typeface="Arial"/>
                </a:rPr>
                <a:t>data</a:t>
              </a:r>
              <a:endParaRPr/>
            </a:p>
          </p:txBody>
        </p:sp>
        <p:sp>
          <p:nvSpPr>
            <p:cNvPr id="299" name="Google Shape;299;p16"/>
            <p:cNvSpPr/>
            <p:nvPr/>
          </p:nvSpPr>
          <p:spPr>
            <a:xfrm>
              <a:off x="1054350" y="2418975"/>
              <a:ext cx="508500" cy="171000"/>
            </a:xfrm>
            <a:prstGeom prst="rightArrow">
              <a:avLst>
                <a:gd fmla="val 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00" name="Google Shape;300;p16"/>
            <p:cNvSpPr/>
            <p:nvPr/>
          </p:nvSpPr>
          <p:spPr>
            <a:xfrm>
              <a:off x="1054350" y="2713850"/>
              <a:ext cx="508500" cy="171000"/>
            </a:xfrm>
            <a:prstGeom prst="rightArrow">
              <a:avLst>
                <a:gd fmla="val 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01" name="Google Shape;301;p16"/>
            <p:cNvSpPr txBox="1"/>
            <p:nvPr/>
          </p:nvSpPr>
          <p:spPr>
            <a:xfrm>
              <a:off x="3989450" y="2884850"/>
              <a:ext cx="1339200" cy="3705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000">
                  <a:solidFill>
                    <a:schemeClr val="dk1"/>
                  </a:solidFill>
                  <a:latin typeface="Arial"/>
                  <a:ea typeface="Arial"/>
                  <a:cs typeface="Arial"/>
                  <a:sym typeface="Arial"/>
                </a:rPr>
                <a:t>Public key </a:t>
              </a:r>
              <a:r>
                <a:rPr b="1" lang="en" sz="2000">
                  <a:solidFill>
                    <a:schemeClr val="dk1"/>
                  </a:solidFill>
                  <a:latin typeface="Arial"/>
                  <a:ea typeface="Arial"/>
                  <a:cs typeface="Arial"/>
                  <a:sym typeface="Arial"/>
                </a:rPr>
                <a:t>B</a:t>
              </a:r>
              <a:endParaRPr/>
            </a:p>
          </p:txBody>
        </p:sp>
        <p:sp>
          <p:nvSpPr>
            <p:cNvPr id="302" name="Google Shape;302;p16"/>
            <p:cNvSpPr/>
            <p:nvPr/>
          </p:nvSpPr>
          <p:spPr>
            <a:xfrm>
              <a:off x="3044170" y="2557950"/>
              <a:ext cx="2370000" cy="171000"/>
            </a:xfrm>
            <a:prstGeom prst="rightArrow">
              <a:avLst>
                <a:gd fmla="val 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03" name="Google Shape;303;p16"/>
            <p:cNvSpPr/>
            <p:nvPr/>
          </p:nvSpPr>
          <p:spPr>
            <a:xfrm>
              <a:off x="7323675" y="2459525"/>
              <a:ext cx="508500" cy="171000"/>
            </a:xfrm>
            <a:prstGeom prst="rightArrow">
              <a:avLst>
                <a:gd fmla="val 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04" name="Google Shape;304;p16"/>
            <p:cNvSpPr txBox="1"/>
            <p:nvPr/>
          </p:nvSpPr>
          <p:spPr>
            <a:xfrm>
              <a:off x="5464125" y="2614100"/>
              <a:ext cx="1809600" cy="3705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400">
                  <a:solidFill>
                    <a:schemeClr val="dk1"/>
                  </a:solidFill>
                  <a:latin typeface="Arial"/>
                  <a:ea typeface="Arial"/>
                  <a:cs typeface="Arial"/>
                  <a:sym typeface="Arial"/>
                </a:rPr>
                <a:t>data = F(X, key B)</a:t>
              </a:r>
              <a:endParaRPr/>
            </a:p>
          </p:txBody>
        </p:sp>
        <p:sp>
          <p:nvSpPr>
            <p:cNvPr id="305" name="Google Shape;305;p16"/>
            <p:cNvSpPr txBox="1"/>
            <p:nvPr/>
          </p:nvSpPr>
          <p:spPr>
            <a:xfrm>
              <a:off x="7556125" y="2143575"/>
              <a:ext cx="737100" cy="446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400">
                  <a:solidFill>
                    <a:schemeClr val="dk1"/>
                  </a:solidFill>
                  <a:latin typeface="Arial"/>
                  <a:ea typeface="Arial"/>
                  <a:cs typeface="Arial"/>
                  <a:sym typeface="Arial"/>
                </a:rPr>
                <a:t>data</a:t>
              </a:r>
              <a:endParaRPr/>
            </a:p>
          </p:txBody>
        </p:sp>
        <p:sp>
          <p:nvSpPr>
            <p:cNvPr id="306" name="Google Shape;306;p16"/>
            <p:cNvSpPr txBox="1"/>
            <p:nvPr/>
          </p:nvSpPr>
          <p:spPr>
            <a:xfrm>
              <a:off x="4231625" y="2399100"/>
              <a:ext cx="275400" cy="2313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400">
                  <a:solidFill>
                    <a:schemeClr val="dk1"/>
                  </a:solidFill>
                  <a:latin typeface="Arial"/>
                  <a:ea typeface="Arial"/>
                  <a:cs typeface="Arial"/>
                  <a:sym typeface="Arial"/>
                </a:rPr>
                <a:t>X</a:t>
              </a:r>
              <a:endParaRPr/>
            </a:p>
          </p:txBody>
        </p:sp>
        <p:sp>
          <p:nvSpPr>
            <p:cNvPr id="307" name="Google Shape;307;p16"/>
            <p:cNvSpPr txBox="1"/>
            <p:nvPr/>
          </p:nvSpPr>
          <p:spPr>
            <a:xfrm>
              <a:off x="192375" y="2813600"/>
              <a:ext cx="1339200" cy="3705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000">
                  <a:solidFill>
                    <a:schemeClr val="dk1"/>
                  </a:solidFill>
                  <a:latin typeface="Arial"/>
                  <a:ea typeface="Arial"/>
                  <a:cs typeface="Arial"/>
                  <a:sym typeface="Arial"/>
                </a:rPr>
                <a:t>Private key </a:t>
              </a:r>
              <a:r>
                <a:rPr b="1" lang="en" sz="2000">
                  <a:solidFill>
                    <a:schemeClr val="dk1"/>
                  </a:solidFill>
                  <a:latin typeface="Arial"/>
                  <a:ea typeface="Arial"/>
                  <a:cs typeface="Arial"/>
                  <a:sym typeface="Arial"/>
                </a:rPr>
                <a:t>b</a:t>
              </a:r>
              <a:endParaRPr/>
            </a:p>
          </p:txBody>
        </p:sp>
        <p:sp>
          <p:nvSpPr>
            <p:cNvPr id="308" name="Google Shape;308;p16"/>
            <p:cNvSpPr/>
            <p:nvPr/>
          </p:nvSpPr>
          <p:spPr>
            <a:xfrm>
              <a:off x="4905675" y="2813600"/>
              <a:ext cx="508500" cy="171000"/>
            </a:xfrm>
            <a:prstGeom prst="rightArrow">
              <a:avLst>
                <a:gd fmla="val 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grpSp>
      <p:sp>
        <p:nvSpPr>
          <p:cNvPr id="309" name="Google Shape;309;p16"/>
          <p:cNvSpPr txBox="1"/>
          <p:nvPr/>
        </p:nvSpPr>
        <p:spPr>
          <a:xfrm>
            <a:off x="120466" y="3410959"/>
            <a:ext cx="11930000" cy="31000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90000"/>
              </a:lnSpc>
              <a:spcBef>
                <a:spcPts val="0"/>
              </a:spcBef>
              <a:spcAft>
                <a:spcPts val="0"/>
              </a:spcAft>
              <a:buNone/>
            </a:pPr>
            <a:r>
              <a:rPr lang="en" sz="2400">
                <a:solidFill>
                  <a:schemeClr val="dk1"/>
                </a:solidFill>
                <a:latin typeface="Arial"/>
                <a:ea typeface="Arial"/>
                <a:cs typeface="Arial"/>
                <a:sym typeface="Arial"/>
              </a:rPr>
              <a:t>The encrypting function holds two properties for the key pair (b,B):</a:t>
            </a:r>
            <a:endParaRPr/>
          </a:p>
          <a:p>
            <a:pPr indent="0" lvl="0" marL="609585" marR="0" rtl="0" algn="l">
              <a:lnSpc>
                <a:spcPct val="90000"/>
              </a:lnSpc>
              <a:spcBef>
                <a:spcPts val="640"/>
              </a:spcBef>
              <a:spcAft>
                <a:spcPts val="0"/>
              </a:spcAft>
              <a:buNone/>
            </a:pPr>
            <a:r>
              <a:rPr lang="en" sz="2400">
                <a:solidFill>
                  <a:schemeClr val="dk1"/>
                </a:solidFill>
                <a:latin typeface="Arial"/>
                <a:ea typeface="Arial"/>
                <a:cs typeface="Arial"/>
                <a:sym typeface="Arial"/>
              </a:rPr>
              <a:t>F(b, F(Data,B)) → Data</a:t>
            </a:r>
            <a:endParaRPr/>
          </a:p>
          <a:p>
            <a:pPr indent="0" lvl="0" marL="609585" marR="0" rtl="0" algn="l">
              <a:lnSpc>
                <a:spcPct val="90000"/>
              </a:lnSpc>
              <a:spcBef>
                <a:spcPts val="640"/>
              </a:spcBef>
              <a:spcAft>
                <a:spcPts val="0"/>
              </a:spcAft>
              <a:buNone/>
            </a:pPr>
            <a:r>
              <a:rPr lang="en" sz="2400">
                <a:solidFill>
                  <a:schemeClr val="dk1"/>
                </a:solidFill>
                <a:latin typeface="Arial"/>
                <a:ea typeface="Arial"/>
                <a:cs typeface="Arial"/>
                <a:sym typeface="Arial"/>
              </a:rPr>
              <a:t>F(B, F(Data,b)) → Data</a:t>
            </a:r>
            <a:endParaRPr/>
          </a:p>
          <a:p>
            <a:pPr indent="0" lvl="0" marL="0" marR="0" rtl="0" algn="l">
              <a:lnSpc>
                <a:spcPct val="90000"/>
              </a:lnSpc>
              <a:spcBef>
                <a:spcPts val="640"/>
              </a:spcBef>
              <a:spcAft>
                <a:spcPts val="0"/>
              </a:spcAft>
              <a:buNone/>
            </a:pPr>
            <a:r>
              <a:rPr lang="en" sz="2400">
                <a:solidFill>
                  <a:schemeClr val="dk1"/>
                </a:solidFill>
                <a:latin typeface="Arial"/>
                <a:ea typeface="Arial"/>
                <a:cs typeface="Arial"/>
                <a:sym typeface="Arial"/>
              </a:rPr>
              <a:t>The public-private key pair has the unique quality that when a message is encrypted with the private key it can be decoded with public key and vice-versa. Private key is kept secure and safe while publishing the public key for various purposes.</a:t>
            </a:r>
            <a:endParaRPr/>
          </a:p>
          <a:p>
            <a:pPr indent="0" lvl="0" marL="0" marR="0" rtl="0" algn="l">
              <a:lnSpc>
                <a:spcPct val="90000"/>
              </a:lnSpc>
              <a:spcBef>
                <a:spcPts val="64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7"/>
          <p:cNvSpPr txBox="1"/>
          <p:nvPr>
            <p:ph type="title"/>
          </p:nvPr>
        </p:nvSpPr>
        <p:spPr>
          <a:xfrm>
            <a:off x="3741854" y="173254"/>
            <a:ext cx="8539982" cy="558265"/>
          </a:xfrm>
          <a:prstGeom prst="rect">
            <a:avLst/>
          </a:prstGeom>
          <a:noFill/>
          <a:ln>
            <a:noFill/>
          </a:ln>
        </p:spPr>
        <p:txBody>
          <a:bodyPr anchorCtr="0" anchor="b" bIns="121900" lIns="121900" spcFirstLastPara="1" rIns="121900" wrap="square" tIns="121900">
            <a:noAutofit/>
          </a:bodyPr>
          <a:lstStyle/>
          <a:p>
            <a:pPr indent="0" lvl="0" marL="0" marR="0" rtl="0" algn="l">
              <a:lnSpc>
                <a:spcPct val="90000"/>
              </a:lnSpc>
              <a:spcBef>
                <a:spcPts val="0"/>
              </a:spcBef>
              <a:spcAft>
                <a:spcPts val="0"/>
              </a:spcAft>
              <a:buClr>
                <a:schemeClr val="dk2"/>
              </a:buClr>
              <a:buSzPts val="3000"/>
              <a:buFont typeface="Arial"/>
              <a:buNone/>
            </a:pPr>
            <a:r>
              <a:rPr lang="en">
                <a:solidFill>
                  <a:schemeClr val="lt1"/>
                </a:solidFill>
              </a:rPr>
              <a:t>Public Key Cryptography : RSA algorithm</a:t>
            </a:r>
            <a:endParaRPr/>
          </a:p>
        </p:txBody>
      </p:sp>
      <p:sp>
        <p:nvSpPr>
          <p:cNvPr id="315" name="Google Shape;315;p17"/>
          <p:cNvSpPr txBox="1"/>
          <p:nvPr>
            <p:ph idx="1" type="body"/>
          </p:nvPr>
        </p:nvSpPr>
        <p:spPr>
          <a:xfrm>
            <a:off x="181377" y="1321149"/>
            <a:ext cx="11478000" cy="4521386"/>
          </a:xfrm>
          <a:prstGeom prst="rect">
            <a:avLst/>
          </a:prstGeom>
          <a:noFill/>
          <a:ln>
            <a:noFill/>
          </a:ln>
        </p:spPr>
        <p:txBody>
          <a:bodyPr anchorCtr="0" anchor="t" bIns="121900" lIns="121900" spcFirstLastPara="1" rIns="121900" wrap="square" tIns="121900">
            <a:noAutofit/>
          </a:bodyPr>
          <a:lstStyle/>
          <a:p>
            <a:pPr indent="-101597" lvl="0" marL="228594" rtl="0" algn="l">
              <a:lnSpc>
                <a:spcPct val="100000"/>
              </a:lnSpc>
              <a:spcBef>
                <a:spcPts val="0"/>
              </a:spcBef>
              <a:spcAft>
                <a:spcPts val="0"/>
              </a:spcAft>
              <a:buSzPts val="2400"/>
              <a:buNone/>
            </a:pPr>
            <a:r>
              <a:rPr lang="en" sz="2400"/>
              <a:t>A popular implementation of public-private key is the Rivest-Shamir-Adelman (RSA) algorithm:</a:t>
            </a:r>
            <a:endParaRPr/>
          </a:p>
          <a:p>
            <a:pPr indent="-101597" lvl="0" marL="228594" rtl="0" algn="l">
              <a:lnSpc>
                <a:spcPct val="100000"/>
              </a:lnSpc>
              <a:spcBef>
                <a:spcPts val="0"/>
              </a:spcBef>
              <a:spcAft>
                <a:spcPts val="0"/>
              </a:spcAft>
              <a:buSzPts val="2400"/>
              <a:buNone/>
            </a:pPr>
            <a:r>
              <a:rPr lang="en" sz="2400"/>
              <a:t>You can generate a pair of keys called {private, public} </a:t>
            </a:r>
            <a:endParaRPr/>
          </a:p>
          <a:p>
            <a:pPr indent="-101597" lvl="0" marL="228594" rtl="0" algn="l">
              <a:lnSpc>
                <a:spcPct val="100000"/>
              </a:lnSpc>
              <a:spcBef>
                <a:spcPts val="0"/>
              </a:spcBef>
              <a:spcAft>
                <a:spcPts val="0"/>
              </a:spcAft>
              <a:buSzPts val="2400"/>
              <a:buNone/>
            </a:pPr>
            <a:r>
              <a:rPr lang="en" sz="2400"/>
              <a:t>keys using any of these  applications:</a:t>
            </a:r>
            <a:endParaRPr/>
          </a:p>
          <a:p>
            <a:pPr indent="-101597" lvl="0" marL="228594" rtl="0" algn="l">
              <a:lnSpc>
                <a:spcPct val="100000"/>
              </a:lnSpc>
              <a:spcBef>
                <a:spcPts val="0"/>
              </a:spcBef>
              <a:spcAft>
                <a:spcPts val="0"/>
              </a:spcAft>
              <a:buSzPts val="2400"/>
              <a:buNone/>
            </a:pPr>
            <a:r>
              <a:rPr lang="en" sz="2400"/>
              <a:t>--putty-keygen on Windows</a:t>
            </a:r>
            <a:endParaRPr/>
          </a:p>
          <a:p>
            <a:pPr indent="-101597" lvl="0" marL="228594" rtl="0" algn="l">
              <a:lnSpc>
                <a:spcPct val="100000"/>
              </a:lnSpc>
              <a:spcBef>
                <a:spcPts val="0"/>
              </a:spcBef>
              <a:spcAft>
                <a:spcPts val="0"/>
              </a:spcAft>
              <a:buSzPts val="2400"/>
              <a:buNone/>
            </a:pPr>
            <a:r>
              <a:rPr lang="en" sz="2400"/>
              <a:t>--ssh-keygen on linux and on mac </a:t>
            </a:r>
            <a:endParaRPr/>
          </a:p>
          <a:p>
            <a:pPr indent="-101597" lvl="0" marL="228594" rtl="0" algn="l">
              <a:lnSpc>
                <a:spcPct val="100000"/>
              </a:lnSpc>
              <a:spcBef>
                <a:spcPts val="0"/>
              </a:spcBef>
              <a:spcAft>
                <a:spcPts val="0"/>
              </a:spcAft>
              <a:buSzPts val="2400"/>
              <a:buNone/>
            </a:pPr>
            <a:r>
              <a:rPr lang="en" sz="2400"/>
              <a:t>Or using code embedded within other applications.</a:t>
            </a:r>
            <a:endParaRPr/>
          </a:p>
          <a:p>
            <a:pPr indent="-101597" lvl="0" marL="228594" rtl="0" algn="l">
              <a:lnSpc>
                <a:spcPct val="100000"/>
              </a:lnSpc>
              <a:spcBef>
                <a:spcPts val="0"/>
              </a:spcBef>
              <a:spcAft>
                <a:spcPts val="0"/>
              </a:spcAft>
              <a:buSzPts val="2400"/>
              <a:buNone/>
            </a:pPr>
            <a:r>
              <a:t/>
            </a:r>
            <a:endParaRPr sz="2400"/>
          </a:p>
          <a:p>
            <a:pPr indent="-101597" lvl="0" marL="228594" rtl="0" algn="l">
              <a:lnSpc>
                <a:spcPct val="100000"/>
              </a:lnSpc>
              <a:spcBef>
                <a:spcPts val="0"/>
              </a:spcBef>
              <a:spcAft>
                <a:spcPts val="0"/>
              </a:spcAft>
              <a:buSzPts val="2400"/>
              <a:buNone/>
            </a:pPr>
            <a:r>
              <a:rPr lang="en" sz="2400"/>
              <a:t>Common application for RSA: passwordless user authentication, for example for accessing a virtual machine on amazon cloud.</a:t>
            </a:r>
            <a:endParaRPr/>
          </a:p>
        </p:txBody>
      </p:sp>
      <p:pic>
        <p:nvPicPr>
          <p:cNvPr descr="aws.jpg" id="316" name="Google Shape;316;p17"/>
          <p:cNvPicPr preferRelativeResize="0"/>
          <p:nvPr/>
        </p:nvPicPr>
        <p:blipFill rotWithShape="1">
          <a:blip r:embed="rId3">
            <a:alphaModFix/>
          </a:blip>
          <a:srcRect b="0" l="0" r="0" t="0"/>
          <a:stretch/>
        </p:blipFill>
        <p:spPr>
          <a:xfrm>
            <a:off x="8415543" y="1933801"/>
            <a:ext cx="3406900" cy="247513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8"/>
          <p:cNvSpPr txBox="1"/>
          <p:nvPr>
            <p:ph type="title"/>
          </p:nvPr>
        </p:nvSpPr>
        <p:spPr>
          <a:xfrm>
            <a:off x="3699659" y="77002"/>
            <a:ext cx="8308508" cy="698998"/>
          </a:xfrm>
          <a:prstGeom prst="rect">
            <a:avLst/>
          </a:prstGeom>
          <a:noFill/>
          <a:ln>
            <a:noFill/>
          </a:ln>
        </p:spPr>
        <p:txBody>
          <a:bodyPr anchorCtr="0" anchor="b" bIns="121900" lIns="121900" spcFirstLastPara="1" rIns="121900" wrap="square" tIns="121900">
            <a:noAutofit/>
          </a:bodyPr>
          <a:lstStyle/>
          <a:p>
            <a:pPr indent="0" lvl="0" marL="0" marR="0" rtl="0" algn="l">
              <a:lnSpc>
                <a:spcPct val="90000"/>
              </a:lnSpc>
              <a:spcBef>
                <a:spcPts val="0"/>
              </a:spcBef>
              <a:spcAft>
                <a:spcPts val="0"/>
              </a:spcAft>
              <a:buClr>
                <a:schemeClr val="dk2"/>
              </a:buClr>
              <a:buSzPts val="3000"/>
              <a:buFont typeface="Arial"/>
              <a:buNone/>
            </a:pPr>
            <a:r>
              <a:rPr lang="en">
                <a:solidFill>
                  <a:schemeClr val="lt1"/>
                </a:solidFill>
              </a:rPr>
              <a:t>Elliptical Curve Cryptography (ECC)  </a:t>
            </a:r>
            <a:endParaRPr/>
          </a:p>
        </p:txBody>
      </p:sp>
      <p:sp>
        <p:nvSpPr>
          <p:cNvPr id="322" name="Google Shape;322;p18"/>
          <p:cNvSpPr txBox="1"/>
          <p:nvPr>
            <p:ph idx="1" type="body"/>
          </p:nvPr>
        </p:nvSpPr>
        <p:spPr>
          <a:xfrm>
            <a:off x="410167" y="1144950"/>
            <a:ext cx="11598000" cy="49876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2400"/>
              <a:buNone/>
            </a:pPr>
            <a:r>
              <a:rPr lang="en" sz="2400"/>
              <a:t>Though RSA is commonly used in distributed systems, the Blockchains need a more efficient and stronger algorithm. </a:t>
            </a:r>
            <a:endParaRPr/>
          </a:p>
          <a:p>
            <a:pPr indent="0" lvl="0" marL="0" rtl="0" algn="l">
              <a:lnSpc>
                <a:spcPct val="100000"/>
              </a:lnSpc>
              <a:spcBef>
                <a:spcPts val="0"/>
              </a:spcBef>
              <a:spcAft>
                <a:spcPts val="0"/>
              </a:spcAft>
              <a:buSzPts val="2400"/>
              <a:buNone/>
            </a:pPr>
            <a:r>
              <a:rPr lang="en" sz="2400"/>
              <a:t>Efficiency is a critical requirement since public-key pair is used in many different situations in a Blockchain. </a:t>
            </a:r>
            <a:endParaRPr/>
          </a:p>
          <a:p>
            <a:pPr indent="0" lvl="0" marL="0" rtl="0" algn="l">
              <a:lnSpc>
                <a:spcPct val="100000"/>
              </a:lnSpc>
              <a:spcBef>
                <a:spcPts val="0"/>
              </a:spcBef>
              <a:spcAft>
                <a:spcPts val="0"/>
              </a:spcAft>
              <a:buSzPts val="2400"/>
              <a:buNone/>
            </a:pPr>
            <a:r>
              <a:t/>
            </a:r>
            <a:endParaRPr sz="2400"/>
          </a:p>
          <a:p>
            <a:pPr indent="0" lvl="0" marL="0" rtl="0" algn="l">
              <a:lnSpc>
                <a:spcPct val="100000"/>
              </a:lnSpc>
              <a:spcBef>
                <a:spcPts val="0"/>
              </a:spcBef>
              <a:spcAft>
                <a:spcPts val="0"/>
              </a:spcAft>
              <a:buSzPts val="2400"/>
              <a:buNone/>
            </a:pPr>
            <a:r>
              <a:rPr lang="en" sz="2400"/>
              <a:t>Elliptic Curve Cryptography (ECC) family of algorithms is used in the Bitcoin as well as Ethereum blockchain for generating the key pair.</a:t>
            </a:r>
            <a:endParaRPr/>
          </a:p>
          <a:p>
            <a:pPr indent="0" lvl="0" marL="0" rtl="0" algn="l">
              <a:lnSpc>
                <a:spcPct val="100000"/>
              </a:lnSpc>
              <a:spcBef>
                <a:spcPts val="0"/>
              </a:spcBef>
              <a:spcAft>
                <a:spcPts val="0"/>
              </a:spcAft>
              <a:buSzPts val="2400"/>
              <a:buNone/>
            </a:pPr>
            <a:r>
              <a:t/>
            </a:r>
            <a:endParaRPr sz="2400"/>
          </a:p>
          <a:p>
            <a:pPr indent="0" lvl="0" marL="0" rtl="0" algn="l">
              <a:lnSpc>
                <a:spcPct val="100000"/>
              </a:lnSpc>
              <a:spcBef>
                <a:spcPts val="0"/>
              </a:spcBef>
              <a:spcAft>
                <a:spcPts val="0"/>
              </a:spcAft>
              <a:buSzPts val="2400"/>
              <a:buNone/>
            </a:pPr>
            <a:r>
              <a:rPr lang="en" sz="2400"/>
              <a:t>Why ECC, not RSA? </a:t>
            </a:r>
            <a:endParaRPr/>
          </a:p>
          <a:p>
            <a:pPr indent="0" lvl="0" marL="0" rtl="0" algn="l">
              <a:lnSpc>
                <a:spcPct val="100000"/>
              </a:lnSpc>
              <a:spcBef>
                <a:spcPts val="0"/>
              </a:spcBef>
              <a:spcAft>
                <a:spcPts val="0"/>
              </a:spcAft>
              <a:buSzPts val="2400"/>
              <a:buNone/>
            </a:pPr>
            <a:r>
              <a:rPr lang="en" sz="2400"/>
              <a:t>ECC is stronger than RSA for given number of bits.</a:t>
            </a:r>
            <a:endParaRPr/>
          </a:p>
          <a:p>
            <a:pPr indent="0" lvl="0" marL="0" rtl="0" algn="l">
              <a:lnSpc>
                <a:spcPct val="100000"/>
              </a:lnSpc>
              <a:spcBef>
                <a:spcPts val="0"/>
              </a:spcBef>
              <a:spcAft>
                <a:spcPts val="0"/>
              </a:spcAft>
              <a:buSzPts val="2400"/>
              <a:buNone/>
            </a:pPr>
            <a:r>
              <a:rPr lang="en" sz="2400"/>
              <a:t>256-Bit ECC key-pair is equivalent in strength to approimately 3072 bit RSA key-pair.</a:t>
            </a:r>
            <a:endParaRPr/>
          </a:p>
          <a:p>
            <a:pPr indent="0" lvl="0" marL="0" rtl="0" algn="l">
              <a:lnSpc>
                <a:spcPct val="100000"/>
              </a:lnSpc>
              <a:spcBef>
                <a:spcPts val="0"/>
              </a:spcBef>
              <a:spcAft>
                <a:spcPts val="0"/>
              </a:spcAft>
              <a:buSzPts val="2400"/>
              <a:buNone/>
            </a:pPr>
            <a:r>
              <a:rPr lang="en" sz="2400"/>
              <a:t>Moreover, this 256-bit structure allows for Blockchain operations (and hardware) to be optimized to 256-bit integer arithmetic. </a:t>
            </a:r>
            <a:endParaRPr/>
          </a:p>
          <a:p>
            <a:pPr indent="0" lvl="0" marL="0" rtl="0" algn="l">
              <a:lnSpc>
                <a:spcPct val="100000"/>
              </a:lnSpc>
              <a:spcBef>
                <a:spcPts val="0"/>
              </a:spcBef>
              <a:spcAft>
                <a:spcPts val="0"/>
              </a:spcAft>
              <a:buSzPts val="2400"/>
              <a:buNone/>
            </a:pPr>
            <a:r>
              <a:t/>
            </a:r>
            <a:endParaRPr sz="2400"/>
          </a:p>
          <a:p>
            <a:pPr indent="0" lvl="0" marL="0" rtl="0" algn="l">
              <a:lnSpc>
                <a:spcPct val="100000"/>
              </a:lnSpc>
              <a:spcBef>
                <a:spcPts val="0"/>
              </a:spcBef>
              <a:spcAft>
                <a:spcPts val="0"/>
              </a:spcAft>
              <a:buSzPts val="2400"/>
              <a:buNone/>
            </a:pPr>
            <a:r>
              <a:t/>
            </a:r>
            <a:endParaRPr sz="2400"/>
          </a:p>
          <a:p>
            <a:pPr indent="0" lvl="0" marL="0" rtl="0" algn="l">
              <a:lnSpc>
                <a:spcPct val="100000"/>
              </a:lnSpc>
              <a:spcBef>
                <a:spcPts val="0"/>
              </a:spcBef>
              <a:spcAft>
                <a:spcPts val="0"/>
              </a:spcAft>
              <a:buSzPts val="2400"/>
              <a:buNone/>
            </a:pPr>
            <a:r>
              <a:t/>
            </a:r>
            <a:endParaRPr sz="2400"/>
          </a:p>
          <a:p>
            <a:pPr indent="0" lvl="0" marL="0" rtl="0" algn="l">
              <a:lnSpc>
                <a:spcPct val="100000"/>
              </a:lnSpc>
              <a:spcBef>
                <a:spcPts val="0"/>
              </a:spcBef>
              <a:spcAft>
                <a:spcPts val="0"/>
              </a:spcAft>
              <a:buSzPts val="2400"/>
              <a:buNone/>
            </a:pPr>
            <a:r>
              <a:t/>
            </a:r>
            <a:endParaRPr sz="2400"/>
          </a:p>
          <a:p>
            <a:pPr indent="0" lvl="0" marL="0" rtl="0" algn="l">
              <a:lnSpc>
                <a:spcPct val="100000"/>
              </a:lnSpc>
              <a:spcBef>
                <a:spcPts val="0"/>
              </a:spcBef>
              <a:spcAft>
                <a:spcPts val="0"/>
              </a:spcAft>
              <a:buSzPts val="2400"/>
              <a:buNone/>
            </a:pPr>
            <a:r>
              <a:t/>
            </a:r>
            <a:endParaRPr sz="2400"/>
          </a:p>
          <a:p>
            <a:pPr indent="0" lvl="0" marL="0" rtl="0" algn="l">
              <a:lnSpc>
                <a:spcPct val="100000"/>
              </a:lnSpc>
              <a:spcBef>
                <a:spcPts val="0"/>
              </a:spcBef>
              <a:spcAft>
                <a:spcPts val="0"/>
              </a:spcAft>
              <a:buSzPts val="2400"/>
              <a:buNone/>
            </a:pPr>
            <a:r>
              <a:t/>
            </a:r>
            <a:endParaRPr sz="2400"/>
          </a:p>
          <a:p>
            <a:pPr indent="0" lvl="0" marL="126997" rtl="0" algn="l">
              <a:lnSpc>
                <a:spcPct val="100000"/>
              </a:lnSpc>
              <a:spcBef>
                <a:spcPts val="0"/>
              </a:spcBef>
              <a:spcAft>
                <a:spcPts val="0"/>
              </a:spcAft>
              <a:buSzPts val="2400"/>
              <a:buNone/>
            </a:pPr>
            <a:r>
              <a:t/>
            </a:r>
            <a:endParaRPr sz="2400"/>
          </a:p>
          <a:p>
            <a:pPr indent="0" lvl="0" marL="0" rtl="0" algn="l">
              <a:lnSpc>
                <a:spcPct val="100000"/>
              </a:lnSpc>
              <a:spcBef>
                <a:spcPts val="0"/>
              </a:spcBef>
              <a:spcAft>
                <a:spcPts val="0"/>
              </a:spcAft>
              <a:buSzPts val="2400"/>
              <a:buNone/>
            </a:pPr>
            <a:r>
              <a:t/>
            </a:r>
            <a:endParaRPr sz="2400"/>
          </a:p>
          <a:p>
            <a:pPr indent="-101597" lvl="0" marL="228594" rtl="0" algn="l">
              <a:lnSpc>
                <a:spcPct val="100000"/>
              </a:lnSpc>
              <a:spcBef>
                <a:spcPts val="0"/>
              </a:spcBef>
              <a:spcAft>
                <a:spcPts val="0"/>
              </a:spcAft>
              <a:buSzPts val="2400"/>
              <a:buNone/>
            </a:pPr>
            <a:r>
              <a:t/>
            </a:r>
            <a:endParaRPr sz="2400"/>
          </a:p>
          <a:p>
            <a:pPr indent="0" lvl="0" marL="0" rtl="0" algn="l">
              <a:lnSpc>
                <a:spcPct val="100000"/>
              </a:lnSpc>
              <a:spcBef>
                <a:spcPts val="0"/>
              </a:spcBef>
              <a:spcAft>
                <a:spcPts val="0"/>
              </a:spcAft>
              <a:buSzPts val="2400"/>
              <a:buNone/>
            </a:pPr>
            <a:r>
              <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9"/>
          <p:cNvSpPr txBox="1"/>
          <p:nvPr>
            <p:ph idx="1" type="body"/>
          </p:nvPr>
        </p:nvSpPr>
        <p:spPr>
          <a:xfrm>
            <a:off x="577654" y="1233985"/>
            <a:ext cx="10962800" cy="50392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SzPts val="2400"/>
              <a:buNone/>
            </a:pPr>
            <a:r>
              <a:rPr lang="en" sz="2400">
                <a:solidFill>
                  <a:srgbClr val="000000"/>
                </a:solidFill>
              </a:rPr>
              <a:t>We will examine just one common use of asymmetric key encryption:</a:t>
            </a:r>
            <a:endParaRPr/>
          </a:p>
          <a:p>
            <a:pPr indent="0" lvl="0" marL="0" rtl="0" algn="l">
              <a:lnSpc>
                <a:spcPct val="90000"/>
              </a:lnSpc>
              <a:spcBef>
                <a:spcPts val="747"/>
              </a:spcBef>
              <a:spcAft>
                <a:spcPts val="0"/>
              </a:spcAft>
              <a:buSzPts val="2400"/>
              <a:buNone/>
            </a:pPr>
            <a:r>
              <a:rPr lang="en" sz="2400">
                <a:solidFill>
                  <a:srgbClr val="000000"/>
                </a:solidFill>
              </a:rPr>
              <a:t>Let’s say a participant Buffalo wants to transact with a participant in Kathmandu.</a:t>
            </a:r>
            <a:endParaRPr/>
          </a:p>
          <a:p>
            <a:pPr indent="0" lvl="0" marL="0" rtl="0" algn="l">
              <a:lnSpc>
                <a:spcPct val="90000"/>
              </a:lnSpc>
              <a:spcBef>
                <a:spcPts val="747"/>
              </a:spcBef>
              <a:spcAft>
                <a:spcPts val="0"/>
              </a:spcAft>
              <a:buSzPts val="2400"/>
              <a:buNone/>
            </a:pPr>
            <a:r>
              <a:rPr lang="en" sz="2400">
                <a:solidFill>
                  <a:srgbClr val="000000"/>
                </a:solidFill>
              </a:rPr>
              <a:t>Instead of sending just a simple message,  participant in Buffalo will send a transaction signed by Buffalo’s private key (b) and encrypted by Kathmandu’s public key (K):</a:t>
            </a:r>
            <a:endParaRPr/>
          </a:p>
          <a:p>
            <a:pPr indent="-330192" lvl="1" marL="990575" rtl="0" algn="l">
              <a:lnSpc>
                <a:spcPct val="90000"/>
              </a:lnSpc>
              <a:spcBef>
                <a:spcPts val="640"/>
              </a:spcBef>
              <a:spcAft>
                <a:spcPts val="0"/>
              </a:spcAft>
              <a:buClr>
                <a:srgbClr val="000000"/>
              </a:buClr>
              <a:buSzPts val="2400"/>
              <a:buChar char="•"/>
            </a:pPr>
            <a:r>
              <a:rPr lang="en" sz="2400">
                <a:solidFill>
                  <a:srgbClr val="000000"/>
                </a:solidFill>
              </a:rPr>
              <a:t>E(K,E(Tx,b))</a:t>
            </a:r>
            <a:endParaRPr/>
          </a:p>
          <a:p>
            <a:pPr indent="0" lvl="0" marL="0" rtl="0" algn="l">
              <a:lnSpc>
                <a:spcPct val="90000"/>
              </a:lnSpc>
              <a:spcBef>
                <a:spcPts val="747"/>
              </a:spcBef>
              <a:spcAft>
                <a:spcPts val="0"/>
              </a:spcAft>
              <a:buSzPts val="2400"/>
              <a:buNone/>
            </a:pPr>
            <a:r>
              <a:rPr lang="en" sz="2400">
                <a:solidFill>
                  <a:srgbClr val="000000"/>
                </a:solidFill>
              </a:rPr>
              <a:t>Kathmandu will first decrypt the above using its private key (k) and then use Buffalo’s public key (B) to decrypt the signed transaction:</a:t>
            </a:r>
            <a:endParaRPr/>
          </a:p>
          <a:p>
            <a:pPr indent="-330192" lvl="1" marL="990575" rtl="0" algn="l">
              <a:lnSpc>
                <a:spcPct val="90000"/>
              </a:lnSpc>
              <a:spcBef>
                <a:spcPts val="640"/>
              </a:spcBef>
              <a:spcAft>
                <a:spcPts val="0"/>
              </a:spcAft>
              <a:buClr>
                <a:srgbClr val="000000"/>
              </a:buClr>
              <a:buSzPts val="2400"/>
              <a:buChar char="•"/>
            </a:pPr>
            <a:r>
              <a:rPr lang="en" sz="2400">
                <a:solidFill>
                  <a:srgbClr val="000000"/>
                </a:solidFill>
              </a:rPr>
              <a:t>D(k, E(K,E(Tx,b)) → E(Tx,b)</a:t>
            </a:r>
            <a:endParaRPr/>
          </a:p>
          <a:p>
            <a:pPr indent="-330192" lvl="1" marL="990575" rtl="0" algn="l">
              <a:lnSpc>
                <a:spcPct val="90000"/>
              </a:lnSpc>
              <a:spcBef>
                <a:spcPts val="0"/>
              </a:spcBef>
              <a:spcAft>
                <a:spcPts val="0"/>
              </a:spcAft>
              <a:buClr>
                <a:srgbClr val="000000"/>
              </a:buClr>
              <a:buSzPts val="2400"/>
              <a:buChar char="•"/>
            </a:pPr>
            <a:r>
              <a:rPr lang="en" sz="2400">
                <a:solidFill>
                  <a:srgbClr val="000000"/>
                </a:solidFill>
              </a:rPr>
              <a:t>D(B,E(Tx,b)) → Tx</a:t>
            </a:r>
            <a:endParaRPr/>
          </a:p>
          <a:p>
            <a:pPr indent="0" lvl="0" marL="0" rtl="0" algn="l">
              <a:lnSpc>
                <a:spcPct val="90000"/>
              </a:lnSpc>
              <a:spcBef>
                <a:spcPts val="640"/>
              </a:spcBef>
              <a:spcAft>
                <a:spcPts val="0"/>
              </a:spcAft>
              <a:buSzPts val="2400"/>
              <a:buNone/>
            </a:pPr>
            <a:r>
              <a:t/>
            </a:r>
            <a:endParaRPr sz="2400">
              <a:solidFill>
                <a:srgbClr val="000000"/>
              </a:solidFill>
            </a:endParaRPr>
          </a:p>
          <a:p>
            <a:pPr indent="0" lvl="0" marL="0" rtl="0" algn="l">
              <a:lnSpc>
                <a:spcPct val="100000"/>
              </a:lnSpc>
              <a:spcBef>
                <a:spcPts val="0"/>
              </a:spcBef>
              <a:spcAft>
                <a:spcPts val="0"/>
              </a:spcAft>
              <a:buSzPts val="2400"/>
              <a:buNone/>
            </a:pPr>
            <a:r>
              <a:t/>
            </a:r>
            <a:endParaRPr sz="2400"/>
          </a:p>
        </p:txBody>
      </p:sp>
      <p:sp>
        <p:nvSpPr>
          <p:cNvPr id="328" name="Google Shape;328;p19"/>
          <p:cNvSpPr txBox="1"/>
          <p:nvPr>
            <p:ph type="title"/>
          </p:nvPr>
        </p:nvSpPr>
        <p:spPr>
          <a:xfrm>
            <a:off x="3649490" y="101600"/>
            <a:ext cx="8542510" cy="600000"/>
          </a:xfrm>
          <a:prstGeom prst="rect">
            <a:avLst/>
          </a:prstGeom>
          <a:noFill/>
          <a:ln>
            <a:noFill/>
          </a:ln>
        </p:spPr>
        <p:txBody>
          <a:bodyPr anchorCtr="0" anchor="b" bIns="121900" lIns="121900" spcFirstLastPara="1" rIns="121900" wrap="square" tIns="121900">
            <a:noAutofit/>
          </a:bodyPr>
          <a:lstStyle/>
          <a:p>
            <a:pPr indent="0" lvl="0" marL="0" marR="0" rtl="0" algn="l">
              <a:lnSpc>
                <a:spcPct val="90000"/>
              </a:lnSpc>
              <a:spcBef>
                <a:spcPts val="0"/>
              </a:spcBef>
              <a:spcAft>
                <a:spcPts val="0"/>
              </a:spcAft>
              <a:buClr>
                <a:schemeClr val="dk2"/>
              </a:buClr>
              <a:buSzPts val="3000"/>
              <a:buFont typeface="Arial"/>
              <a:buNone/>
            </a:pPr>
            <a:r>
              <a:rPr lang="en">
                <a:solidFill>
                  <a:schemeClr val="lt1"/>
                </a:solidFill>
              </a:rPr>
              <a:t>Example: Authenticate the Sender &amp; Receiver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
          <p:cNvSpPr txBox="1"/>
          <p:nvPr>
            <p:ph idx="1" type="body"/>
          </p:nvPr>
        </p:nvSpPr>
        <p:spPr>
          <a:xfrm>
            <a:off x="569468" y="1579418"/>
            <a:ext cx="9193368" cy="4932218"/>
          </a:xfrm>
          <a:prstGeom prst="rect">
            <a:avLst/>
          </a:prstGeom>
          <a:noFill/>
          <a:ln>
            <a:noFill/>
          </a:ln>
        </p:spPr>
        <p:txBody>
          <a:bodyPr anchorCtr="0" anchor="t" bIns="45700" lIns="91425" spcFirstLastPara="1" rIns="91425" wrap="square" tIns="45700">
            <a:noAutofit/>
          </a:bodyPr>
          <a:lstStyle/>
          <a:p>
            <a:pPr indent="-285750" lvl="0" marL="285750" rtl="0" algn="l">
              <a:lnSpc>
                <a:spcPct val="100000"/>
              </a:lnSpc>
              <a:spcBef>
                <a:spcPts val="0"/>
              </a:spcBef>
              <a:spcAft>
                <a:spcPts val="0"/>
              </a:spcAft>
              <a:buSzPts val="1800"/>
              <a:buFont typeface="Arial"/>
              <a:buChar char="•"/>
            </a:pPr>
            <a:r>
              <a:rPr lang="en"/>
              <a:t>We have been learning to program smart contracts.</a:t>
            </a:r>
            <a:endParaRPr/>
          </a:p>
          <a:p>
            <a:pPr indent="-285750" lvl="0" marL="285750" rtl="0" algn="l">
              <a:lnSpc>
                <a:spcPct val="100000"/>
              </a:lnSpc>
              <a:spcBef>
                <a:spcPts val="1000"/>
              </a:spcBef>
              <a:spcAft>
                <a:spcPts val="0"/>
              </a:spcAft>
              <a:buSzPts val="1800"/>
              <a:buFont typeface="Arial"/>
              <a:buChar char="•"/>
            </a:pPr>
            <a:r>
              <a:rPr lang="en"/>
              <a:t>Lets now look at the working of the blockchain, Ethereum blockchain as a whole from A-Z</a:t>
            </a:r>
            <a:endParaRPr/>
          </a:p>
          <a:p>
            <a:pPr indent="-285750" lvl="0" marL="285750" rtl="0" algn="l">
              <a:lnSpc>
                <a:spcPct val="100000"/>
              </a:lnSpc>
              <a:spcBef>
                <a:spcPts val="1000"/>
              </a:spcBef>
              <a:spcAft>
                <a:spcPts val="0"/>
              </a:spcAft>
              <a:buSzPts val="1800"/>
              <a:buFont typeface="Arial"/>
              <a:buChar char="•"/>
            </a:pPr>
            <a:r>
              <a:rPr lang="en"/>
              <a:t>Perhaps, this will help us be better programmers</a:t>
            </a:r>
            <a:endParaRPr/>
          </a:p>
          <a:p>
            <a:pPr indent="-285750" lvl="0" marL="285750" rtl="0" algn="l">
              <a:lnSpc>
                <a:spcPct val="100000"/>
              </a:lnSpc>
              <a:spcBef>
                <a:spcPts val="1000"/>
              </a:spcBef>
              <a:spcAft>
                <a:spcPts val="0"/>
              </a:spcAft>
              <a:buSzPts val="1800"/>
              <a:buFont typeface="Arial"/>
              <a:buChar char="•"/>
            </a:pPr>
            <a:r>
              <a:rPr lang="en"/>
              <a:t>We will explore the white papers and yellow papers written about Ethereum for this</a:t>
            </a:r>
            <a:endParaRPr/>
          </a:p>
          <a:p>
            <a:pPr indent="-285750" lvl="0" marL="285750" rtl="0" algn="l">
              <a:lnSpc>
                <a:spcPct val="100000"/>
              </a:lnSpc>
              <a:spcBef>
                <a:spcPts val="1000"/>
              </a:spcBef>
              <a:spcAft>
                <a:spcPts val="0"/>
              </a:spcAft>
              <a:buSzPts val="1800"/>
              <a:buFont typeface="Arial"/>
              <a:buChar char="•"/>
            </a:pPr>
            <a:r>
              <a:rPr lang="en"/>
              <a:t>References:</a:t>
            </a:r>
            <a:endParaRPr/>
          </a:p>
          <a:p>
            <a:pPr indent="-285750" lvl="0" marL="285750" rtl="0" algn="l">
              <a:lnSpc>
                <a:spcPct val="100000"/>
              </a:lnSpc>
              <a:spcBef>
                <a:spcPts val="1000"/>
              </a:spcBef>
              <a:spcAft>
                <a:spcPts val="0"/>
              </a:spcAft>
              <a:buSzPts val="1800"/>
              <a:buFont typeface="Arial"/>
              <a:buChar char="•"/>
            </a:pPr>
            <a:r>
              <a:rPr lang="en" u="sng">
                <a:solidFill>
                  <a:schemeClr val="hlink"/>
                </a:solidFill>
                <a:hlinkClick r:id="rId3"/>
              </a:rPr>
              <a:t>https://github.com/ethereum/wiki/wiki/White-Paper</a:t>
            </a:r>
            <a:endParaRPr/>
          </a:p>
          <a:p>
            <a:pPr indent="-171450" lvl="0" marL="285750" rtl="0" algn="l">
              <a:lnSpc>
                <a:spcPct val="100000"/>
              </a:lnSpc>
              <a:spcBef>
                <a:spcPts val="1000"/>
              </a:spcBef>
              <a:spcAft>
                <a:spcPts val="0"/>
              </a:spcAft>
              <a:buSzPts val="1800"/>
              <a:buFont typeface="Arial"/>
              <a:buNone/>
            </a:pPr>
            <a:r>
              <a:t/>
            </a:r>
            <a:endParaRPr/>
          </a:p>
        </p:txBody>
      </p:sp>
      <p:sp>
        <p:nvSpPr>
          <p:cNvPr id="192" name="Google Shape;192;p2"/>
          <p:cNvSpPr txBox="1"/>
          <p:nvPr>
            <p:ph type="title"/>
          </p:nvPr>
        </p:nvSpPr>
        <p:spPr>
          <a:xfrm>
            <a:off x="4064000" y="110837"/>
            <a:ext cx="7555345" cy="563418"/>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lt1"/>
              </a:buClr>
              <a:buSzPts val="3600"/>
              <a:buFont typeface="Georgia"/>
              <a:buNone/>
            </a:pPr>
            <a:r>
              <a:rPr lang="en">
                <a:solidFill>
                  <a:schemeClr val="lt1"/>
                </a:solidFill>
              </a:rPr>
              <a:t>Introduction</a:t>
            </a: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0"/>
          <p:cNvSpPr/>
          <p:nvPr/>
        </p:nvSpPr>
        <p:spPr>
          <a:xfrm>
            <a:off x="1180500" y="2394667"/>
            <a:ext cx="1581600" cy="1062400"/>
          </a:xfrm>
          <a:prstGeom prst="rect">
            <a:avLst/>
          </a:prstGeom>
          <a:solidFill>
            <a:srgbClr val="E69138"/>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34" name="Google Shape;334;p20"/>
          <p:cNvSpPr/>
          <p:nvPr/>
        </p:nvSpPr>
        <p:spPr>
          <a:xfrm>
            <a:off x="1369367" y="2548100"/>
            <a:ext cx="1204000" cy="7320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35" name="Google Shape;335;p20"/>
          <p:cNvSpPr/>
          <p:nvPr/>
        </p:nvSpPr>
        <p:spPr>
          <a:xfrm>
            <a:off x="1664433" y="2677967"/>
            <a:ext cx="614000" cy="424800"/>
          </a:xfrm>
          <a:prstGeom prst="rect">
            <a:avLst/>
          </a:prstGeom>
          <a:gradFill>
            <a:gsLst>
              <a:gs pos="0">
                <a:srgbClr val="FFFFFF"/>
              </a:gs>
              <a:gs pos="100000">
                <a:srgbClr val="B3B3B3"/>
              </a:gs>
            </a:gsLst>
            <a:lin ang="5400012" scaled="0"/>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lang="en" sz="2400">
                <a:solidFill>
                  <a:schemeClr val="dk1"/>
                </a:solidFill>
                <a:latin typeface="Arial"/>
                <a:ea typeface="Arial"/>
                <a:cs typeface="Arial"/>
                <a:sym typeface="Arial"/>
              </a:rPr>
              <a:t>Tx</a:t>
            </a:r>
            <a:endParaRPr/>
          </a:p>
        </p:txBody>
      </p:sp>
      <p:sp>
        <p:nvSpPr>
          <p:cNvPr id="336" name="Google Shape;336;p20"/>
          <p:cNvSpPr txBox="1"/>
          <p:nvPr/>
        </p:nvSpPr>
        <p:spPr>
          <a:xfrm>
            <a:off x="861767" y="3622267"/>
            <a:ext cx="1947600" cy="508000"/>
          </a:xfrm>
          <a:prstGeom prst="rect">
            <a:avLst/>
          </a:prstGeom>
          <a:noFill/>
          <a:ln>
            <a:noFill/>
          </a:ln>
        </p:spPr>
        <p:txBody>
          <a:bodyPr anchorCtr="0" anchor="ctr" bIns="121900" lIns="121900" spcFirstLastPara="1" rIns="121900" wrap="square" tIns="121900">
            <a:noAutofit/>
          </a:bodyPr>
          <a:lstStyle/>
          <a:p>
            <a:pPr indent="0" lvl="0" marL="0" marR="0" rtl="0" algn="l">
              <a:lnSpc>
                <a:spcPct val="90000"/>
              </a:lnSpc>
              <a:spcBef>
                <a:spcPts val="0"/>
              </a:spcBef>
              <a:spcAft>
                <a:spcPts val="0"/>
              </a:spcAft>
              <a:buNone/>
            </a:pPr>
            <a:r>
              <a:rPr lang="en" sz="2400">
                <a:solidFill>
                  <a:schemeClr val="dk1"/>
                </a:solidFill>
                <a:latin typeface="Arial"/>
                <a:ea typeface="Arial"/>
                <a:cs typeface="Arial"/>
                <a:sym typeface="Arial"/>
              </a:rPr>
              <a:t>E(K,E(Tx,b))</a:t>
            </a:r>
            <a:endParaRPr/>
          </a:p>
        </p:txBody>
      </p:sp>
      <p:sp>
        <p:nvSpPr>
          <p:cNvPr id="337" name="Google Shape;337;p20"/>
          <p:cNvSpPr txBox="1"/>
          <p:nvPr/>
        </p:nvSpPr>
        <p:spPr>
          <a:xfrm>
            <a:off x="3104417" y="3704867"/>
            <a:ext cx="4000000" cy="590400"/>
          </a:xfrm>
          <a:prstGeom prst="rect">
            <a:avLst/>
          </a:prstGeom>
          <a:noFill/>
          <a:ln>
            <a:noFill/>
          </a:ln>
        </p:spPr>
        <p:txBody>
          <a:bodyPr anchorCtr="0" anchor="ctr" bIns="121900" lIns="121900" spcFirstLastPara="1" rIns="121900" wrap="square" tIns="121900">
            <a:noAutofit/>
          </a:bodyPr>
          <a:lstStyle/>
          <a:p>
            <a:pPr indent="0" lvl="0" marL="0" marR="0" rtl="0" algn="l">
              <a:lnSpc>
                <a:spcPct val="90000"/>
              </a:lnSpc>
              <a:spcBef>
                <a:spcPts val="0"/>
              </a:spcBef>
              <a:spcAft>
                <a:spcPts val="0"/>
              </a:spcAft>
              <a:buNone/>
            </a:pPr>
            <a:r>
              <a:rPr lang="en" sz="2400">
                <a:solidFill>
                  <a:schemeClr val="dk1"/>
                </a:solidFill>
                <a:latin typeface="Arial"/>
                <a:ea typeface="Arial"/>
                <a:cs typeface="Arial"/>
                <a:sym typeface="Arial"/>
              </a:rPr>
              <a:t>D(k, E(K,E(Tx,b)) →E(Tx,b)</a:t>
            </a:r>
            <a:endParaRPr/>
          </a:p>
        </p:txBody>
      </p:sp>
      <p:sp>
        <p:nvSpPr>
          <p:cNvPr id="338" name="Google Shape;338;p20"/>
          <p:cNvSpPr txBox="1"/>
          <p:nvPr/>
        </p:nvSpPr>
        <p:spPr>
          <a:xfrm>
            <a:off x="7399500" y="3704867"/>
            <a:ext cx="2905200" cy="687200"/>
          </a:xfrm>
          <a:prstGeom prst="rect">
            <a:avLst/>
          </a:prstGeom>
          <a:noFill/>
          <a:ln>
            <a:noFill/>
          </a:ln>
        </p:spPr>
        <p:txBody>
          <a:bodyPr anchorCtr="0" anchor="ctr" bIns="121900" lIns="121900" spcFirstLastPara="1" rIns="121900" wrap="square" tIns="121900">
            <a:noAutofit/>
          </a:bodyPr>
          <a:lstStyle/>
          <a:p>
            <a:pPr indent="0" lvl="0" marL="0" marR="0" rtl="0" algn="l">
              <a:lnSpc>
                <a:spcPct val="90000"/>
              </a:lnSpc>
              <a:spcBef>
                <a:spcPts val="0"/>
              </a:spcBef>
              <a:spcAft>
                <a:spcPts val="0"/>
              </a:spcAft>
              <a:buNone/>
            </a:pPr>
            <a:r>
              <a:rPr lang="en" sz="2400">
                <a:solidFill>
                  <a:schemeClr val="dk1"/>
                </a:solidFill>
                <a:latin typeface="Arial"/>
                <a:ea typeface="Arial"/>
                <a:cs typeface="Arial"/>
                <a:sym typeface="Arial"/>
              </a:rPr>
              <a:t>D(B,E(Tx,b)) → Tx</a:t>
            </a:r>
            <a:endParaRPr/>
          </a:p>
        </p:txBody>
      </p:sp>
      <p:sp>
        <p:nvSpPr>
          <p:cNvPr id="339" name="Google Shape;339;p20"/>
          <p:cNvSpPr/>
          <p:nvPr/>
        </p:nvSpPr>
        <p:spPr>
          <a:xfrm>
            <a:off x="3827100" y="2444433"/>
            <a:ext cx="1581600" cy="1062400"/>
          </a:xfrm>
          <a:prstGeom prst="rect">
            <a:avLst/>
          </a:prstGeom>
          <a:solidFill>
            <a:srgbClr val="E69138"/>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40" name="Google Shape;340;p20"/>
          <p:cNvSpPr/>
          <p:nvPr/>
        </p:nvSpPr>
        <p:spPr>
          <a:xfrm>
            <a:off x="4015967" y="2597867"/>
            <a:ext cx="1204000" cy="7320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41" name="Google Shape;341;p20"/>
          <p:cNvSpPr/>
          <p:nvPr/>
        </p:nvSpPr>
        <p:spPr>
          <a:xfrm>
            <a:off x="4311033" y="2727733"/>
            <a:ext cx="614000" cy="424800"/>
          </a:xfrm>
          <a:prstGeom prst="rect">
            <a:avLst/>
          </a:prstGeom>
          <a:gradFill>
            <a:gsLst>
              <a:gs pos="0">
                <a:srgbClr val="FFFFFF"/>
              </a:gs>
              <a:gs pos="100000">
                <a:srgbClr val="B3B3B3"/>
              </a:gs>
            </a:gsLst>
            <a:lin ang="5400012" scaled="0"/>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lang="en" sz="2400">
                <a:solidFill>
                  <a:schemeClr val="dk1"/>
                </a:solidFill>
                <a:latin typeface="Arial"/>
                <a:ea typeface="Arial"/>
                <a:cs typeface="Arial"/>
                <a:sym typeface="Arial"/>
              </a:rPr>
              <a:t>Tx</a:t>
            </a:r>
            <a:endParaRPr/>
          </a:p>
        </p:txBody>
      </p:sp>
      <p:sp>
        <p:nvSpPr>
          <p:cNvPr id="342" name="Google Shape;342;p20"/>
          <p:cNvSpPr/>
          <p:nvPr/>
        </p:nvSpPr>
        <p:spPr>
          <a:xfrm>
            <a:off x="5276400" y="3114833"/>
            <a:ext cx="401200" cy="4248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lang="en" sz="2400">
                <a:solidFill>
                  <a:schemeClr val="dk1"/>
                </a:solidFill>
                <a:latin typeface="Arial"/>
                <a:ea typeface="Arial"/>
                <a:cs typeface="Arial"/>
                <a:sym typeface="Arial"/>
              </a:rPr>
              <a:t>k</a:t>
            </a:r>
            <a:endParaRPr/>
          </a:p>
        </p:txBody>
      </p:sp>
      <p:sp>
        <p:nvSpPr>
          <p:cNvPr id="343" name="Google Shape;343;p20"/>
          <p:cNvSpPr/>
          <p:nvPr/>
        </p:nvSpPr>
        <p:spPr>
          <a:xfrm>
            <a:off x="3033667" y="2727733"/>
            <a:ext cx="614000" cy="221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44" name="Google Shape;344;p20"/>
          <p:cNvSpPr/>
          <p:nvPr/>
        </p:nvSpPr>
        <p:spPr>
          <a:xfrm>
            <a:off x="7710533" y="2548100"/>
            <a:ext cx="1204000" cy="7320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45" name="Google Shape;345;p20"/>
          <p:cNvSpPr/>
          <p:nvPr/>
        </p:nvSpPr>
        <p:spPr>
          <a:xfrm>
            <a:off x="8005533" y="2713467"/>
            <a:ext cx="614000" cy="424800"/>
          </a:xfrm>
          <a:prstGeom prst="rect">
            <a:avLst/>
          </a:prstGeom>
          <a:gradFill>
            <a:gsLst>
              <a:gs pos="0">
                <a:srgbClr val="FFFFFF"/>
              </a:gs>
              <a:gs pos="100000">
                <a:srgbClr val="B3B3B3"/>
              </a:gs>
            </a:gsLst>
            <a:lin ang="5400012" scaled="0"/>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lang="en" sz="2400">
                <a:solidFill>
                  <a:schemeClr val="dk1"/>
                </a:solidFill>
                <a:latin typeface="Arial"/>
                <a:ea typeface="Arial"/>
                <a:cs typeface="Arial"/>
                <a:sym typeface="Arial"/>
              </a:rPr>
              <a:t>Tx</a:t>
            </a:r>
            <a:endParaRPr/>
          </a:p>
        </p:txBody>
      </p:sp>
      <p:sp>
        <p:nvSpPr>
          <p:cNvPr id="346" name="Google Shape;346;p20"/>
          <p:cNvSpPr/>
          <p:nvPr/>
        </p:nvSpPr>
        <p:spPr>
          <a:xfrm>
            <a:off x="6315133" y="2609800"/>
            <a:ext cx="1003200" cy="221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47" name="Google Shape;347;p20"/>
          <p:cNvSpPr/>
          <p:nvPr/>
        </p:nvSpPr>
        <p:spPr>
          <a:xfrm>
            <a:off x="8702033" y="3114833"/>
            <a:ext cx="401200" cy="4248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lang="en" sz="2400">
                <a:solidFill>
                  <a:schemeClr val="dk1"/>
                </a:solidFill>
                <a:latin typeface="Arial"/>
                <a:ea typeface="Arial"/>
                <a:cs typeface="Arial"/>
                <a:sym typeface="Arial"/>
              </a:rPr>
              <a:t>B</a:t>
            </a:r>
            <a:endParaRPr/>
          </a:p>
        </p:txBody>
      </p:sp>
      <p:sp>
        <p:nvSpPr>
          <p:cNvPr id="348" name="Google Shape;348;p20"/>
          <p:cNvSpPr/>
          <p:nvPr/>
        </p:nvSpPr>
        <p:spPr>
          <a:xfrm>
            <a:off x="9443133" y="2550800"/>
            <a:ext cx="861600" cy="221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49" name="Google Shape;349;p20"/>
          <p:cNvSpPr/>
          <p:nvPr/>
        </p:nvSpPr>
        <p:spPr>
          <a:xfrm>
            <a:off x="10458267" y="2508200"/>
            <a:ext cx="614000" cy="424800"/>
          </a:xfrm>
          <a:prstGeom prst="rect">
            <a:avLst/>
          </a:prstGeom>
          <a:gradFill>
            <a:gsLst>
              <a:gs pos="0">
                <a:srgbClr val="FFFFFF"/>
              </a:gs>
              <a:gs pos="100000">
                <a:srgbClr val="B3B3B3"/>
              </a:gs>
            </a:gsLst>
            <a:lin ang="5400012" scaled="0"/>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lang="en" sz="2400">
                <a:solidFill>
                  <a:schemeClr val="dk1"/>
                </a:solidFill>
                <a:latin typeface="Arial"/>
                <a:ea typeface="Arial"/>
                <a:cs typeface="Arial"/>
                <a:sym typeface="Arial"/>
              </a:rPr>
              <a:t>Tx</a:t>
            </a:r>
            <a:endParaRPr/>
          </a:p>
        </p:txBody>
      </p:sp>
      <p:sp>
        <p:nvSpPr>
          <p:cNvPr id="350" name="Google Shape;350;p20"/>
          <p:cNvSpPr/>
          <p:nvPr/>
        </p:nvSpPr>
        <p:spPr>
          <a:xfrm>
            <a:off x="179700" y="1533233"/>
            <a:ext cx="614000" cy="424800"/>
          </a:xfrm>
          <a:prstGeom prst="rect">
            <a:avLst/>
          </a:prstGeom>
          <a:gradFill>
            <a:gsLst>
              <a:gs pos="0">
                <a:srgbClr val="FFFFFF"/>
              </a:gs>
              <a:gs pos="100000">
                <a:srgbClr val="B3B3B3"/>
              </a:gs>
            </a:gsLst>
            <a:lin ang="5400012" scaled="0"/>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lang="en" sz="2400">
                <a:solidFill>
                  <a:schemeClr val="dk1"/>
                </a:solidFill>
                <a:latin typeface="Arial"/>
                <a:ea typeface="Arial"/>
                <a:cs typeface="Arial"/>
                <a:sym typeface="Arial"/>
              </a:rPr>
              <a:t>Tx</a:t>
            </a:r>
            <a:endParaRPr/>
          </a:p>
        </p:txBody>
      </p:sp>
      <p:sp>
        <p:nvSpPr>
          <p:cNvPr id="351" name="Google Shape;351;p20"/>
          <p:cNvSpPr/>
          <p:nvPr/>
        </p:nvSpPr>
        <p:spPr>
          <a:xfrm rot="2560682">
            <a:off x="590221" y="2123057"/>
            <a:ext cx="495664" cy="321279"/>
          </a:xfrm>
          <a:prstGeom prst="rightArrow">
            <a:avLst>
              <a:gd fmla="val 44428" name="adj1"/>
              <a:gd fmla="val 50000" name="adj2"/>
            </a:avLst>
          </a:prstGeom>
          <a:gradFill>
            <a:gsLst>
              <a:gs pos="0">
                <a:srgbClr val="FFFFFF"/>
              </a:gs>
              <a:gs pos="100000">
                <a:srgbClr val="B3B3B3"/>
              </a:gs>
            </a:gsLst>
            <a:lin ang="5400012" scaled="0"/>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grpSp>
        <p:nvGrpSpPr>
          <p:cNvPr id="352" name="Google Shape;352;p20"/>
          <p:cNvGrpSpPr/>
          <p:nvPr/>
        </p:nvGrpSpPr>
        <p:grpSpPr>
          <a:xfrm>
            <a:off x="9525167" y="1039233"/>
            <a:ext cx="1253600" cy="494000"/>
            <a:chOff x="7143875" y="779425"/>
            <a:chExt cx="940200" cy="370500"/>
          </a:xfrm>
        </p:grpSpPr>
        <p:sp>
          <p:nvSpPr>
            <p:cNvPr id="353" name="Google Shape;353;p20"/>
            <p:cNvSpPr/>
            <p:nvPr/>
          </p:nvSpPr>
          <p:spPr>
            <a:xfrm>
              <a:off x="7143875" y="779425"/>
              <a:ext cx="470100" cy="3705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lang="en" sz="2400">
                  <a:solidFill>
                    <a:schemeClr val="dk1"/>
                  </a:solidFill>
                  <a:latin typeface="Arial"/>
                  <a:ea typeface="Arial"/>
                  <a:cs typeface="Arial"/>
                  <a:sym typeface="Arial"/>
                </a:rPr>
                <a:t>k</a:t>
              </a:r>
              <a:endParaRPr/>
            </a:p>
          </p:txBody>
        </p:sp>
        <p:sp>
          <p:nvSpPr>
            <p:cNvPr id="354" name="Google Shape;354;p20"/>
            <p:cNvSpPr/>
            <p:nvPr/>
          </p:nvSpPr>
          <p:spPr>
            <a:xfrm>
              <a:off x="7613975" y="779425"/>
              <a:ext cx="470100" cy="370500"/>
            </a:xfrm>
            <a:prstGeom prst="rect">
              <a:avLst/>
            </a:prstGeom>
            <a:solidFill>
              <a:srgbClr val="E69138"/>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lang="en" sz="2400">
                  <a:solidFill>
                    <a:schemeClr val="dk1"/>
                  </a:solidFill>
                  <a:latin typeface="Arial"/>
                  <a:ea typeface="Arial"/>
                  <a:cs typeface="Arial"/>
                  <a:sym typeface="Arial"/>
                </a:rPr>
                <a:t>K</a:t>
              </a:r>
              <a:endParaRPr/>
            </a:p>
          </p:txBody>
        </p:sp>
      </p:grpSp>
      <p:grpSp>
        <p:nvGrpSpPr>
          <p:cNvPr id="355" name="Google Shape;355;p20"/>
          <p:cNvGrpSpPr/>
          <p:nvPr/>
        </p:nvGrpSpPr>
        <p:grpSpPr>
          <a:xfrm>
            <a:off x="7685733" y="1039233"/>
            <a:ext cx="1253600" cy="494000"/>
            <a:chOff x="5764300" y="779425"/>
            <a:chExt cx="940200" cy="370500"/>
          </a:xfrm>
        </p:grpSpPr>
        <p:sp>
          <p:nvSpPr>
            <p:cNvPr id="356" name="Google Shape;356;p20"/>
            <p:cNvSpPr/>
            <p:nvPr/>
          </p:nvSpPr>
          <p:spPr>
            <a:xfrm>
              <a:off x="5764300" y="779425"/>
              <a:ext cx="470100" cy="3705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lang="en" sz="2400">
                  <a:solidFill>
                    <a:schemeClr val="dk1"/>
                  </a:solidFill>
                  <a:latin typeface="Arial"/>
                  <a:ea typeface="Arial"/>
                  <a:cs typeface="Arial"/>
                  <a:sym typeface="Arial"/>
                </a:rPr>
                <a:t>b</a:t>
              </a:r>
              <a:endParaRPr/>
            </a:p>
          </p:txBody>
        </p:sp>
        <p:sp>
          <p:nvSpPr>
            <p:cNvPr id="357" name="Google Shape;357;p20"/>
            <p:cNvSpPr/>
            <p:nvPr/>
          </p:nvSpPr>
          <p:spPr>
            <a:xfrm>
              <a:off x="6234400" y="779425"/>
              <a:ext cx="470100" cy="3705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lang="en" sz="2400">
                  <a:solidFill>
                    <a:schemeClr val="dk1"/>
                  </a:solidFill>
                  <a:latin typeface="Arial"/>
                  <a:ea typeface="Arial"/>
                  <a:cs typeface="Arial"/>
                  <a:sym typeface="Arial"/>
                </a:rPr>
                <a:t>B</a:t>
              </a:r>
              <a:endParaRPr/>
            </a:p>
          </p:txBody>
        </p:sp>
      </p:grpSp>
      <p:sp>
        <p:nvSpPr>
          <p:cNvPr id="358" name="Google Shape;358;p20"/>
          <p:cNvSpPr txBox="1"/>
          <p:nvPr/>
        </p:nvSpPr>
        <p:spPr>
          <a:xfrm>
            <a:off x="6669233" y="1443868"/>
            <a:ext cx="5252800" cy="3768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400">
                <a:solidFill>
                  <a:schemeClr val="dk1"/>
                </a:solidFill>
                <a:latin typeface="Arial"/>
                <a:ea typeface="Arial"/>
                <a:cs typeface="Arial"/>
                <a:sym typeface="Arial"/>
              </a:rPr>
              <a:t>Buffalo’s Keys                    Katmandu’s Keys</a:t>
            </a:r>
            <a:endParaRPr/>
          </a:p>
        </p:txBody>
      </p:sp>
      <p:sp>
        <p:nvSpPr>
          <p:cNvPr id="359" name="Google Shape;359;p20"/>
          <p:cNvSpPr/>
          <p:nvPr/>
        </p:nvSpPr>
        <p:spPr>
          <a:xfrm>
            <a:off x="1037633" y="1820667"/>
            <a:ext cx="626800" cy="4940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lang="en" sz="2400">
                <a:solidFill>
                  <a:schemeClr val="dk1"/>
                </a:solidFill>
                <a:latin typeface="Arial"/>
                <a:ea typeface="Arial"/>
                <a:cs typeface="Arial"/>
                <a:sym typeface="Arial"/>
              </a:rPr>
              <a:t>b</a:t>
            </a:r>
            <a:endParaRPr/>
          </a:p>
        </p:txBody>
      </p:sp>
      <p:sp>
        <p:nvSpPr>
          <p:cNvPr id="360" name="Google Shape;360;p20"/>
          <p:cNvSpPr/>
          <p:nvPr/>
        </p:nvSpPr>
        <p:spPr>
          <a:xfrm>
            <a:off x="1522167" y="1443867"/>
            <a:ext cx="626800" cy="494000"/>
          </a:xfrm>
          <a:prstGeom prst="rect">
            <a:avLst/>
          </a:prstGeom>
          <a:solidFill>
            <a:srgbClr val="E69138"/>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lang="en" sz="2400">
                <a:solidFill>
                  <a:schemeClr val="dk1"/>
                </a:solidFill>
                <a:latin typeface="Arial"/>
                <a:ea typeface="Arial"/>
                <a:cs typeface="Arial"/>
                <a:sym typeface="Arial"/>
              </a:rPr>
              <a:t>K</a:t>
            </a:r>
            <a:endParaRPr/>
          </a:p>
        </p:txBody>
      </p:sp>
      <p:sp>
        <p:nvSpPr>
          <p:cNvPr id="361" name="Google Shape;361;p20"/>
          <p:cNvSpPr txBox="1"/>
          <p:nvPr>
            <p:ph type="title"/>
          </p:nvPr>
        </p:nvSpPr>
        <p:spPr>
          <a:xfrm>
            <a:off x="3827100" y="58540"/>
            <a:ext cx="7958500" cy="65519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Georgia"/>
              <a:buNone/>
            </a:pPr>
            <a:r>
              <a:rPr lang="en">
                <a:solidFill>
                  <a:schemeClr val="lt1"/>
                </a:solidFill>
              </a:rPr>
              <a:t>Example</a:t>
            </a:r>
            <a:endParaRPr>
              <a:solidFill>
                <a:schemeClr val="lt1"/>
              </a:solidFill>
            </a:endParaRPr>
          </a:p>
        </p:txBody>
      </p:sp>
      <p:sp>
        <p:nvSpPr>
          <p:cNvPr id="362" name="Google Shape;362;p20"/>
          <p:cNvSpPr txBox="1"/>
          <p:nvPr/>
        </p:nvSpPr>
        <p:spPr>
          <a:xfrm>
            <a:off x="1958109" y="5458691"/>
            <a:ext cx="843051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These are the keys we refer to as private-public keys in blockchain development.</a:t>
            </a:r>
            <a:endParaRPr sz="18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1"/>
          <p:cNvSpPr txBox="1"/>
          <p:nvPr>
            <p:ph idx="1" type="body"/>
          </p:nvPr>
        </p:nvSpPr>
        <p:spPr>
          <a:xfrm>
            <a:off x="658368" y="3968496"/>
            <a:ext cx="6638400" cy="16504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467"/>
              <a:buNone/>
            </a:pPr>
            <a:r>
              <a:rPr lang="en" sz="1867"/>
              <a:t>Dr. B. Ramamurthy</a:t>
            </a:r>
            <a:endParaRPr/>
          </a:p>
          <a:p>
            <a:pPr indent="0" lvl="0" marL="0" rtl="0" algn="l">
              <a:lnSpc>
                <a:spcPct val="100000"/>
              </a:lnSpc>
              <a:spcBef>
                <a:spcPts val="0"/>
              </a:spcBef>
              <a:spcAft>
                <a:spcPts val="0"/>
              </a:spcAft>
              <a:buSzPts val="467"/>
              <a:buNone/>
            </a:pPr>
            <a:r>
              <a:rPr lang="en" sz="1867"/>
              <a:t>Research Associate Professor</a:t>
            </a:r>
            <a:endParaRPr/>
          </a:p>
          <a:p>
            <a:pPr indent="0" lvl="0" marL="0" rtl="0" algn="l">
              <a:lnSpc>
                <a:spcPct val="100000"/>
              </a:lnSpc>
              <a:spcBef>
                <a:spcPts val="0"/>
              </a:spcBef>
              <a:spcAft>
                <a:spcPts val="0"/>
              </a:spcAft>
              <a:buSzPts val="467"/>
              <a:buNone/>
            </a:pPr>
            <a:r>
              <a:rPr lang="en" sz="1867"/>
              <a:t>bina@buffalo.edu</a:t>
            </a:r>
            <a:endParaRPr/>
          </a:p>
          <a:p>
            <a:pPr indent="0" lvl="0" marL="0" rtl="0" algn="l">
              <a:lnSpc>
                <a:spcPct val="100000"/>
              </a:lnSpc>
              <a:spcBef>
                <a:spcPts val="0"/>
              </a:spcBef>
              <a:spcAft>
                <a:spcPts val="0"/>
              </a:spcAft>
              <a:buSzPts val="467"/>
              <a:buNone/>
            </a:pPr>
            <a:r>
              <a:rPr lang="en" sz="1867"/>
              <a:t>http://www.cse.buffalo.edu/~bina</a:t>
            </a:r>
            <a:endParaRPr/>
          </a:p>
          <a:p>
            <a:pPr indent="0" lvl="0" marL="0" rtl="0" algn="l">
              <a:lnSpc>
                <a:spcPct val="100000"/>
              </a:lnSpc>
              <a:spcBef>
                <a:spcPts val="0"/>
              </a:spcBef>
              <a:spcAft>
                <a:spcPts val="0"/>
              </a:spcAft>
              <a:buSzPts val="467"/>
              <a:buNone/>
            </a:pPr>
            <a:r>
              <a:t/>
            </a:r>
            <a:endParaRPr sz="1867"/>
          </a:p>
          <a:p>
            <a:pPr indent="0" lvl="0" marL="0" rtl="0" algn="l">
              <a:lnSpc>
                <a:spcPct val="100000"/>
              </a:lnSpc>
              <a:spcBef>
                <a:spcPts val="0"/>
              </a:spcBef>
              <a:spcAft>
                <a:spcPts val="0"/>
              </a:spcAft>
              <a:buSzPts val="467"/>
              <a:buNone/>
            </a:pPr>
            <a:r>
              <a:t/>
            </a:r>
            <a:endParaRPr sz="1867">
              <a:solidFill>
                <a:srgbClr val="FFC000"/>
              </a:solidFill>
            </a:endParaRPr>
          </a:p>
          <a:p>
            <a:pPr indent="0" lvl="0" marL="0" rtl="0" algn="l">
              <a:lnSpc>
                <a:spcPct val="100000"/>
              </a:lnSpc>
              <a:spcBef>
                <a:spcPts val="0"/>
              </a:spcBef>
              <a:spcAft>
                <a:spcPts val="0"/>
              </a:spcAft>
              <a:buSzPts val="700"/>
              <a:buNone/>
            </a:pPr>
            <a:r>
              <a:t/>
            </a:r>
            <a:endParaRPr>
              <a:solidFill>
                <a:srgbClr val="FFC000"/>
              </a:solidFill>
            </a:endParaRPr>
          </a:p>
          <a:p>
            <a:pPr indent="0" lvl="0" marL="0" rtl="0" algn="l">
              <a:lnSpc>
                <a:spcPct val="100000"/>
              </a:lnSpc>
              <a:spcBef>
                <a:spcPts val="0"/>
              </a:spcBef>
              <a:spcAft>
                <a:spcPts val="0"/>
              </a:spcAft>
              <a:buSzPts val="700"/>
              <a:buNone/>
            </a:pPr>
            <a:r>
              <a:t/>
            </a:r>
            <a:endParaRPr/>
          </a:p>
        </p:txBody>
      </p:sp>
      <p:sp>
        <p:nvSpPr>
          <p:cNvPr id="368" name="Google Shape;368;p21"/>
          <p:cNvSpPr txBox="1"/>
          <p:nvPr>
            <p:ph type="ctrTitle"/>
          </p:nvPr>
        </p:nvSpPr>
        <p:spPr>
          <a:xfrm>
            <a:off x="658367" y="1490467"/>
            <a:ext cx="7567600" cy="2386400"/>
          </a:xfrm>
          <a:prstGeom prst="rect">
            <a:avLst/>
          </a:prstGeom>
          <a:noFill/>
          <a:ln>
            <a:noFill/>
          </a:ln>
        </p:spPr>
        <p:txBody>
          <a:bodyPr anchorCtr="0" anchor="b" bIns="121900" lIns="121900" spcFirstLastPara="1" rIns="121900" wrap="square" tIns="121900">
            <a:noAutofit/>
          </a:bodyPr>
          <a:lstStyle/>
          <a:p>
            <a:pPr indent="0" lvl="0" marL="0" rtl="0" algn="l">
              <a:lnSpc>
                <a:spcPct val="96666"/>
              </a:lnSpc>
              <a:spcBef>
                <a:spcPts val="0"/>
              </a:spcBef>
              <a:spcAft>
                <a:spcPts val="0"/>
              </a:spcAft>
              <a:buSzPts val="1500"/>
              <a:buNone/>
            </a:pPr>
            <a:r>
              <a:rPr lang="en"/>
              <a:t>Hashing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2"/>
          <p:cNvSpPr txBox="1"/>
          <p:nvPr>
            <p:ph type="title"/>
          </p:nvPr>
        </p:nvSpPr>
        <p:spPr>
          <a:xfrm>
            <a:off x="629200" y="984967"/>
            <a:ext cx="10962800" cy="1023600"/>
          </a:xfrm>
          <a:prstGeom prst="rect">
            <a:avLst/>
          </a:prstGeom>
          <a:noFill/>
          <a:ln>
            <a:noFill/>
          </a:ln>
        </p:spPr>
        <p:txBody>
          <a:bodyPr anchorCtr="0" anchor="b" bIns="121900" lIns="121900" spcFirstLastPara="1" rIns="121900" wrap="square" tIns="121900">
            <a:noAutofit/>
          </a:bodyPr>
          <a:lstStyle/>
          <a:p>
            <a:pPr indent="0" lvl="0" marL="0" marR="0" rtl="0" algn="l">
              <a:lnSpc>
                <a:spcPct val="90000"/>
              </a:lnSpc>
              <a:spcBef>
                <a:spcPts val="0"/>
              </a:spcBef>
              <a:spcAft>
                <a:spcPts val="0"/>
              </a:spcAft>
              <a:buClr>
                <a:schemeClr val="dk2"/>
              </a:buClr>
              <a:buSzPts val="3000"/>
              <a:buFont typeface="Arial"/>
              <a:buNone/>
            </a:pPr>
            <a:r>
              <a:rPr lang="en"/>
              <a:t>Basic requirement of a hash function</a:t>
            </a:r>
            <a:endParaRPr/>
          </a:p>
        </p:txBody>
      </p:sp>
      <p:sp>
        <p:nvSpPr>
          <p:cNvPr id="374" name="Google Shape;374;p22"/>
          <p:cNvSpPr txBox="1"/>
          <p:nvPr>
            <p:ph idx="1" type="body"/>
          </p:nvPr>
        </p:nvSpPr>
        <p:spPr>
          <a:xfrm>
            <a:off x="265967" y="2008567"/>
            <a:ext cx="11797600" cy="4521200"/>
          </a:xfrm>
          <a:prstGeom prst="rect">
            <a:avLst/>
          </a:prstGeom>
          <a:noFill/>
          <a:ln>
            <a:noFill/>
          </a:ln>
        </p:spPr>
        <p:txBody>
          <a:bodyPr anchorCtr="0" anchor="t" bIns="121900" lIns="121900" spcFirstLastPara="1" rIns="121900" wrap="square" tIns="121900">
            <a:noAutofit/>
          </a:bodyPr>
          <a:lstStyle/>
          <a:p>
            <a:pPr indent="0" lvl="0" marL="126997" rtl="0" algn="l">
              <a:lnSpc>
                <a:spcPct val="100000"/>
              </a:lnSpc>
              <a:spcBef>
                <a:spcPts val="0"/>
              </a:spcBef>
              <a:spcAft>
                <a:spcPts val="0"/>
              </a:spcAft>
              <a:buSzPts val="2400"/>
              <a:buNone/>
            </a:pPr>
            <a:r>
              <a:rPr lang="en" sz="2400"/>
              <a:t>Algorithm chosen for a hash function should be</a:t>
            </a:r>
            <a:endParaRPr/>
          </a:p>
          <a:p>
            <a:pPr indent="0" lvl="0" marL="126997" rtl="0" algn="l">
              <a:lnSpc>
                <a:spcPct val="100000"/>
              </a:lnSpc>
              <a:spcBef>
                <a:spcPts val="0"/>
              </a:spcBef>
              <a:spcAft>
                <a:spcPts val="0"/>
              </a:spcAft>
              <a:buSzPts val="2400"/>
              <a:buNone/>
            </a:pPr>
            <a:r>
              <a:rPr lang="en" sz="2400"/>
              <a:t>(i) one way function </a:t>
            </a:r>
            <a:endParaRPr/>
          </a:p>
          <a:p>
            <a:pPr indent="0" lvl="0" marL="126997" rtl="0" algn="l">
              <a:lnSpc>
                <a:spcPct val="100000"/>
              </a:lnSpc>
              <a:spcBef>
                <a:spcPts val="0"/>
              </a:spcBef>
              <a:spcAft>
                <a:spcPts val="0"/>
              </a:spcAft>
              <a:buSzPts val="2400"/>
              <a:buNone/>
            </a:pPr>
            <a:r>
              <a:rPr lang="en" sz="2400"/>
              <a:t>(ii) It should be collision free or be exhibit extremely low probability of collision.</a:t>
            </a:r>
            <a:endParaRPr/>
          </a:p>
          <a:p>
            <a:pPr indent="0" lvl="0" marL="126997" rtl="0" algn="l">
              <a:lnSpc>
                <a:spcPct val="100000"/>
              </a:lnSpc>
              <a:spcBef>
                <a:spcPts val="0"/>
              </a:spcBef>
              <a:spcAft>
                <a:spcPts val="0"/>
              </a:spcAft>
              <a:buSzPts val="2400"/>
              <a:buNone/>
            </a:pPr>
            <a:r>
              <a:t/>
            </a:r>
            <a:endParaRPr sz="2400"/>
          </a:p>
          <a:p>
            <a:pPr indent="0" lvl="0" marL="126997" rtl="0" algn="l">
              <a:lnSpc>
                <a:spcPct val="100000"/>
              </a:lnSpc>
              <a:spcBef>
                <a:spcPts val="0"/>
              </a:spcBef>
              <a:spcAft>
                <a:spcPts val="0"/>
              </a:spcAft>
              <a:buSzPts val="2400"/>
              <a:buNone/>
            </a:pPr>
            <a:r>
              <a:rPr lang="en" sz="2400"/>
              <a:t>The first requirement is to make certain that one cannot derive the original items hashed from the hash value. (Given a function for f(x) it easy to evaluate y = f(x); But given y, it is infeasible to find x.)</a:t>
            </a:r>
            <a:endParaRPr/>
          </a:p>
          <a:p>
            <a:pPr indent="0" lvl="0" marL="126997" rtl="0" algn="l">
              <a:lnSpc>
                <a:spcPct val="100000"/>
              </a:lnSpc>
              <a:spcBef>
                <a:spcPts val="0"/>
              </a:spcBef>
              <a:spcAft>
                <a:spcPts val="0"/>
              </a:spcAft>
              <a:buSzPts val="2400"/>
              <a:buNone/>
            </a:pPr>
            <a:r>
              <a:rPr lang="en" sz="2400"/>
              <a:t>The second requirement is to make sure that the hash value uniquely represents the original items hashed.</a:t>
            </a:r>
            <a:endParaRPr/>
          </a:p>
          <a:p>
            <a:pPr indent="0" lvl="0" marL="0" rtl="0" algn="l">
              <a:lnSpc>
                <a:spcPct val="100000"/>
              </a:lnSpc>
              <a:spcBef>
                <a:spcPts val="0"/>
              </a:spcBef>
              <a:spcAft>
                <a:spcPts val="0"/>
              </a:spcAft>
              <a:buSzPts val="2400"/>
              <a:buNone/>
            </a:pPr>
            <a:r>
              <a:rPr lang="en" sz="2400"/>
              <a:t>These requirements are achieved by choosing a strong algorithm such as Secure Hash algorithms (SHA) and by using an appropriate number of bits in the hash value. Most Blockchains use 256 bits hash. </a:t>
            </a:r>
            <a:endParaRPr/>
          </a:p>
          <a:p>
            <a:pPr indent="0" lvl="0" marL="0" rtl="0" algn="l">
              <a:lnSpc>
                <a:spcPct val="100000"/>
              </a:lnSpc>
              <a:spcBef>
                <a:spcPts val="0"/>
              </a:spcBef>
              <a:spcAft>
                <a:spcPts val="0"/>
              </a:spcAft>
              <a:buSzPts val="2400"/>
              <a:buNone/>
            </a:pPr>
            <a:r>
              <a:t/>
            </a:r>
            <a:endParaRPr sz="2400"/>
          </a:p>
          <a:p>
            <a:pPr indent="0" lvl="0" marL="0" rtl="0" algn="l">
              <a:lnSpc>
                <a:spcPct val="100000"/>
              </a:lnSpc>
              <a:spcBef>
                <a:spcPts val="0"/>
              </a:spcBef>
              <a:spcAft>
                <a:spcPts val="0"/>
              </a:spcAft>
              <a:buSzPts val="2400"/>
              <a:buNone/>
            </a:pPr>
            <a:r>
              <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3"/>
          <p:cNvSpPr txBox="1"/>
          <p:nvPr>
            <p:ph type="title"/>
          </p:nvPr>
        </p:nvSpPr>
        <p:spPr>
          <a:xfrm>
            <a:off x="629200" y="984967"/>
            <a:ext cx="10962800" cy="598400"/>
          </a:xfrm>
          <a:prstGeom prst="rect">
            <a:avLst/>
          </a:prstGeom>
          <a:noFill/>
          <a:ln>
            <a:noFill/>
          </a:ln>
        </p:spPr>
        <p:txBody>
          <a:bodyPr anchorCtr="0" anchor="b" bIns="121900" lIns="121900" spcFirstLastPara="1" rIns="121900" wrap="square" tIns="121900">
            <a:noAutofit/>
          </a:bodyPr>
          <a:lstStyle/>
          <a:p>
            <a:pPr indent="0" lvl="0" marL="0" marR="0" rtl="0" algn="l">
              <a:lnSpc>
                <a:spcPct val="90000"/>
              </a:lnSpc>
              <a:spcBef>
                <a:spcPts val="0"/>
              </a:spcBef>
              <a:spcAft>
                <a:spcPts val="0"/>
              </a:spcAft>
              <a:buClr>
                <a:schemeClr val="dk2"/>
              </a:buClr>
              <a:buSzPts val="3000"/>
              <a:buFont typeface="Arial"/>
              <a:buNone/>
            </a:pPr>
            <a:r>
              <a:rPr lang="en"/>
              <a:t>What is hashing?</a:t>
            </a:r>
            <a:endParaRPr/>
          </a:p>
        </p:txBody>
      </p:sp>
      <p:sp>
        <p:nvSpPr>
          <p:cNvPr id="380" name="Google Shape;380;p23"/>
          <p:cNvSpPr txBox="1"/>
          <p:nvPr>
            <p:ph idx="1" type="body"/>
          </p:nvPr>
        </p:nvSpPr>
        <p:spPr>
          <a:xfrm>
            <a:off x="614600" y="1583367"/>
            <a:ext cx="10962800" cy="51564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2400"/>
              <a:buNone/>
            </a:pPr>
            <a:r>
              <a:rPr lang="en" sz="2400"/>
              <a:t>A hash function or hashing transforms/maps an arbitrary length of input data value to a value of fixed length output value. </a:t>
            </a:r>
            <a:endParaRPr/>
          </a:p>
          <a:p>
            <a:pPr indent="-101597" lvl="0" marL="228594" rtl="0" algn="l">
              <a:lnSpc>
                <a:spcPct val="100000"/>
              </a:lnSpc>
              <a:spcBef>
                <a:spcPts val="0"/>
              </a:spcBef>
              <a:spcAft>
                <a:spcPts val="0"/>
              </a:spcAft>
              <a:buSzPts val="2400"/>
              <a:buNone/>
            </a:pPr>
            <a:r>
              <a:t/>
            </a:r>
            <a:endParaRPr sz="2400"/>
          </a:p>
          <a:p>
            <a:pPr indent="-101597" lvl="0" marL="228594" rtl="0" algn="l">
              <a:lnSpc>
                <a:spcPct val="100000"/>
              </a:lnSpc>
              <a:spcBef>
                <a:spcPts val="0"/>
              </a:spcBef>
              <a:spcAft>
                <a:spcPts val="0"/>
              </a:spcAft>
              <a:buSzPts val="2400"/>
              <a:buNone/>
            </a:pPr>
            <a:r>
              <a:t/>
            </a:r>
            <a:endParaRPr sz="2400"/>
          </a:p>
        </p:txBody>
      </p:sp>
      <p:sp>
        <p:nvSpPr>
          <p:cNvPr id="381" name="Google Shape;381;p23"/>
          <p:cNvSpPr/>
          <p:nvPr/>
        </p:nvSpPr>
        <p:spPr>
          <a:xfrm>
            <a:off x="2284499" y="3164100"/>
            <a:ext cx="2127744" cy="1023624"/>
          </a:xfrm>
          <a:prstGeom prst="flowChartMultidocument">
            <a:avLst/>
          </a:prstGeom>
          <a:solidFill>
            <a:srgbClr val="FFF2CC"/>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lang="en" sz="2000">
                <a:solidFill>
                  <a:schemeClr val="dk1"/>
                </a:solidFill>
                <a:latin typeface="Arial"/>
                <a:ea typeface="Arial"/>
                <a:cs typeface="Arial"/>
                <a:sym typeface="Arial"/>
              </a:rPr>
              <a:t>Document of </a:t>
            </a:r>
            <a:endParaRPr/>
          </a:p>
          <a:p>
            <a:pPr indent="0" lvl="0" marL="0" marR="0" rtl="0" algn="l">
              <a:spcBef>
                <a:spcPts val="0"/>
              </a:spcBef>
              <a:spcAft>
                <a:spcPts val="0"/>
              </a:spcAft>
              <a:buNone/>
            </a:pPr>
            <a:r>
              <a:rPr lang="en" sz="2000">
                <a:solidFill>
                  <a:schemeClr val="dk1"/>
                </a:solidFill>
                <a:latin typeface="Arial"/>
                <a:ea typeface="Arial"/>
                <a:cs typeface="Arial"/>
                <a:sym typeface="Arial"/>
              </a:rPr>
              <a:t>any length</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82" name="Google Shape;382;p23"/>
          <p:cNvSpPr/>
          <p:nvPr/>
        </p:nvSpPr>
        <p:spPr>
          <a:xfrm>
            <a:off x="9232733" y="4507700"/>
            <a:ext cx="2051600" cy="5984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lang="en" sz="2400">
                <a:solidFill>
                  <a:schemeClr val="dk1"/>
                </a:solidFill>
                <a:latin typeface="Arial"/>
                <a:ea typeface="Arial"/>
                <a:cs typeface="Arial"/>
                <a:sym typeface="Arial"/>
              </a:rPr>
              <a:t>hashValue</a:t>
            </a:r>
            <a:endParaRPr/>
          </a:p>
          <a:p>
            <a:pPr indent="0" lvl="0" marL="0" marR="0" rtl="0" algn="l">
              <a:spcBef>
                <a:spcPts val="0"/>
              </a:spcBef>
              <a:spcAft>
                <a:spcPts val="0"/>
              </a:spcAft>
              <a:buNone/>
            </a:pPr>
            <a:r>
              <a:rPr lang="en" sz="2400">
                <a:solidFill>
                  <a:schemeClr val="dk1"/>
                </a:solidFill>
                <a:latin typeface="Arial"/>
                <a:ea typeface="Arial"/>
                <a:cs typeface="Arial"/>
                <a:sym typeface="Arial"/>
              </a:rPr>
              <a:t>256 bits </a:t>
            </a:r>
            <a:endParaRPr/>
          </a:p>
        </p:txBody>
      </p:sp>
      <p:sp>
        <p:nvSpPr>
          <p:cNvPr id="383" name="Google Shape;383;p23"/>
          <p:cNvSpPr/>
          <p:nvPr/>
        </p:nvSpPr>
        <p:spPr>
          <a:xfrm>
            <a:off x="4540333" y="4555100"/>
            <a:ext cx="4692400" cy="380000"/>
          </a:xfrm>
          <a:prstGeom prst="stripedRightArrow">
            <a:avLst>
              <a:gd fmla="val 50000" name="adj1"/>
              <a:gd fmla="val 50000" name="adj2"/>
            </a:avLst>
          </a:prstGeom>
          <a:solidFill>
            <a:srgbClr val="FCE5CD"/>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lang="en" sz="2400">
                <a:solidFill>
                  <a:schemeClr val="dk1"/>
                </a:solidFill>
                <a:latin typeface="Arial"/>
                <a:ea typeface="Arial"/>
                <a:cs typeface="Arial"/>
                <a:sym typeface="Arial"/>
              </a:rPr>
              <a:t>Hash function</a:t>
            </a:r>
            <a:endParaRPr/>
          </a:p>
        </p:txBody>
      </p:sp>
      <p:sp>
        <p:nvSpPr>
          <p:cNvPr id="384" name="Google Shape;384;p23"/>
          <p:cNvSpPr/>
          <p:nvPr/>
        </p:nvSpPr>
        <p:spPr>
          <a:xfrm>
            <a:off x="2284500" y="4298200"/>
            <a:ext cx="1538800" cy="1023600"/>
          </a:xfrm>
          <a:prstGeom prst="can">
            <a:avLst>
              <a:gd fmla="val 12447" name="adj"/>
            </a:avLst>
          </a:prstGeom>
          <a:solidFill>
            <a:srgbClr val="B6D7A8"/>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lang="en" sz="2000">
                <a:solidFill>
                  <a:schemeClr val="dk1"/>
                </a:solidFill>
                <a:latin typeface="Arial"/>
                <a:ea typeface="Arial"/>
                <a:cs typeface="Arial"/>
                <a:sym typeface="Arial"/>
              </a:rPr>
              <a:t>Data structure of any size</a:t>
            </a:r>
            <a:endParaRPr/>
          </a:p>
        </p:txBody>
      </p:sp>
      <p:pic>
        <p:nvPicPr>
          <p:cNvPr descr="EthereumBlock.png" id="385" name="Google Shape;385;p23"/>
          <p:cNvPicPr preferRelativeResize="0"/>
          <p:nvPr/>
        </p:nvPicPr>
        <p:blipFill rotWithShape="1">
          <a:blip r:embed="rId3">
            <a:alphaModFix/>
          </a:blip>
          <a:srcRect b="0" l="0" r="0" t="0"/>
          <a:stretch/>
        </p:blipFill>
        <p:spPr>
          <a:xfrm flipH="1" rot="10800000">
            <a:off x="2284501" y="5432302"/>
            <a:ext cx="1324968" cy="1204732"/>
          </a:xfrm>
          <a:prstGeom prst="rect">
            <a:avLst/>
          </a:prstGeom>
          <a:noFill/>
          <a:ln>
            <a:noFill/>
          </a:ln>
        </p:spPr>
      </p:pic>
      <p:sp>
        <p:nvSpPr>
          <p:cNvPr id="386" name="Google Shape;386;p23"/>
          <p:cNvSpPr txBox="1"/>
          <p:nvPr/>
        </p:nvSpPr>
        <p:spPr>
          <a:xfrm>
            <a:off x="3609467" y="5844667"/>
            <a:ext cx="1956800" cy="380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000">
                <a:solidFill>
                  <a:schemeClr val="dk1"/>
                </a:solidFill>
                <a:latin typeface="Arial"/>
                <a:ea typeface="Arial"/>
                <a:cs typeface="Arial"/>
                <a:sym typeface="Arial"/>
              </a:rPr>
              <a:t>Ethereum Block header</a:t>
            </a:r>
            <a:endParaRPr/>
          </a:p>
        </p:txBody>
      </p:sp>
      <p:cxnSp>
        <p:nvCxnSpPr>
          <p:cNvPr id="387" name="Google Shape;387;p23"/>
          <p:cNvCxnSpPr>
            <a:stCxn id="381" idx="3"/>
            <a:endCxn id="388" idx="1"/>
          </p:cNvCxnSpPr>
          <p:nvPr/>
        </p:nvCxnSpPr>
        <p:spPr>
          <a:xfrm>
            <a:off x="4412243" y="3675912"/>
            <a:ext cx="565200" cy="0"/>
          </a:xfrm>
          <a:prstGeom prst="straightConnector1">
            <a:avLst/>
          </a:prstGeom>
          <a:noFill/>
          <a:ln cap="flat" cmpd="sng" w="9525">
            <a:solidFill>
              <a:schemeClr val="dk2"/>
            </a:solidFill>
            <a:prstDash val="solid"/>
            <a:round/>
            <a:headEnd len="sm" w="sm" type="none"/>
            <a:tailEnd len="lg" w="lg" type="triangle"/>
          </a:ln>
        </p:spPr>
      </p:cxnSp>
      <p:cxnSp>
        <p:nvCxnSpPr>
          <p:cNvPr id="389" name="Google Shape;389;p23"/>
          <p:cNvCxnSpPr>
            <a:stCxn id="384" idx="4"/>
            <a:endCxn id="383" idx="1"/>
          </p:cNvCxnSpPr>
          <p:nvPr/>
        </p:nvCxnSpPr>
        <p:spPr>
          <a:xfrm flipH="1" rot="10800000">
            <a:off x="3823300" y="4745200"/>
            <a:ext cx="717000" cy="64800"/>
          </a:xfrm>
          <a:prstGeom prst="straightConnector1">
            <a:avLst/>
          </a:prstGeom>
          <a:noFill/>
          <a:ln cap="flat" cmpd="sng" w="9525">
            <a:solidFill>
              <a:schemeClr val="dk2"/>
            </a:solidFill>
            <a:prstDash val="solid"/>
            <a:round/>
            <a:headEnd len="sm" w="sm" type="none"/>
            <a:tailEnd len="lg" w="lg" type="triangle"/>
          </a:ln>
        </p:spPr>
      </p:cxnSp>
      <p:cxnSp>
        <p:nvCxnSpPr>
          <p:cNvPr id="390" name="Google Shape;390;p23"/>
          <p:cNvCxnSpPr>
            <a:stCxn id="386" idx="1"/>
            <a:endCxn id="391" idx="1"/>
          </p:cNvCxnSpPr>
          <p:nvPr/>
        </p:nvCxnSpPr>
        <p:spPr>
          <a:xfrm flipH="1" rot="10800000">
            <a:off x="3609467" y="5937767"/>
            <a:ext cx="1147200" cy="96900"/>
          </a:xfrm>
          <a:prstGeom prst="straightConnector1">
            <a:avLst/>
          </a:prstGeom>
          <a:noFill/>
          <a:ln cap="flat" cmpd="sng" w="9525">
            <a:solidFill>
              <a:schemeClr val="dk2"/>
            </a:solidFill>
            <a:prstDash val="solid"/>
            <a:round/>
            <a:headEnd len="sm" w="sm" type="none"/>
            <a:tailEnd len="lg" w="lg" type="triangle"/>
          </a:ln>
        </p:spPr>
      </p:cxnSp>
      <p:sp>
        <p:nvSpPr>
          <p:cNvPr id="392" name="Google Shape;392;p23"/>
          <p:cNvSpPr/>
          <p:nvPr/>
        </p:nvSpPr>
        <p:spPr>
          <a:xfrm>
            <a:off x="9669833" y="3376717"/>
            <a:ext cx="2051600" cy="5984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lang="en" sz="2400">
                <a:solidFill>
                  <a:schemeClr val="dk1"/>
                </a:solidFill>
                <a:latin typeface="Arial"/>
                <a:ea typeface="Arial"/>
                <a:cs typeface="Arial"/>
                <a:sym typeface="Arial"/>
              </a:rPr>
              <a:t>hashValue</a:t>
            </a:r>
            <a:endParaRPr/>
          </a:p>
          <a:p>
            <a:pPr indent="0" lvl="0" marL="0" marR="0" rtl="0" algn="l">
              <a:spcBef>
                <a:spcPts val="0"/>
              </a:spcBef>
              <a:spcAft>
                <a:spcPts val="0"/>
              </a:spcAft>
              <a:buNone/>
            </a:pPr>
            <a:r>
              <a:rPr lang="en" sz="2400">
                <a:solidFill>
                  <a:schemeClr val="dk1"/>
                </a:solidFill>
                <a:latin typeface="Arial"/>
                <a:ea typeface="Arial"/>
                <a:cs typeface="Arial"/>
                <a:sym typeface="Arial"/>
              </a:rPr>
              <a:t>256 bits </a:t>
            </a:r>
            <a:endParaRPr/>
          </a:p>
        </p:txBody>
      </p:sp>
      <p:sp>
        <p:nvSpPr>
          <p:cNvPr id="388" name="Google Shape;388;p23"/>
          <p:cNvSpPr/>
          <p:nvPr/>
        </p:nvSpPr>
        <p:spPr>
          <a:xfrm>
            <a:off x="4977433" y="3485917"/>
            <a:ext cx="4692400" cy="380000"/>
          </a:xfrm>
          <a:prstGeom prst="stripedRightArrow">
            <a:avLst>
              <a:gd fmla="val 50000" name="adj1"/>
              <a:gd fmla="val 50000" name="adj2"/>
            </a:avLst>
          </a:prstGeom>
          <a:solidFill>
            <a:srgbClr val="FCE5CD"/>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lang="en" sz="2400">
                <a:solidFill>
                  <a:schemeClr val="dk1"/>
                </a:solidFill>
                <a:latin typeface="Arial"/>
                <a:ea typeface="Arial"/>
                <a:cs typeface="Arial"/>
                <a:sym typeface="Arial"/>
              </a:rPr>
              <a:t>Hash function</a:t>
            </a:r>
            <a:endParaRPr/>
          </a:p>
        </p:txBody>
      </p:sp>
      <p:sp>
        <p:nvSpPr>
          <p:cNvPr id="393" name="Google Shape;393;p23"/>
          <p:cNvSpPr/>
          <p:nvPr/>
        </p:nvSpPr>
        <p:spPr>
          <a:xfrm>
            <a:off x="9449167" y="5638667"/>
            <a:ext cx="2051600" cy="5984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lang="en" sz="2400">
                <a:solidFill>
                  <a:schemeClr val="dk1"/>
                </a:solidFill>
                <a:latin typeface="Arial"/>
                <a:ea typeface="Arial"/>
                <a:cs typeface="Arial"/>
                <a:sym typeface="Arial"/>
              </a:rPr>
              <a:t>hashValue</a:t>
            </a:r>
            <a:endParaRPr/>
          </a:p>
          <a:p>
            <a:pPr indent="0" lvl="0" marL="0" marR="0" rtl="0" algn="l">
              <a:spcBef>
                <a:spcPts val="0"/>
              </a:spcBef>
              <a:spcAft>
                <a:spcPts val="0"/>
              </a:spcAft>
              <a:buNone/>
            </a:pPr>
            <a:r>
              <a:rPr lang="en" sz="2400">
                <a:solidFill>
                  <a:schemeClr val="dk1"/>
                </a:solidFill>
                <a:latin typeface="Arial"/>
                <a:ea typeface="Arial"/>
                <a:cs typeface="Arial"/>
                <a:sym typeface="Arial"/>
              </a:rPr>
              <a:t>256 bits </a:t>
            </a:r>
            <a:endParaRPr/>
          </a:p>
        </p:txBody>
      </p:sp>
      <p:sp>
        <p:nvSpPr>
          <p:cNvPr id="391" name="Google Shape;391;p23"/>
          <p:cNvSpPr/>
          <p:nvPr/>
        </p:nvSpPr>
        <p:spPr>
          <a:xfrm>
            <a:off x="4756767" y="5747867"/>
            <a:ext cx="4692400" cy="380000"/>
          </a:xfrm>
          <a:prstGeom prst="stripedRightArrow">
            <a:avLst>
              <a:gd fmla="val 50000" name="adj1"/>
              <a:gd fmla="val 50000" name="adj2"/>
            </a:avLst>
          </a:prstGeom>
          <a:solidFill>
            <a:srgbClr val="FCE5CD"/>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lang="en" sz="2400">
                <a:solidFill>
                  <a:schemeClr val="dk1"/>
                </a:solidFill>
                <a:latin typeface="Arial"/>
                <a:ea typeface="Arial"/>
                <a:cs typeface="Arial"/>
                <a:sym typeface="Arial"/>
              </a:rPr>
              <a:t>Hash function</a:t>
            </a:r>
            <a:endParaRPr/>
          </a:p>
        </p:txBody>
      </p:sp>
      <p:pic>
        <p:nvPicPr>
          <p:cNvPr descr="merkletree1.png" id="394" name="Google Shape;394;p23"/>
          <p:cNvPicPr preferRelativeResize="0"/>
          <p:nvPr/>
        </p:nvPicPr>
        <p:blipFill rotWithShape="1">
          <a:blip r:embed="rId4">
            <a:alphaModFix/>
          </a:blip>
          <a:srcRect b="0" l="0" r="0" t="0"/>
          <a:stretch/>
        </p:blipFill>
        <p:spPr>
          <a:xfrm>
            <a:off x="745718" y="4238900"/>
            <a:ext cx="1538799" cy="114223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4"/>
          <p:cNvSpPr txBox="1"/>
          <p:nvPr>
            <p:ph type="title"/>
          </p:nvPr>
        </p:nvSpPr>
        <p:spPr>
          <a:xfrm>
            <a:off x="131000" y="838667"/>
            <a:ext cx="11768800" cy="803600"/>
          </a:xfrm>
          <a:prstGeom prst="rect">
            <a:avLst/>
          </a:prstGeom>
          <a:noFill/>
          <a:ln>
            <a:noFill/>
          </a:ln>
        </p:spPr>
        <p:txBody>
          <a:bodyPr anchorCtr="0" anchor="ctr" bIns="121900" lIns="121900" spcFirstLastPara="1" rIns="121900" wrap="square" tIns="121900">
            <a:noAutofit/>
          </a:bodyPr>
          <a:lstStyle/>
          <a:p>
            <a:pPr indent="0" lvl="0" marL="0" rtl="0" algn="l">
              <a:lnSpc>
                <a:spcPct val="90000"/>
              </a:lnSpc>
              <a:spcBef>
                <a:spcPts val="0"/>
              </a:spcBef>
              <a:spcAft>
                <a:spcPts val="0"/>
              </a:spcAft>
              <a:buClr>
                <a:schemeClr val="dk2"/>
              </a:buClr>
              <a:buSzPts val="3600"/>
              <a:buFont typeface="Georgia"/>
              <a:buNone/>
            </a:pPr>
            <a:r>
              <a:rPr lang="en"/>
              <a:t>Simple Hash vs. Merkle Hash Tree</a:t>
            </a:r>
            <a:endParaRPr/>
          </a:p>
        </p:txBody>
      </p:sp>
      <p:pic>
        <p:nvPicPr>
          <p:cNvPr descr="merkletree1.png" id="400" name="Google Shape;400;p24"/>
          <p:cNvPicPr preferRelativeResize="0"/>
          <p:nvPr/>
        </p:nvPicPr>
        <p:blipFill rotWithShape="1">
          <a:blip r:embed="rId3">
            <a:alphaModFix/>
          </a:blip>
          <a:srcRect b="0" l="0" r="0" t="0"/>
          <a:stretch/>
        </p:blipFill>
        <p:spPr>
          <a:xfrm>
            <a:off x="5816101" y="1995867"/>
            <a:ext cx="5520932" cy="4098067"/>
          </a:xfrm>
          <a:prstGeom prst="rect">
            <a:avLst/>
          </a:prstGeom>
          <a:noFill/>
          <a:ln>
            <a:noFill/>
          </a:ln>
        </p:spPr>
      </p:pic>
      <p:pic>
        <p:nvPicPr>
          <p:cNvPr descr="simplehash.jpg" id="401" name="Google Shape;401;p24"/>
          <p:cNvPicPr preferRelativeResize="0"/>
          <p:nvPr/>
        </p:nvPicPr>
        <p:blipFill rotWithShape="1">
          <a:blip r:embed="rId4">
            <a:alphaModFix/>
          </a:blip>
          <a:srcRect b="0" l="0" r="0" t="0"/>
          <a:stretch/>
        </p:blipFill>
        <p:spPr>
          <a:xfrm>
            <a:off x="199767" y="2975067"/>
            <a:ext cx="4955764" cy="149976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5"/>
          <p:cNvSpPr txBox="1"/>
          <p:nvPr>
            <p:ph idx="1" type="body"/>
          </p:nvPr>
        </p:nvSpPr>
        <p:spPr>
          <a:xfrm>
            <a:off x="566933" y="2185400"/>
            <a:ext cx="11116400" cy="46728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2400"/>
              <a:buNone/>
            </a:pPr>
            <a:r>
              <a:rPr b="0" lang="en" sz="2400">
                <a:solidFill>
                  <a:srgbClr val="000000"/>
                </a:solidFill>
              </a:rPr>
              <a:t>Hashing is indeed very versatile. </a:t>
            </a:r>
            <a:endParaRPr/>
          </a:p>
          <a:p>
            <a:pPr indent="0" lvl="0" marL="0" rtl="0" algn="l">
              <a:lnSpc>
                <a:spcPct val="100000"/>
              </a:lnSpc>
              <a:spcBef>
                <a:spcPts val="0"/>
              </a:spcBef>
              <a:spcAft>
                <a:spcPts val="0"/>
              </a:spcAft>
              <a:buSzPts val="2400"/>
              <a:buNone/>
            </a:pPr>
            <a:r>
              <a:rPr b="0" lang="en" sz="2400">
                <a:solidFill>
                  <a:srgbClr val="000000"/>
                </a:solidFill>
              </a:rPr>
              <a:t>When do you use a hierarchical tree-structured organization for finding the hash?</a:t>
            </a:r>
            <a:endParaRPr/>
          </a:p>
          <a:p>
            <a:pPr indent="0" lvl="0" marL="0" rtl="0" algn="l">
              <a:lnSpc>
                <a:spcPct val="100000"/>
              </a:lnSpc>
              <a:spcBef>
                <a:spcPts val="0"/>
              </a:spcBef>
              <a:spcAft>
                <a:spcPts val="0"/>
              </a:spcAft>
              <a:buSzPts val="2400"/>
              <a:buNone/>
            </a:pPr>
            <a:r>
              <a:rPr b="0" lang="en" sz="2400">
                <a:solidFill>
                  <a:srgbClr val="000000"/>
                </a:solidFill>
              </a:rPr>
              <a:t>--When you have a fixed number of items to be hashed, such as the items in a block header, use the simple hash.</a:t>
            </a:r>
            <a:endParaRPr/>
          </a:p>
          <a:p>
            <a:pPr indent="0" lvl="0" marL="0" rtl="0" algn="l">
              <a:lnSpc>
                <a:spcPct val="100000"/>
              </a:lnSpc>
              <a:spcBef>
                <a:spcPts val="0"/>
              </a:spcBef>
              <a:spcAft>
                <a:spcPts val="0"/>
              </a:spcAft>
              <a:buSzPts val="2400"/>
              <a:buNone/>
            </a:pPr>
            <a:r>
              <a:rPr b="0" lang="en" sz="2400">
                <a:solidFill>
                  <a:srgbClr val="000000"/>
                </a:solidFill>
              </a:rPr>
              <a:t>--When the number of items is variable: number of transactions, number of states, number of receipts, use hierarchical structure for computing the hash. </a:t>
            </a:r>
            <a:endParaRPr/>
          </a:p>
          <a:p>
            <a:pPr indent="0" lvl="0" marL="0" rtl="0" algn="l">
              <a:lnSpc>
                <a:spcPct val="100000"/>
              </a:lnSpc>
              <a:spcBef>
                <a:spcPts val="0"/>
              </a:spcBef>
              <a:spcAft>
                <a:spcPts val="0"/>
              </a:spcAft>
              <a:buSzPts val="2400"/>
              <a:buNone/>
            </a:pPr>
            <a:r>
              <a:rPr b="0" lang="en" sz="2400">
                <a:solidFill>
                  <a:srgbClr val="000000"/>
                </a:solidFill>
              </a:rPr>
              <a:t>Hierarchical structure helps the efficiency of repeated operations such as transaction verification and state changes from one block to the next.</a:t>
            </a:r>
            <a:endParaRPr/>
          </a:p>
          <a:p>
            <a:pPr indent="0" lvl="0" marL="0" rtl="0" algn="l">
              <a:lnSpc>
                <a:spcPct val="100000"/>
              </a:lnSpc>
              <a:spcBef>
                <a:spcPts val="0"/>
              </a:spcBef>
              <a:spcAft>
                <a:spcPts val="0"/>
              </a:spcAft>
              <a:buSzPts val="2400"/>
              <a:buNone/>
            </a:pPr>
            <a:r>
              <a:t/>
            </a:r>
            <a:endParaRPr b="0" sz="2400">
              <a:solidFill>
                <a:srgbClr val="000000"/>
              </a:solidFill>
            </a:endParaRPr>
          </a:p>
          <a:p>
            <a:pPr indent="0" lvl="0" marL="0" rtl="0" algn="l">
              <a:lnSpc>
                <a:spcPct val="100000"/>
              </a:lnSpc>
              <a:spcBef>
                <a:spcPts val="0"/>
              </a:spcBef>
              <a:spcAft>
                <a:spcPts val="0"/>
              </a:spcAft>
              <a:buSzPts val="2400"/>
              <a:buNone/>
            </a:pPr>
            <a:r>
              <a:t/>
            </a:r>
            <a:endParaRPr b="0" sz="2400">
              <a:solidFill>
                <a:srgbClr val="000000"/>
              </a:solidFill>
            </a:endParaRPr>
          </a:p>
        </p:txBody>
      </p:sp>
      <p:sp>
        <p:nvSpPr>
          <p:cNvPr id="407" name="Google Shape;407;p25"/>
          <p:cNvSpPr txBox="1"/>
          <p:nvPr>
            <p:ph type="title"/>
          </p:nvPr>
        </p:nvSpPr>
        <p:spPr>
          <a:xfrm>
            <a:off x="566928" y="1316736"/>
            <a:ext cx="10515600" cy="868400"/>
          </a:xfrm>
          <a:prstGeom prst="rect">
            <a:avLst/>
          </a:prstGeom>
          <a:noFill/>
          <a:ln>
            <a:noFill/>
          </a:ln>
        </p:spPr>
        <p:txBody>
          <a:bodyPr anchorCtr="0" anchor="t" bIns="121900" lIns="121900" spcFirstLastPara="1" rIns="121900" wrap="square" tIns="121900">
            <a:noAutofit/>
          </a:bodyPr>
          <a:lstStyle/>
          <a:p>
            <a:pPr indent="0" lvl="0" marL="0" marR="0" rtl="0" algn="l">
              <a:lnSpc>
                <a:spcPct val="90000"/>
              </a:lnSpc>
              <a:spcBef>
                <a:spcPts val="0"/>
              </a:spcBef>
              <a:spcAft>
                <a:spcPts val="0"/>
              </a:spcAft>
              <a:buClr>
                <a:schemeClr val="dk2"/>
              </a:buClr>
              <a:buSzPts val="3000"/>
              <a:buFont typeface="Arial"/>
              <a:buNone/>
            </a:pPr>
            <a:r>
              <a:rPr lang="en"/>
              <a:t>Simple vs Hierarchical Hash</a:t>
            </a:r>
            <a:endParaRPr/>
          </a:p>
        </p:txBody>
      </p:sp>
      <p:pic>
        <p:nvPicPr>
          <p:cNvPr descr="merkletree1.png" id="408" name="Google Shape;408;p25"/>
          <p:cNvPicPr preferRelativeResize="0"/>
          <p:nvPr/>
        </p:nvPicPr>
        <p:blipFill rotWithShape="1">
          <a:blip r:embed="rId3">
            <a:alphaModFix/>
          </a:blip>
          <a:srcRect b="0" l="0" r="0" t="0"/>
          <a:stretch/>
        </p:blipFill>
        <p:spPr>
          <a:xfrm>
            <a:off x="9655418" y="1179817"/>
            <a:ext cx="1538799" cy="114223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26"/>
          <p:cNvSpPr txBox="1"/>
          <p:nvPr>
            <p:ph idx="1" type="body"/>
          </p:nvPr>
        </p:nvSpPr>
        <p:spPr>
          <a:xfrm>
            <a:off x="566933" y="1843433"/>
            <a:ext cx="9678800" cy="46728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1867"/>
              <a:buNone/>
            </a:pPr>
            <a:r>
              <a:rPr b="0" lang="en" sz="1867">
                <a:solidFill>
                  <a:srgbClr val="000000"/>
                </a:solidFill>
              </a:rPr>
              <a:t>Both Bitcoin and Ethereum use 256 bit hash.</a:t>
            </a:r>
            <a:endParaRPr/>
          </a:p>
          <a:p>
            <a:pPr indent="0" lvl="0" marL="0" rtl="0" algn="l">
              <a:lnSpc>
                <a:spcPct val="100000"/>
              </a:lnSpc>
              <a:spcBef>
                <a:spcPts val="853"/>
              </a:spcBef>
              <a:spcAft>
                <a:spcPts val="0"/>
              </a:spcAft>
              <a:buSzPts val="1867"/>
              <a:buNone/>
            </a:pPr>
            <a:r>
              <a:rPr b="0" lang="en" sz="1867">
                <a:solidFill>
                  <a:srgbClr val="000000"/>
                </a:solidFill>
              </a:rPr>
              <a:t>A 256-bit hash value space is indeed very large; 2</a:t>
            </a:r>
            <a:r>
              <a:rPr b="0" baseline="30000" lang="en" sz="1867">
                <a:solidFill>
                  <a:srgbClr val="000000"/>
                </a:solidFill>
              </a:rPr>
              <a:t>256 </a:t>
            </a:r>
            <a:r>
              <a:rPr b="0" lang="en" sz="1867">
                <a:solidFill>
                  <a:srgbClr val="000000"/>
                </a:solidFill>
              </a:rPr>
              <a:t>possible combinations of values: that is approximately: 10</a:t>
            </a:r>
            <a:r>
              <a:rPr b="0" baseline="30000" lang="en" sz="1867">
                <a:solidFill>
                  <a:srgbClr val="000000"/>
                </a:solidFill>
              </a:rPr>
              <a:t>77 </a:t>
            </a:r>
            <a:r>
              <a:rPr b="0" lang="en" sz="1867">
                <a:solidFill>
                  <a:srgbClr val="000000"/>
                </a:solidFill>
              </a:rPr>
              <a:t>values: 10 followed by 77 zeros.</a:t>
            </a:r>
            <a:endParaRPr/>
          </a:p>
          <a:p>
            <a:pPr indent="0" lvl="0" marL="0" rtl="0" algn="l">
              <a:lnSpc>
                <a:spcPct val="100000"/>
              </a:lnSpc>
              <a:spcBef>
                <a:spcPts val="853"/>
              </a:spcBef>
              <a:spcAft>
                <a:spcPts val="0"/>
              </a:spcAft>
              <a:buSzPts val="1867"/>
              <a:buNone/>
            </a:pPr>
            <a:r>
              <a:rPr b="0" lang="en" sz="1867">
                <a:solidFill>
                  <a:srgbClr val="000000"/>
                </a:solidFill>
              </a:rPr>
              <a:t>100000000000000000000000000000000000000000000000000000000000000000000000000000000000000000000000000000000000000000000000000000000000000000000000000000000000000000000000000000000000000000000</a:t>
            </a:r>
            <a:endParaRPr/>
          </a:p>
          <a:p>
            <a:pPr indent="0" lvl="0" marL="0" rtl="0" algn="l">
              <a:lnSpc>
                <a:spcPct val="100000"/>
              </a:lnSpc>
              <a:spcBef>
                <a:spcPts val="853"/>
              </a:spcBef>
              <a:spcAft>
                <a:spcPts val="0"/>
              </a:spcAft>
              <a:buSzPts val="1867"/>
              <a:buNone/>
            </a:pPr>
            <a:r>
              <a:rPr b="0" lang="en" sz="1867">
                <a:solidFill>
                  <a:srgbClr val="000000"/>
                </a:solidFill>
              </a:rPr>
              <a:t>Odds of a meteor hitting your house is higher than generating two of same hash value (256 bit) when applying this algorithm. </a:t>
            </a:r>
            <a:endParaRPr/>
          </a:p>
          <a:p>
            <a:pPr indent="0" lvl="0" marL="0" rtl="0" algn="l">
              <a:lnSpc>
                <a:spcPct val="100000"/>
              </a:lnSpc>
              <a:spcBef>
                <a:spcPts val="853"/>
              </a:spcBef>
              <a:spcAft>
                <a:spcPts val="0"/>
              </a:spcAft>
              <a:buSzPts val="1867"/>
              <a:buNone/>
            </a:pPr>
            <a:r>
              <a:t/>
            </a:r>
            <a:endParaRPr b="0" sz="1867">
              <a:solidFill>
                <a:srgbClr val="000000"/>
              </a:solidFill>
            </a:endParaRPr>
          </a:p>
          <a:p>
            <a:pPr indent="0" lvl="0" marL="0" rtl="0" algn="l">
              <a:lnSpc>
                <a:spcPct val="100000"/>
              </a:lnSpc>
              <a:spcBef>
                <a:spcPts val="853"/>
              </a:spcBef>
              <a:spcAft>
                <a:spcPts val="0"/>
              </a:spcAft>
              <a:buSzPts val="1867"/>
              <a:buNone/>
            </a:pPr>
            <a:r>
              <a:t/>
            </a:r>
            <a:endParaRPr b="0" sz="1867">
              <a:solidFill>
                <a:srgbClr val="000000"/>
              </a:solidFill>
            </a:endParaRPr>
          </a:p>
        </p:txBody>
      </p:sp>
      <p:sp>
        <p:nvSpPr>
          <p:cNvPr id="414" name="Google Shape;414;p26"/>
          <p:cNvSpPr txBox="1"/>
          <p:nvPr>
            <p:ph type="title"/>
          </p:nvPr>
        </p:nvSpPr>
        <p:spPr>
          <a:xfrm>
            <a:off x="566928" y="1069769"/>
            <a:ext cx="10515600" cy="868400"/>
          </a:xfrm>
          <a:prstGeom prst="rect">
            <a:avLst/>
          </a:prstGeom>
          <a:noFill/>
          <a:ln>
            <a:noFill/>
          </a:ln>
        </p:spPr>
        <p:txBody>
          <a:bodyPr anchorCtr="0" anchor="t" bIns="121900" lIns="121900" spcFirstLastPara="1" rIns="121900" wrap="square" tIns="121900">
            <a:noAutofit/>
          </a:bodyPr>
          <a:lstStyle/>
          <a:p>
            <a:pPr indent="0" lvl="0" marL="0" marR="0" rtl="0" algn="l">
              <a:lnSpc>
                <a:spcPct val="90000"/>
              </a:lnSpc>
              <a:spcBef>
                <a:spcPts val="0"/>
              </a:spcBef>
              <a:spcAft>
                <a:spcPts val="0"/>
              </a:spcAft>
              <a:buClr>
                <a:schemeClr val="dk2"/>
              </a:buClr>
              <a:buSzPts val="3000"/>
              <a:buFont typeface="Arial"/>
              <a:buNone/>
            </a:pPr>
            <a:r>
              <a:rPr lang="en"/>
              <a:t>How good is a 256 bits hash?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27"/>
          <p:cNvSpPr txBox="1"/>
          <p:nvPr>
            <p:ph idx="1" type="body"/>
          </p:nvPr>
        </p:nvSpPr>
        <p:spPr>
          <a:xfrm>
            <a:off x="770129" y="2185136"/>
            <a:ext cx="9678800" cy="38480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2400"/>
              <a:buNone/>
            </a:pPr>
            <a:r>
              <a:rPr b="0" lang="en" sz="2400">
                <a:solidFill>
                  <a:srgbClr val="000000"/>
                </a:solidFill>
              </a:rPr>
              <a:t>Hashing algorithm is used in techniques for </a:t>
            </a:r>
            <a:endParaRPr/>
          </a:p>
          <a:p>
            <a:pPr indent="-457188" lvl="0" marL="609585" rtl="0" algn="l">
              <a:lnSpc>
                <a:spcPct val="100000"/>
              </a:lnSpc>
              <a:spcBef>
                <a:spcPts val="853"/>
              </a:spcBef>
              <a:spcAft>
                <a:spcPts val="0"/>
              </a:spcAft>
              <a:buClr>
                <a:srgbClr val="000000"/>
              </a:buClr>
              <a:buSzPts val="2400"/>
              <a:buAutoNum type="arabicPeriod"/>
            </a:pPr>
            <a:r>
              <a:rPr b="0" lang="en" sz="2400">
                <a:solidFill>
                  <a:srgbClr val="000000"/>
                </a:solidFill>
              </a:rPr>
              <a:t>digital identity or account address, </a:t>
            </a:r>
            <a:endParaRPr/>
          </a:p>
          <a:p>
            <a:pPr indent="-457188" lvl="0" marL="609585" rtl="0" algn="l">
              <a:lnSpc>
                <a:spcPct val="100000"/>
              </a:lnSpc>
              <a:spcBef>
                <a:spcPts val="0"/>
              </a:spcBef>
              <a:spcAft>
                <a:spcPts val="0"/>
              </a:spcAft>
              <a:buClr>
                <a:srgbClr val="000000"/>
              </a:buClr>
              <a:buSzPts val="2400"/>
              <a:buAutoNum type="arabicPeriod"/>
            </a:pPr>
            <a:r>
              <a:rPr b="0" lang="en" sz="2400">
                <a:solidFill>
                  <a:srgbClr val="000000"/>
                </a:solidFill>
              </a:rPr>
              <a:t>digital signatures, </a:t>
            </a:r>
            <a:endParaRPr/>
          </a:p>
          <a:p>
            <a:pPr indent="-457188" lvl="0" marL="609585" rtl="0" algn="l">
              <a:lnSpc>
                <a:spcPct val="100000"/>
              </a:lnSpc>
              <a:spcBef>
                <a:spcPts val="0"/>
              </a:spcBef>
              <a:spcAft>
                <a:spcPts val="0"/>
              </a:spcAft>
              <a:buClr>
                <a:srgbClr val="000000"/>
              </a:buClr>
              <a:buSzPts val="2400"/>
              <a:buAutoNum type="arabicPeriod"/>
            </a:pPr>
            <a:r>
              <a:rPr b="0" lang="en" sz="2400">
                <a:solidFill>
                  <a:srgbClr val="000000"/>
                </a:solidFill>
              </a:rPr>
              <a:t>transaction hash,</a:t>
            </a:r>
            <a:endParaRPr/>
          </a:p>
          <a:p>
            <a:pPr indent="-457188" lvl="0" marL="609585" rtl="0" algn="l">
              <a:lnSpc>
                <a:spcPct val="100000"/>
              </a:lnSpc>
              <a:spcBef>
                <a:spcPts val="0"/>
              </a:spcBef>
              <a:spcAft>
                <a:spcPts val="0"/>
              </a:spcAft>
              <a:buClr>
                <a:srgbClr val="000000"/>
              </a:buClr>
              <a:buSzPts val="2400"/>
              <a:buAutoNum type="arabicPeriod"/>
            </a:pPr>
            <a:r>
              <a:rPr b="0" lang="en" sz="2400">
                <a:solidFill>
                  <a:srgbClr val="000000"/>
                </a:solidFill>
              </a:rPr>
              <a:t>State hash, and </a:t>
            </a:r>
            <a:endParaRPr/>
          </a:p>
          <a:p>
            <a:pPr indent="-457188" lvl="0" marL="609585" rtl="0" algn="l">
              <a:lnSpc>
                <a:spcPct val="100000"/>
              </a:lnSpc>
              <a:spcBef>
                <a:spcPts val="0"/>
              </a:spcBef>
              <a:spcAft>
                <a:spcPts val="0"/>
              </a:spcAft>
              <a:buClr>
                <a:srgbClr val="000000"/>
              </a:buClr>
              <a:buSzPts val="2400"/>
              <a:buAutoNum type="arabicPeriod"/>
            </a:pPr>
            <a:r>
              <a:rPr b="0" lang="en" sz="2400">
                <a:solidFill>
                  <a:srgbClr val="000000"/>
                </a:solidFill>
              </a:rPr>
              <a:t>block header hash. </a:t>
            </a:r>
            <a:endParaRPr/>
          </a:p>
          <a:p>
            <a:pPr indent="0" lvl="0" marL="0" rtl="0" algn="l">
              <a:lnSpc>
                <a:spcPct val="100000"/>
              </a:lnSpc>
              <a:spcBef>
                <a:spcPts val="0"/>
              </a:spcBef>
              <a:spcAft>
                <a:spcPts val="0"/>
              </a:spcAft>
              <a:buSzPts val="2400"/>
              <a:buNone/>
            </a:pPr>
            <a:r>
              <a:t/>
            </a:r>
            <a:endParaRPr sz="2400"/>
          </a:p>
        </p:txBody>
      </p:sp>
      <p:sp>
        <p:nvSpPr>
          <p:cNvPr id="420" name="Google Shape;420;p27"/>
          <p:cNvSpPr txBox="1"/>
          <p:nvPr>
            <p:ph type="title"/>
          </p:nvPr>
        </p:nvSpPr>
        <p:spPr>
          <a:xfrm>
            <a:off x="566928" y="1316736"/>
            <a:ext cx="10515600" cy="868400"/>
          </a:xfrm>
          <a:prstGeom prst="rect">
            <a:avLst/>
          </a:prstGeom>
          <a:noFill/>
          <a:ln>
            <a:noFill/>
          </a:ln>
        </p:spPr>
        <p:txBody>
          <a:bodyPr anchorCtr="0" anchor="t" bIns="121900" lIns="121900" spcFirstLastPara="1" rIns="121900" wrap="square" tIns="121900">
            <a:noAutofit/>
          </a:bodyPr>
          <a:lstStyle/>
          <a:p>
            <a:pPr indent="0" lvl="0" marL="0" marR="0" rtl="0" algn="l">
              <a:lnSpc>
                <a:spcPct val="90000"/>
              </a:lnSpc>
              <a:spcBef>
                <a:spcPts val="0"/>
              </a:spcBef>
              <a:spcAft>
                <a:spcPts val="0"/>
              </a:spcAft>
              <a:buClr>
                <a:schemeClr val="dk2"/>
              </a:buClr>
              <a:buSzPts val="3000"/>
              <a:buFont typeface="Arial"/>
              <a:buNone/>
            </a:pPr>
            <a:r>
              <a:rPr lang="en"/>
              <a:t>Where is  Hashing used in the Blockchain?</a:t>
            </a:r>
            <a:endParaRPr/>
          </a:p>
        </p:txBody>
      </p:sp>
      <p:grpSp>
        <p:nvGrpSpPr>
          <p:cNvPr id="421" name="Google Shape;421;p27"/>
          <p:cNvGrpSpPr/>
          <p:nvPr/>
        </p:nvGrpSpPr>
        <p:grpSpPr>
          <a:xfrm>
            <a:off x="6580184" y="2868014"/>
            <a:ext cx="889429" cy="326929"/>
            <a:chOff x="5764300" y="779425"/>
            <a:chExt cx="940200" cy="370500"/>
          </a:xfrm>
        </p:grpSpPr>
        <p:sp>
          <p:nvSpPr>
            <p:cNvPr id="422" name="Google Shape;422;p27"/>
            <p:cNvSpPr/>
            <p:nvPr/>
          </p:nvSpPr>
          <p:spPr>
            <a:xfrm>
              <a:off x="5764300" y="779425"/>
              <a:ext cx="470100" cy="3705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lang="en" sz="2400">
                  <a:solidFill>
                    <a:schemeClr val="dk1"/>
                  </a:solidFill>
                  <a:latin typeface="Arial"/>
                  <a:ea typeface="Arial"/>
                  <a:cs typeface="Arial"/>
                  <a:sym typeface="Arial"/>
                </a:rPr>
                <a:t>b</a:t>
              </a:r>
              <a:endParaRPr/>
            </a:p>
          </p:txBody>
        </p:sp>
        <p:sp>
          <p:nvSpPr>
            <p:cNvPr id="423" name="Google Shape;423;p27"/>
            <p:cNvSpPr/>
            <p:nvPr/>
          </p:nvSpPr>
          <p:spPr>
            <a:xfrm>
              <a:off x="6234400" y="779425"/>
              <a:ext cx="470100" cy="3705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lang="en" sz="2400">
                  <a:solidFill>
                    <a:schemeClr val="dk1"/>
                  </a:solidFill>
                  <a:latin typeface="Arial"/>
                  <a:ea typeface="Arial"/>
                  <a:cs typeface="Arial"/>
                  <a:sym typeface="Arial"/>
                </a:rPr>
                <a:t>B</a:t>
              </a:r>
              <a:endParaRPr/>
            </a:p>
          </p:txBody>
        </p:sp>
      </p:grpSp>
      <p:pic>
        <p:nvPicPr>
          <p:cNvPr id="424" name="Google Shape;424;p27"/>
          <p:cNvPicPr preferRelativeResize="0"/>
          <p:nvPr/>
        </p:nvPicPr>
        <p:blipFill rotWithShape="1">
          <a:blip r:embed="rId3">
            <a:alphaModFix/>
          </a:blip>
          <a:srcRect b="0" l="0" r="0" t="0"/>
          <a:stretch/>
        </p:blipFill>
        <p:spPr>
          <a:xfrm>
            <a:off x="4088711" y="3182000"/>
            <a:ext cx="700989" cy="494000"/>
          </a:xfrm>
          <a:prstGeom prst="rect">
            <a:avLst/>
          </a:prstGeom>
          <a:noFill/>
          <a:ln>
            <a:noFill/>
          </a:ln>
        </p:spPr>
      </p:pic>
      <p:pic>
        <p:nvPicPr>
          <p:cNvPr descr="merkletree1.png" id="425" name="Google Shape;425;p27"/>
          <p:cNvPicPr preferRelativeResize="0"/>
          <p:nvPr/>
        </p:nvPicPr>
        <p:blipFill rotWithShape="1">
          <a:blip r:embed="rId4">
            <a:alphaModFix/>
          </a:blip>
          <a:srcRect b="0" l="0" r="0" t="0"/>
          <a:stretch/>
        </p:blipFill>
        <p:spPr>
          <a:xfrm>
            <a:off x="3934801" y="3676000"/>
            <a:ext cx="701001" cy="520333"/>
          </a:xfrm>
          <a:prstGeom prst="rect">
            <a:avLst/>
          </a:prstGeom>
          <a:noFill/>
          <a:ln>
            <a:noFill/>
          </a:ln>
        </p:spPr>
      </p:pic>
      <p:sp>
        <p:nvSpPr>
          <p:cNvPr id="426" name="Google Shape;426;p27"/>
          <p:cNvSpPr/>
          <p:nvPr/>
        </p:nvSpPr>
        <p:spPr>
          <a:xfrm>
            <a:off x="4143800" y="4452167"/>
            <a:ext cx="590800" cy="262400"/>
          </a:xfrm>
          <a:prstGeom prst="roundRect">
            <a:avLst>
              <a:gd fmla="val 16667" name="adj"/>
            </a:avLst>
          </a:prstGeom>
          <a:solidFill>
            <a:srgbClr val="FCC4FF"/>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lang="en" sz="2400">
                <a:solidFill>
                  <a:schemeClr val="dk1"/>
                </a:solidFill>
                <a:latin typeface="Arial"/>
                <a:ea typeface="Arial"/>
                <a:cs typeface="Arial"/>
                <a:sym typeface="Arial"/>
              </a:rPr>
              <a:t>A</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28"/>
          <p:cNvSpPr txBox="1"/>
          <p:nvPr>
            <p:ph type="title"/>
          </p:nvPr>
        </p:nvSpPr>
        <p:spPr>
          <a:xfrm>
            <a:off x="566928" y="955803"/>
            <a:ext cx="10515600" cy="868400"/>
          </a:xfrm>
          <a:prstGeom prst="rect">
            <a:avLst/>
          </a:prstGeom>
          <a:noFill/>
          <a:ln>
            <a:noFill/>
          </a:ln>
        </p:spPr>
        <p:txBody>
          <a:bodyPr anchorCtr="0" anchor="t" bIns="121900" lIns="121900" spcFirstLastPara="1" rIns="121900" wrap="square" tIns="121900">
            <a:noAutofit/>
          </a:bodyPr>
          <a:lstStyle/>
          <a:p>
            <a:pPr indent="0" lvl="0" marL="0" marR="0" rtl="0" algn="l">
              <a:lnSpc>
                <a:spcPct val="90000"/>
              </a:lnSpc>
              <a:spcBef>
                <a:spcPts val="0"/>
              </a:spcBef>
              <a:spcAft>
                <a:spcPts val="0"/>
              </a:spcAft>
              <a:buClr>
                <a:schemeClr val="dk2"/>
              </a:buClr>
              <a:buSzPts val="3000"/>
              <a:buFont typeface="Arial"/>
              <a:buNone/>
            </a:pPr>
            <a:r>
              <a:rPr lang="en"/>
              <a:t>Some Uses of Hashing in the blockchain process</a:t>
            </a:r>
            <a:endParaRPr/>
          </a:p>
        </p:txBody>
      </p:sp>
      <p:sp>
        <p:nvSpPr>
          <p:cNvPr id="432" name="Google Shape;432;p28"/>
          <p:cNvSpPr txBox="1"/>
          <p:nvPr>
            <p:ph idx="1" type="body"/>
          </p:nvPr>
        </p:nvSpPr>
        <p:spPr>
          <a:xfrm>
            <a:off x="642400" y="1691433"/>
            <a:ext cx="11382800" cy="49260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2400"/>
              <a:buNone/>
            </a:pPr>
            <a:r>
              <a:rPr b="0" lang="en" sz="2400">
                <a:solidFill>
                  <a:srgbClr val="737373"/>
                </a:solidFill>
                <a:latin typeface="Arial"/>
                <a:ea typeface="Arial"/>
                <a:cs typeface="Arial"/>
                <a:sym typeface="Arial"/>
              </a:rPr>
              <a:t>--It can be used for digitally signing a transaction. This digital signature will be a hash of the transaction and encrypted with a private key of the participant.</a:t>
            </a:r>
            <a:endParaRPr/>
          </a:p>
          <a:p>
            <a:pPr indent="0" lvl="0" marL="0" rtl="0" algn="l">
              <a:lnSpc>
                <a:spcPct val="115000"/>
              </a:lnSpc>
              <a:spcBef>
                <a:spcPts val="2133"/>
              </a:spcBef>
              <a:spcAft>
                <a:spcPts val="0"/>
              </a:spcAft>
              <a:buSzPts val="2400"/>
              <a:buNone/>
            </a:pPr>
            <a:r>
              <a:rPr b="0" lang="en" sz="2400">
                <a:solidFill>
                  <a:srgbClr val="737373"/>
                </a:solidFill>
                <a:latin typeface="Arial"/>
                <a:ea typeface="Arial"/>
                <a:cs typeface="Arial"/>
                <a:sym typeface="Arial"/>
              </a:rPr>
              <a:t>--It can also be used to detect tampering of the data. Any modification of a transaction will result in a different hash value and will not match the original hash value, during the verification process  and are rejected.</a:t>
            </a:r>
            <a:endParaRPr/>
          </a:p>
          <a:p>
            <a:pPr indent="0" lvl="0" marL="0" rtl="0" algn="l">
              <a:lnSpc>
                <a:spcPct val="115000"/>
              </a:lnSpc>
              <a:spcBef>
                <a:spcPts val="2133"/>
              </a:spcBef>
              <a:spcAft>
                <a:spcPts val="0"/>
              </a:spcAft>
              <a:buSzPts val="2400"/>
              <a:buNone/>
            </a:pPr>
            <a:r>
              <a:rPr b="0" lang="en" sz="2400">
                <a:solidFill>
                  <a:srgbClr val="737373"/>
                </a:solidFill>
                <a:latin typeface="Arial"/>
                <a:ea typeface="Arial"/>
                <a:cs typeface="Arial"/>
                <a:sym typeface="Arial"/>
              </a:rPr>
              <a:t>--It provides a single concise representation of varying number and types of data fields in a block or a transaction. Instead of checking many different data elements you verify and validate just one value, the hash value.</a:t>
            </a:r>
            <a:endParaRPr/>
          </a:p>
          <a:p>
            <a:pPr indent="0" lvl="0" marL="0" rtl="0" algn="l">
              <a:lnSpc>
                <a:spcPct val="115000"/>
              </a:lnSpc>
              <a:spcBef>
                <a:spcPts val="2133"/>
              </a:spcBef>
              <a:spcAft>
                <a:spcPts val="0"/>
              </a:spcAft>
              <a:buSzPts val="2400"/>
              <a:buNone/>
            </a:pPr>
            <a:r>
              <a:t/>
            </a:r>
            <a:endParaRPr b="0" sz="2400">
              <a:solidFill>
                <a:srgbClr val="737373"/>
              </a:solidFill>
              <a:latin typeface="Arial"/>
              <a:ea typeface="Arial"/>
              <a:cs typeface="Arial"/>
              <a:sym typeface="Arial"/>
            </a:endParaRPr>
          </a:p>
          <a:p>
            <a:pPr indent="0" lvl="0" marL="0" rtl="0" algn="l">
              <a:lnSpc>
                <a:spcPct val="115000"/>
              </a:lnSpc>
              <a:spcBef>
                <a:spcPts val="2133"/>
              </a:spcBef>
              <a:spcAft>
                <a:spcPts val="0"/>
              </a:spcAft>
              <a:buSzPts val="2400"/>
              <a:buNone/>
            </a:pPr>
            <a:r>
              <a:t/>
            </a:r>
            <a:endParaRPr b="0" sz="2400">
              <a:solidFill>
                <a:srgbClr val="737373"/>
              </a:solidFill>
              <a:latin typeface="Arial"/>
              <a:ea typeface="Arial"/>
              <a:cs typeface="Arial"/>
              <a:sym typeface="Arial"/>
            </a:endParaRPr>
          </a:p>
          <a:p>
            <a:pPr indent="0" lvl="0" marL="0" rtl="0" algn="l">
              <a:lnSpc>
                <a:spcPct val="115000"/>
              </a:lnSpc>
              <a:spcBef>
                <a:spcPts val="2133"/>
              </a:spcBef>
              <a:spcAft>
                <a:spcPts val="0"/>
              </a:spcAft>
              <a:buSzPts val="2400"/>
              <a:buNone/>
            </a:pPr>
            <a:r>
              <a:t/>
            </a:r>
            <a:endParaRPr b="0" sz="2400">
              <a:solidFill>
                <a:srgbClr val="737373"/>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29"/>
          <p:cNvSpPr txBox="1"/>
          <p:nvPr>
            <p:ph type="title"/>
          </p:nvPr>
        </p:nvSpPr>
        <p:spPr>
          <a:xfrm>
            <a:off x="629200" y="984967"/>
            <a:ext cx="10962800" cy="530400"/>
          </a:xfrm>
          <a:prstGeom prst="rect">
            <a:avLst/>
          </a:prstGeom>
          <a:noFill/>
          <a:ln>
            <a:noFill/>
          </a:ln>
        </p:spPr>
        <p:txBody>
          <a:bodyPr anchorCtr="0" anchor="b" bIns="121900" lIns="121900" spcFirstLastPara="1" rIns="121900" wrap="square" tIns="121900">
            <a:noAutofit/>
          </a:bodyPr>
          <a:lstStyle/>
          <a:p>
            <a:pPr indent="0" lvl="0" marL="0" marR="0" rtl="0" algn="l">
              <a:lnSpc>
                <a:spcPct val="90000"/>
              </a:lnSpc>
              <a:spcBef>
                <a:spcPts val="0"/>
              </a:spcBef>
              <a:spcAft>
                <a:spcPts val="0"/>
              </a:spcAft>
              <a:buClr>
                <a:schemeClr val="dk2"/>
              </a:buClr>
              <a:buSzPts val="3000"/>
              <a:buFont typeface="Arial"/>
              <a:buNone/>
            </a:pPr>
            <a:r>
              <a:rPr lang="en"/>
              <a:t>Digital Signing of Data</a:t>
            </a:r>
            <a:endParaRPr/>
          </a:p>
        </p:txBody>
      </p:sp>
      <p:sp>
        <p:nvSpPr>
          <p:cNvPr id="438" name="Google Shape;438;p29"/>
          <p:cNvSpPr txBox="1"/>
          <p:nvPr>
            <p:ph idx="1" type="body"/>
          </p:nvPr>
        </p:nvSpPr>
        <p:spPr>
          <a:xfrm>
            <a:off x="614600" y="1449733"/>
            <a:ext cx="10962800" cy="47472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1867"/>
              <a:buNone/>
            </a:pPr>
            <a:r>
              <a:rPr lang="en" sz="1867"/>
              <a:t>Hashing and cryptography are innovatively integrated to implement “digital signing of data” or secure hashing. This is illustrated below:</a:t>
            </a:r>
            <a:endParaRPr/>
          </a:p>
          <a:p>
            <a:pPr indent="0" lvl="0" marL="0" rtl="0" algn="l">
              <a:lnSpc>
                <a:spcPct val="100000"/>
              </a:lnSpc>
              <a:spcBef>
                <a:spcPts val="0"/>
              </a:spcBef>
              <a:spcAft>
                <a:spcPts val="0"/>
              </a:spcAft>
              <a:buSzPts val="1867"/>
              <a:buNone/>
            </a:pPr>
            <a:r>
              <a:rPr lang="en" sz="1867"/>
              <a:t> </a:t>
            </a:r>
            <a:endParaRPr/>
          </a:p>
          <a:p>
            <a:pPr indent="0" lvl="0" marL="0" rtl="0" algn="l">
              <a:lnSpc>
                <a:spcPct val="100000"/>
              </a:lnSpc>
              <a:spcBef>
                <a:spcPts val="0"/>
              </a:spcBef>
              <a:spcAft>
                <a:spcPts val="0"/>
              </a:spcAft>
              <a:buSzPts val="1867"/>
              <a:buNone/>
            </a:pPr>
            <a:r>
              <a:rPr lang="en" sz="1867">
                <a:solidFill>
                  <a:srgbClr val="000000"/>
                </a:solidFill>
              </a:rPr>
              <a:t>Data is hashed (Hash(data)) and encrypted (Encrypt(Hash(data))). The receiver gets the block shown at the right end:  Original data + secure hash digitally signing the document.</a:t>
            </a:r>
            <a:endParaRPr/>
          </a:p>
          <a:p>
            <a:pPr indent="0" lvl="0" marL="0" rtl="0" algn="l">
              <a:lnSpc>
                <a:spcPct val="100000"/>
              </a:lnSpc>
              <a:spcBef>
                <a:spcPts val="853"/>
              </a:spcBef>
              <a:spcAft>
                <a:spcPts val="0"/>
              </a:spcAft>
              <a:buSzPts val="1867"/>
              <a:buNone/>
            </a:pPr>
            <a:r>
              <a:rPr lang="en" sz="1867">
                <a:solidFill>
                  <a:srgbClr val="000000"/>
                </a:solidFill>
              </a:rPr>
              <a:t>Receiver can recompute the hash of the data received and compare with the received hash to verify the integrity of the document. </a:t>
            </a:r>
            <a:endParaRPr/>
          </a:p>
          <a:p>
            <a:pPr indent="0" lvl="0" marL="0" rtl="0" algn="l">
              <a:lnSpc>
                <a:spcPct val="100000"/>
              </a:lnSpc>
              <a:spcBef>
                <a:spcPts val="0"/>
              </a:spcBef>
              <a:spcAft>
                <a:spcPts val="0"/>
              </a:spcAft>
              <a:buSzPts val="2400"/>
              <a:buNone/>
            </a:pPr>
            <a:r>
              <a:t/>
            </a:r>
            <a:endParaRPr sz="2400"/>
          </a:p>
        </p:txBody>
      </p:sp>
      <p:sp>
        <p:nvSpPr>
          <p:cNvPr id="439" name="Google Shape;439;p29"/>
          <p:cNvSpPr/>
          <p:nvPr/>
        </p:nvSpPr>
        <p:spPr>
          <a:xfrm>
            <a:off x="626900" y="3966167"/>
            <a:ext cx="2317600" cy="1272800"/>
          </a:xfrm>
          <a:prstGeom prst="rect">
            <a:avLst/>
          </a:prstGeom>
          <a:gradFill>
            <a:gsLst>
              <a:gs pos="0">
                <a:srgbClr val="DBD4EB"/>
              </a:gs>
              <a:gs pos="100000">
                <a:srgbClr val="9180BB"/>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lang="en" sz="2400">
                <a:solidFill>
                  <a:schemeClr val="dk1"/>
                </a:solidFill>
                <a:latin typeface="Arial"/>
                <a:ea typeface="Arial"/>
                <a:cs typeface="Arial"/>
                <a:sym typeface="Arial"/>
              </a:rPr>
              <a:t>Original Data</a:t>
            </a:r>
            <a:endParaRPr/>
          </a:p>
          <a:p>
            <a:pPr indent="0" lvl="0" marL="0" marR="0" rtl="0" algn="l">
              <a:spcBef>
                <a:spcPts val="0"/>
              </a:spcBef>
              <a:spcAft>
                <a:spcPts val="0"/>
              </a:spcAft>
              <a:buNone/>
            </a:pPr>
            <a:r>
              <a:rPr lang="en" sz="2400">
                <a:solidFill>
                  <a:schemeClr val="dk1"/>
                </a:solidFill>
                <a:latin typeface="Arial"/>
                <a:ea typeface="Arial"/>
                <a:cs typeface="Arial"/>
                <a:sym typeface="Arial"/>
              </a:rPr>
              <a:t>(e.g. Transaction)</a:t>
            </a:r>
            <a:endParaRPr/>
          </a:p>
        </p:txBody>
      </p:sp>
      <p:cxnSp>
        <p:nvCxnSpPr>
          <p:cNvPr id="440" name="Google Shape;440;p29"/>
          <p:cNvCxnSpPr>
            <a:stCxn id="439" idx="3"/>
          </p:cNvCxnSpPr>
          <p:nvPr/>
        </p:nvCxnSpPr>
        <p:spPr>
          <a:xfrm>
            <a:off x="2944500" y="4602567"/>
            <a:ext cx="1234800" cy="28500"/>
          </a:xfrm>
          <a:prstGeom prst="straightConnector1">
            <a:avLst/>
          </a:prstGeom>
          <a:noFill/>
          <a:ln cap="flat" cmpd="sng" w="9525">
            <a:solidFill>
              <a:schemeClr val="dk2"/>
            </a:solidFill>
            <a:prstDash val="solid"/>
            <a:round/>
            <a:headEnd len="sm" w="sm" type="none"/>
            <a:tailEnd len="sm" w="sm" type="none"/>
          </a:ln>
        </p:spPr>
      </p:cxnSp>
      <p:sp>
        <p:nvSpPr>
          <p:cNvPr id="441" name="Google Shape;441;p29"/>
          <p:cNvSpPr/>
          <p:nvPr/>
        </p:nvSpPr>
        <p:spPr>
          <a:xfrm>
            <a:off x="3883967" y="4284367"/>
            <a:ext cx="2032800" cy="664800"/>
          </a:xfrm>
          <a:prstGeom prst="homePlate">
            <a:avLst>
              <a:gd fmla="val 50000" name="adj"/>
            </a:avLst>
          </a:prstGeom>
          <a:gradFill>
            <a:gsLst>
              <a:gs pos="0">
                <a:srgbClr val="FFFFFF"/>
              </a:gs>
              <a:gs pos="100000">
                <a:srgbClr val="B3B3B3"/>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lang="en" sz="2400">
                <a:solidFill>
                  <a:schemeClr val="dk1"/>
                </a:solidFill>
                <a:latin typeface="Arial"/>
                <a:ea typeface="Arial"/>
                <a:cs typeface="Arial"/>
                <a:sym typeface="Arial"/>
              </a:rPr>
              <a:t>Dh= Hash () </a:t>
            </a:r>
            <a:endParaRPr/>
          </a:p>
        </p:txBody>
      </p:sp>
      <p:sp>
        <p:nvSpPr>
          <p:cNvPr id="442" name="Google Shape;442;p29"/>
          <p:cNvSpPr/>
          <p:nvPr/>
        </p:nvSpPr>
        <p:spPr>
          <a:xfrm rot="2178029">
            <a:off x="6190704" y="4334831"/>
            <a:ext cx="2535725" cy="664672"/>
          </a:xfrm>
          <a:prstGeom prst="stripedRightArrow">
            <a:avLst>
              <a:gd fmla="val 50000" name="adj1"/>
              <a:gd fmla="val 50000" name="adj2"/>
            </a:avLst>
          </a:prstGeom>
          <a:gradFill>
            <a:gsLst>
              <a:gs pos="0">
                <a:srgbClr val="FFFFFF"/>
              </a:gs>
              <a:gs pos="100000">
                <a:srgbClr val="B3B3B3"/>
              </a:gs>
            </a:gsLst>
            <a:lin ang="5400012" scaled="0"/>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lang="en" sz="2400">
                <a:solidFill>
                  <a:schemeClr val="dk1"/>
                </a:solidFill>
                <a:latin typeface="Arial"/>
                <a:ea typeface="Arial"/>
                <a:cs typeface="Arial"/>
                <a:sym typeface="Arial"/>
              </a:rPr>
              <a:t>Dhb= Encrypt(Dh, b)</a:t>
            </a:r>
            <a:endParaRPr/>
          </a:p>
        </p:txBody>
      </p:sp>
      <p:grpSp>
        <p:nvGrpSpPr>
          <p:cNvPr id="443" name="Google Shape;443;p29"/>
          <p:cNvGrpSpPr/>
          <p:nvPr/>
        </p:nvGrpSpPr>
        <p:grpSpPr>
          <a:xfrm>
            <a:off x="8529667" y="3966167"/>
            <a:ext cx="2317600" cy="1576800"/>
            <a:chOff x="6397250" y="2974625"/>
            <a:chExt cx="1738200" cy="1182600"/>
          </a:xfrm>
        </p:grpSpPr>
        <p:sp>
          <p:nvSpPr>
            <p:cNvPr id="444" name="Google Shape;444;p29"/>
            <p:cNvSpPr/>
            <p:nvPr/>
          </p:nvSpPr>
          <p:spPr>
            <a:xfrm>
              <a:off x="6397300" y="3929225"/>
              <a:ext cx="755100" cy="228000"/>
            </a:xfrm>
            <a:prstGeom prst="rect">
              <a:avLst/>
            </a:prstGeom>
            <a:gradFill>
              <a:gsLst>
                <a:gs pos="0">
                  <a:srgbClr val="BFBFBF"/>
                </a:gs>
                <a:gs pos="100000">
                  <a:srgbClr val="737373"/>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lang="en" sz="2400">
                  <a:solidFill>
                    <a:schemeClr val="dk1"/>
                  </a:solidFill>
                  <a:latin typeface="Arial"/>
                  <a:ea typeface="Arial"/>
                  <a:cs typeface="Arial"/>
                  <a:sym typeface="Arial"/>
                </a:rPr>
                <a:t>Dhb</a:t>
              </a:r>
              <a:endParaRPr/>
            </a:p>
          </p:txBody>
        </p:sp>
        <p:sp>
          <p:nvSpPr>
            <p:cNvPr id="445" name="Google Shape;445;p29"/>
            <p:cNvSpPr/>
            <p:nvPr/>
          </p:nvSpPr>
          <p:spPr>
            <a:xfrm>
              <a:off x="6397250" y="2974625"/>
              <a:ext cx="1738200" cy="954600"/>
            </a:xfrm>
            <a:prstGeom prst="rect">
              <a:avLst/>
            </a:prstGeom>
            <a:gradFill>
              <a:gsLst>
                <a:gs pos="0">
                  <a:srgbClr val="DBD4EB"/>
                </a:gs>
                <a:gs pos="100000">
                  <a:srgbClr val="9180BB"/>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lang="en" sz="2400">
                  <a:solidFill>
                    <a:schemeClr val="dk1"/>
                  </a:solidFill>
                  <a:latin typeface="Arial"/>
                  <a:ea typeface="Arial"/>
                  <a:cs typeface="Arial"/>
                  <a:sym typeface="Arial"/>
                </a:rPr>
                <a:t>Original Data</a:t>
              </a:r>
              <a:endParaRPr/>
            </a:p>
            <a:p>
              <a:pPr indent="0" lvl="0" marL="0" marR="0" rtl="0" algn="l">
                <a:spcBef>
                  <a:spcPts val="0"/>
                </a:spcBef>
                <a:spcAft>
                  <a:spcPts val="0"/>
                </a:spcAft>
                <a:buNone/>
              </a:pPr>
              <a:r>
                <a:rPr lang="en" sz="2400">
                  <a:solidFill>
                    <a:schemeClr val="dk1"/>
                  </a:solidFill>
                  <a:latin typeface="Arial"/>
                  <a:ea typeface="Arial"/>
                  <a:cs typeface="Arial"/>
                  <a:sym typeface="Arial"/>
                </a:rPr>
                <a:t>(e.g. Transaction)</a:t>
              </a:r>
              <a:endParaRPr/>
            </a:p>
          </p:txBody>
        </p:sp>
      </p:grpSp>
      <p:sp>
        <p:nvSpPr>
          <p:cNvPr id="446" name="Google Shape;446;p29"/>
          <p:cNvSpPr/>
          <p:nvPr/>
        </p:nvSpPr>
        <p:spPr>
          <a:xfrm>
            <a:off x="10420000" y="5238967"/>
            <a:ext cx="1772000" cy="1023600"/>
          </a:xfrm>
          <a:prstGeom prst="wedgeEllipseCallout">
            <a:avLst>
              <a:gd fmla="val -103004" name="adj1"/>
              <a:gd fmla="val -27719"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lang="en" sz="1600">
                <a:solidFill>
                  <a:schemeClr val="dk1"/>
                </a:solidFill>
                <a:latin typeface="Arial"/>
                <a:ea typeface="Arial"/>
                <a:cs typeface="Arial"/>
                <a:sym typeface="Arial"/>
              </a:rPr>
              <a:t>Digital</a:t>
            </a:r>
            <a:endParaRPr/>
          </a:p>
          <a:p>
            <a:pPr indent="0" lvl="0" marL="0" marR="0" rtl="0" algn="l">
              <a:spcBef>
                <a:spcPts val="0"/>
              </a:spcBef>
              <a:spcAft>
                <a:spcPts val="0"/>
              </a:spcAft>
              <a:buNone/>
            </a:pPr>
            <a:r>
              <a:rPr lang="en" sz="1600">
                <a:solidFill>
                  <a:schemeClr val="dk1"/>
                </a:solidFill>
                <a:latin typeface="Arial"/>
                <a:ea typeface="Arial"/>
                <a:cs typeface="Arial"/>
                <a:sym typeface="Arial"/>
              </a:rPr>
              <a:t>signature</a:t>
            </a:r>
            <a:endParaRPr/>
          </a:p>
        </p:txBody>
      </p:sp>
      <p:cxnSp>
        <p:nvCxnSpPr>
          <p:cNvPr id="447" name="Google Shape;447;p29"/>
          <p:cNvCxnSpPr>
            <a:stCxn id="441" idx="3"/>
            <a:endCxn id="442" idx="1"/>
          </p:cNvCxnSpPr>
          <p:nvPr/>
        </p:nvCxnSpPr>
        <p:spPr>
          <a:xfrm flipH="1" rot="10800000">
            <a:off x="5916767" y="3916567"/>
            <a:ext cx="519900" cy="7002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
          <p:cNvSpPr txBox="1"/>
          <p:nvPr>
            <p:ph idx="1" type="body"/>
          </p:nvPr>
        </p:nvSpPr>
        <p:spPr>
          <a:xfrm>
            <a:off x="569468" y="1579418"/>
            <a:ext cx="9193368" cy="4932218"/>
          </a:xfrm>
          <a:prstGeom prst="rect">
            <a:avLst/>
          </a:prstGeom>
          <a:noFill/>
          <a:ln>
            <a:noFill/>
          </a:ln>
        </p:spPr>
        <p:txBody>
          <a:bodyPr anchorCtr="0" anchor="t" bIns="45700" lIns="91425" spcFirstLastPara="1" rIns="91425" wrap="square" tIns="45700">
            <a:noAutofit/>
          </a:bodyPr>
          <a:lstStyle/>
          <a:p>
            <a:pPr indent="-285750" lvl="0" marL="285750" rtl="0" algn="l">
              <a:lnSpc>
                <a:spcPct val="100000"/>
              </a:lnSpc>
              <a:spcBef>
                <a:spcPts val="0"/>
              </a:spcBef>
              <a:spcAft>
                <a:spcPts val="0"/>
              </a:spcAft>
              <a:buSzPts val="1800"/>
              <a:buFont typeface="Arial"/>
              <a:buChar char="•"/>
            </a:pPr>
            <a:r>
              <a:rPr lang="en"/>
              <a:t>Concepts from Ethereum white paper in Github:</a:t>
            </a:r>
            <a:endParaRPr/>
          </a:p>
          <a:p>
            <a:pPr indent="-285750" lvl="1" marL="742939" rtl="0" algn="l">
              <a:lnSpc>
                <a:spcPct val="100000"/>
              </a:lnSpc>
              <a:spcBef>
                <a:spcPts val="500"/>
              </a:spcBef>
              <a:spcAft>
                <a:spcPts val="0"/>
              </a:spcAft>
              <a:buSzPts val="2000"/>
              <a:buFont typeface="Arial"/>
              <a:buChar char="•"/>
            </a:pPr>
            <a:r>
              <a:rPr lang="en"/>
              <a:t>Concept 1: Accounts</a:t>
            </a:r>
            <a:endParaRPr/>
          </a:p>
          <a:p>
            <a:pPr indent="-285750" lvl="1" marL="742939" rtl="0" algn="l">
              <a:lnSpc>
                <a:spcPct val="100000"/>
              </a:lnSpc>
              <a:spcBef>
                <a:spcPts val="500"/>
              </a:spcBef>
              <a:spcAft>
                <a:spcPts val="0"/>
              </a:spcAft>
              <a:buSzPts val="2000"/>
              <a:buFont typeface="Arial"/>
              <a:buChar char="•"/>
            </a:pPr>
            <a:r>
              <a:rPr lang="en"/>
              <a:t>Concept 2: Transaction</a:t>
            </a:r>
            <a:endParaRPr/>
          </a:p>
          <a:p>
            <a:pPr indent="-285750" lvl="1" marL="742939" rtl="0" algn="l">
              <a:lnSpc>
                <a:spcPct val="100000"/>
              </a:lnSpc>
              <a:spcBef>
                <a:spcPts val="500"/>
              </a:spcBef>
              <a:spcAft>
                <a:spcPts val="0"/>
              </a:spcAft>
              <a:buSzPts val="2000"/>
              <a:buFont typeface="Arial"/>
              <a:buChar char="•"/>
            </a:pPr>
            <a:r>
              <a:rPr lang="en"/>
              <a:t>Concept 3: Gas, Ether and Token</a:t>
            </a:r>
            <a:endParaRPr/>
          </a:p>
          <a:p>
            <a:pPr indent="-285750" lvl="1" marL="742939" rtl="0" algn="l">
              <a:lnSpc>
                <a:spcPct val="100000"/>
              </a:lnSpc>
              <a:spcBef>
                <a:spcPts val="500"/>
              </a:spcBef>
              <a:spcAft>
                <a:spcPts val="0"/>
              </a:spcAft>
              <a:buSzPts val="2000"/>
              <a:buFont typeface="Arial"/>
              <a:buChar char="•"/>
            </a:pPr>
            <a:r>
              <a:rPr lang="en"/>
              <a:t>Concept 3: Code execution</a:t>
            </a:r>
            <a:endParaRPr/>
          </a:p>
          <a:p>
            <a:pPr indent="-285750" lvl="1" marL="742939" rtl="0" algn="l">
              <a:lnSpc>
                <a:spcPct val="100000"/>
              </a:lnSpc>
              <a:spcBef>
                <a:spcPts val="500"/>
              </a:spcBef>
              <a:spcAft>
                <a:spcPts val="0"/>
              </a:spcAft>
              <a:buSzPts val="2000"/>
              <a:buFont typeface="Arial"/>
              <a:buChar char="•"/>
            </a:pPr>
            <a:r>
              <a:rPr lang="en"/>
              <a:t>Concept 4: State of blockchain</a:t>
            </a:r>
            <a:endParaRPr/>
          </a:p>
          <a:p>
            <a:pPr indent="-285750" lvl="1" marL="742939" rtl="0" algn="l">
              <a:lnSpc>
                <a:spcPct val="100000"/>
              </a:lnSpc>
              <a:spcBef>
                <a:spcPts val="500"/>
              </a:spcBef>
              <a:spcAft>
                <a:spcPts val="0"/>
              </a:spcAft>
              <a:buSzPts val="2000"/>
              <a:buFont typeface="Arial"/>
              <a:buChar char="•"/>
            </a:pPr>
            <a:r>
              <a:rPr lang="en"/>
              <a:t>Concept 5: applications</a:t>
            </a:r>
            <a:endParaRPr/>
          </a:p>
          <a:p>
            <a:pPr indent="-285750" lvl="0" marL="285750" rtl="0" algn="l">
              <a:lnSpc>
                <a:spcPct val="100000"/>
              </a:lnSpc>
              <a:spcBef>
                <a:spcPts val="1000"/>
              </a:spcBef>
              <a:spcAft>
                <a:spcPts val="0"/>
              </a:spcAft>
              <a:buSzPts val="1800"/>
              <a:buFont typeface="Arial"/>
              <a:buChar char="•"/>
            </a:pPr>
            <a:r>
              <a:rPr lang="en"/>
              <a:t>Cryptography and Key-pairs</a:t>
            </a:r>
            <a:endParaRPr/>
          </a:p>
          <a:p>
            <a:pPr indent="-285750" lvl="0" marL="285750" rtl="0" algn="l">
              <a:lnSpc>
                <a:spcPct val="100000"/>
              </a:lnSpc>
              <a:spcBef>
                <a:spcPts val="1000"/>
              </a:spcBef>
              <a:spcAft>
                <a:spcPts val="0"/>
              </a:spcAft>
              <a:buSzPts val="1800"/>
              <a:buFont typeface="Arial"/>
              <a:buChar char="•"/>
            </a:pPr>
            <a:r>
              <a:rPr lang="en"/>
              <a:t>Hashing and use of hashing in blaockchain</a:t>
            </a:r>
            <a:endParaRPr/>
          </a:p>
          <a:p>
            <a:pPr indent="-285750" lvl="0" marL="285750" rtl="0" algn="l">
              <a:lnSpc>
                <a:spcPct val="100000"/>
              </a:lnSpc>
              <a:spcBef>
                <a:spcPts val="1000"/>
              </a:spcBef>
              <a:spcAft>
                <a:spcPts val="0"/>
              </a:spcAft>
              <a:buSzPts val="1800"/>
              <a:buFont typeface="Arial"/>
              <a:buChar char="•"/>
            </a:pPr>
            <a:r>
              <a:rPr lang="en"/>
              <a:t>Summary</a:t>
            </a:r>
            <a:endParaRPr/>
          </a:p>
        </p:txBody>
      </p:sp>
      <p:sp>
        <p:nvSpPr>
          <p:cNvPr id="198" name="Google Shape;198;p3"/>
          <p:cNvSpPr txBox="1"/>
          <p:nvPr>
            <p:ph type="title"/>
          </p:nvPr>
        </p:nvSpPr>
        <p:spPr>
          <a:xfrm>
            <a:off x="4064000" y="110837"/>
            <a:ext cx="7555345" cy="563418"/>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lt1"/>
              </a:buClr>
              <a:buSzPts val="3600"/>
              <a:buFont typeface="Georgia"/>
              <a:buNone/>
            </a:pPr>
            <a:r>
              <a:rPr lang="en">
                <a:solidFill>
                  <a:schemeClr val="lt1"/>
                </a:solidFill>
              </a:rPr>
              <a:t>Topics for Discussion</a:t>
            </a:r>
            <a:endParaRPr>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0"/>
          <p:cNvSpPr txBox="1"/>
          <p:nvPr>
            <p:ph idx="1" type="body"/>
          </p:nvPr>
        </p:nvSpPr>
        <p:spPr>
          <a:xfrm>
            <a:off x="471400" y="1596933"/>
            <a:ext cx="11592000" cy="50640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2400"/>
              <a:buNone/>
            </a:pPr>
            <a:r>
              <a:rPr b="0" lang="en" sz="2400">
                <a:solidFill>
                  <a:srgbClr val="000000"/>
                </a:solidFill>
              </a:rPr>
              <a:t>A typical block has about 2000 Txs in Bitcoin and about hundreds of Txs in Ethereum. We need an efficient way to detect tampering and validate the transactions efficiently. </a:t>
            </a:r>
            <a:endParaRPr/>
          </a:p>
          <a:p>
            <a:pPr indent="0" lvl="0" marL="0" rtl="0" algn="l">
              <a:lnSpc>
                <a:spcPct val="100000"/>
              </a:lnSpc>
              <a:spcBef>
                <a:spcPts val="0"/>
              </a:spcBef>
              <a:spcAft>
                <a:spcPts val="0"/>
              </a:spcAft>
              <a:buSzPts val="2400"/>
              <a:buNone/>
            </a:pPr>
            <a:r>
              <a:rPr b="0" lang="en" sz="2400">
                <a:solidFill>
                  <a:srgbClr val="000000"/>
                </a:solidFill>
              </a:rPr>
              <a:t>Trick is in a “tree structure” and an associated hash: Merkle Patricia Tree hash.</a:t>
            </a:r>
            <a:endParaRPr/>
          </a:p>
          <a:p>
            <a:pPr indent="0" lvl="0" marL="0" rtl="0" algn="l">
              <a:lnSpc>
                <a:spcPct val="100000"/>
              </a:lnSpc>
              <a:spcBef>
                <a:spcPts val="0"/>
              </a:spcBef>
              <a:spcAft>
                <a:spcPts val="0"/>
              </a:spcAft>
              <a:buSzPts val="2400"/>
              <a:buNone/>
            </a:pPr>
            <a:r>
              <a:rPr b="0" lang="en" sz="2400">
                <a:solidFill>
                  <a:srgbClr val="000000"/>
                </a:solidFill>
              </a:rPr>
              <a:t>Hashes of the transactions in a block are processed in a tree structure. (We will discuss only the tree structure here. The concept can be expanded to a trie structure.)</a:t>
            </a:r>
            <a:endParaRPr/>
          </a:p>
          <a:p>
            <a:pPr indent="0" lvl="0" marL="0" rtl="0" algn="l">
              <a:lnSpc>
                <a:spcPct val="100000"/>
              </a:lnSpc>
              <a:spcBef>
                <a:spcPts val="0"/>
              </a:spcBef>
              <a:spcAft>
                <a:spcPts val="0"/>
              </a:spcAft>
              <a:buSzPts val="2400"/>
              <a:buNone/>
            </a:pPr>
            <a:r>
              <a:rPr b="0" lang="en" sz="2400">
                <a:solidFill>
                  <a:srgbClr val="000000"/>
                </a:solidFill>
              </a:rPr>
              <a:t>The Merkle tree hash is computed by pairwise hash computation starting from the leaf nodes. The final root hash is the hash of the transactions in the block.</a:t>
            </a:r>
            <a:endParaRPr/>
          </a:p>
          <a:p>
            <a:pPr indent="0" lvl="0" marL="0" rtl="0" algn="l">
              <a:lnSpc>
                <a:spcPct val="100000"/>
              </a:lnSpc>
              <a:spcBef>
                <a:spcPts val="0"/>
              </a:spcBef>
              <a:spcAft>
                <a:spcPts val="0"/>
              </a:spcAft>
              <a:buSzPts val="2400"/>
              <a:buNone/>
            </a:pPr>
            <a:r>
              <a:t/>
            </a:r>
            <a:endParaRPr b="0" sz="2400">
              <a:solidFill>
                <a:srgbClr val="000000"/>
              </a:solidFill>
            </a:endParaRPr>
          </a:p>
        </p:txBody>
      </p:sp>
      <p:sp>
        <p:nvSpPr>
          <p:cNvPr id="453" name="Google Shape;453;p30"/>
          <p:cNvSpPr txBox="1"/>
          <p:nvPr>
            <p:ph type="title"/>
          </p:nvPr>
        </p:nvSpPr>
        <p:spPr>
          <a:xfrm>
            <a:off x="566933" y="940667"/>
            <a:ext cx="10515600" cy="524800"/>
          </a:xfrm>
          <a:prstGeom prst="rect">
            <a:avLst/>
          </a:prstGeom>
          <a:noFill/>
          <a:ln>
            <a:noFill/>
          </a:ln>
        </p:spPr>
        <p:txBody>
          <a:bodyPr anchorCtr="0" anchor="t" bIns="121900" lIns="121900" spcFirstLastPara="1" rIns="121900" wrap="square" tIns="121900">
            <a:noAutofit/>
          </a:bodyPr>
          <a:lstStyle/>
          <a:p>
            <a:pPr indent="0" lvl="0" marL="0" marR="0" rtl="0" algn="l">
              <a:lnSpc>
                <a:spcPct val="90000"/>
              </a:lnSpc>
              <a:spcBef>
                <a:spcPts val="0"/>
              </a:spcBef>
              <a:spcAft>
                <a:spcPts val="0"/>
              </a:spcAft>
              <a:buClr>
                <a:schemeClr val="dk2"/>
              </a:buClr>
              <a:buSzPts val="3000"/>
              <a:buFont typeface="Arial"/>
              <a:buNone/>
            </a:pPr>
            <a:r>
              <a:rPr lang="en"/>
              <a:t>Transactions in a Block</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31"/>
          <p:cNvSpPr txBox="1"/>
          <p:nvPr>
            <p:ph type="title"/>
          </p:nvPr>
        </p:nvSpPr>
        <p:spPr>
          <a:xfrm>
            <a:off x="566928" y="1316736"/>
            <a:ext cx="10515600" cy="868400"/>
          </a:xfrm>
          <a:prstGeom prst="rect">
            <a:avLst/>
          </a:prstGeom>
          <a:noFill/>
          <a:ln>
            <a:noFill/>
          </a:ln>
        </p:spPr>
        <p:txBody>
          <a:bodyPr anchorCtr="0" anchor="t" bIns="121900" lIns="121900" spcFirstLastPara="1" rIns="121900" wrap="square" tIns="121900">
            <a:noAutofit/>
          </a:bodyPr>
          <a:lstStyle/>
          <a:p>
            <a:pPr indent="0" lvl="0" marL="0" marR="0" rtl="0" algn="l">
              <a:lnSpc>
                <a:spcPct val="90000"/>
              </a:lnSpc>
              <a:spcBef>
                <a:spcPts val="0"/>
              </a:spcBef>
              <a:spcAft>
                <a:spcPts val="0"/>
              </a:spcAft>
              <a:buClr>
                <a:schemeClr val="dk2"/>
              </a:buClr>
              <a:buSzPts val="3000"/>
              <a:buFont typeface="Arial"/>
              <a:buNone/>
            </a:pPr>
            <a:r>
              <a:rPr lang="en"/>
              <a:t>Block Hash</a:t>
            </a:r>
            <a:endParaRPr/>
          </a:p>
        </p:txBody>
      </p:sp>
      <p:sp>
        <p:nvSpPr>
          <p:cNvPr id="459" name="Google Shape;459;p31"/>
          <p:cNvSpPr txBox="1"/>
          <p:nvPr>
            <p:ph idx="1" type="body"/>
          </p:nvPr>
        </p:nvSpPr>
        <p:spPr>
          <a:xfrm>
            <a:off x="566933" y="2185397"/>
            <a:ext cx="9678800" cy="43452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2400"/>
              <a:buNone/>
            </a:pPr>
            <a:r>
              <a:rPr b="0" lang="en" sz="2400">
                <a:solidFill>
                  <a:srgbClr val="000000"/>
                </a:solidFill>
              </a:rPr>
              <a:t>Block hash is an indeed important item in a Blockchain:</a:t>
            </a:r>
            <a:endParaRPr/>
          </a:p>
          <a:p>
            <a:pPr indent="0" lvl="0" marL="0" rtl="0" algn="l">
              <a:lnSpc>
                <a:spcPct val="100000"/>
              </a:lnSpc>
              <a:spcBef>
                <a:spcPts val="0"/>
              </a:spcBef>
              <a:spcAft>
                <a:spcPts val="0"/>
              </a:spcAft>
              <a:buSzPts val="2400"/>
              <a:buNone/>
            </a:pPr>
            <a:r>
              <a:rPr b="0" lang="en" sz="2400">
                <a:solidFill>
                  <a:srgbClr val="000000"/>
                </a:solidFill>
              </a:rPr>
              <a:t>It is computed by applying SHA256 on all the items of the Block header.</a:t>
            </a:r>
            <a:endParaRPr/>
          </a:p>
          <a:p>
            <a:pPr indent="0" lvl="0" marL="0" rtl="0" algn="l">
              <a:lnSpc>
                <a:spcPct val="100000"/>
              </a:lnSpc>
              <a:spcBef>
                <a:spcPts val="0"/>
              </a:spcBef>
              <a:spcAft>
                <a:spcPts val="0"/>
              </a:spcAft>
              <a:buSzPts val="2400"/>
              <a:buNone/>
            </a:pPr>
            <a:r>
              <a:rPr b="0" lang="en" sz="2400">
                <a:solidFill>
                  <a:srgbClr val="000000"/>
                </a:solidFill>
              </a:rPr>
              <a:t>Block has serves multi-purpose including:</a:t>
            </a:r>
            <a:endParaRPr/>
          </a:p>
          <a:p>
            <a:pPr indent="-457188" lvl="0" marL="609585" rtl="0" algn="l">
              <a:lnSpc>
                <a:spcPct val="100000"/>
              </a:lnSpc>
              <a:spcBef>
                <a:spcPts val="0"/>
              </a:spcBef>
              <a:spcAft>
                <a:spcPts val="0"/>
              </a:spcAft>
              <a:buClr>
                <a:srgbClr val="000000"/>
              </a:buClr>
              <a:buSzPts val="2400"/>
              <a:buAutoNum type="arabicPeriod"/>
            </a:pPr>
            <a:r>
              <a:rPr b="0" lang="en" sz="2400">
                <a:solidFill>
                  <a:srgbClr val="000000"/>
                </a:solidFill>
              </a:rPr>
              <a:t>For verifying the integrity of the Block and the transactions</a:t>
            </a:r>
            <a:endParaRPr/>
          </a:p>
          <a:p>
            <a:pPr indent="-457188" lvl="0" marL="609585" rtl="0" algn="l">
              <a:lnSpc>
                <a:spcPct val="100000"/>
              </a:lnSpc>
              <a:spcBef>
                <a:spcPts val="0"/>
              </a:spcBef>
              <a:spcAft>
                <a:spcPts val="0"/>
              </a:spcAft>
              <a:buClr>
                <a:srgbClr val="000000"/>
              </a:buClr>
              <a:buSzPts val="2400"/>
              <a:buAutoNum type="arabicPeriod"/>
            </a:pPr>
            <a:r>
              <a:rPr b="0" lang="en" sz="2400">
                <a:solidFill>
                  <a:srgbClr val="000000"/>
                </a:solidFill>
              </a:rPr>
              <a:t>For forming the chain by embedded previous block hash in the header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2"/>
          <p:cNvSpPr txBox="1"/>
          <p:nvPr>
            <p:ph idx="4294967295" type="title"/>
          </p:nvPr>
        </p:nvSpPr>
        <p:spPr>
          <a:xfrm>
            <a:off x="566928" y="1316736"/>
            <a:ext cx="10515600" cy="8684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chemeClr val="dk2"/>
              </a:buClr>
              <a:buSzPts val="3600"/>
              <a:buFont typeface="Georgia"/>
              <a:buNone/>
            </a:pPr>
            <a:r>
              <a:rPr lang="en"/>
              <a:t>Simple Hash of  the Ethereum Block</a:t>
            </a:r>
            <a:endParaRPr/>
          </a:p>
        </p:txBody>
      </p:sp>
      <p:grpSp>
        <p:nvGrpSpPr>
          <p:cNvPr id="465" name="Google Shape;465;p32"/>
          <p:cNvGrpSpPr/>
          <p:nvPr/>
        </p:nvGrpSpPr>
        <p:grpSpPr>
          <a:xfrm>
            <a:off x="1101602" y="2355633"/>
            <a:ext cx="8199532" cy="3112000"/>
            <a:chOff x="826201" y="1766725"/>
            <a:chExt cx="6149649" cy="2334000"/>
          </a:xfrm>
        </p:grpSpPr>
        <p:pic>
          <p:nvPicPr>
            <p:cNvPr descr="EthereumBlock.png" id="466" name="Google Shape;466;p32"/>
            <p:cNvPicPr preferRelativeResize="0"/>
            <p:nvPr/>
          </p:nvPicPr>
          <p:blipFill rotWithShape="1">
            <a:blip r:embed="rId3">
              <a:alphaModFix/>
            </a:blip>
            <a:srcRect b="0" l="0" r="0" t="0"/>
            <a:stretch/>
          </p:blipFill>
          <p:spPr>
            <a:xfrm>
              <a:off x="826201" y="1766725"/>
              <a:ext cx="2673249" cy="2334000"/>
            </a:xfrm>
            <a:prstGeom prst="rect">
              <a:avLst/>
            </a:prstGeom>
            <a:noFill/>
            <a:ln>
              <a:noFill/>
            </a:ln>
          </p:spPr>
        </p:pic>
        <p:sp>
          <p:nvSpPr>
            <p:cNvPr id="467" name="Google Shape;467;p32"/>
            <p:cNvSpPr/>
            <p:nvPr/>
          </p:nvSpPr>
          <p:spPr>
            <a:xfrm>
              <a:off x="3499450" y="2347750"/>
              <a:ext cx="1738200" cy="855000"/>
            </a:xfrm>
            <a:prstGeom prst="rightArrow">
              <a:avLst>
                <a:gd fmla="val 50000" name="adj1"/>
                <a:gd fmla="val 50000" name="adj2"/>
              </a:avLst>
            </a:prstGeom>
            <a:gradFill>
              <a:gsLst>
                <a:gs pos="0">
                  <a:srgbClr val="DBD4EB"/>
                </a:gs>
                <a:gs pos="100000">
                  <a:srgbClr val="9180BB"/>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lang="en" sz="2400">
                  <a:solidFill>
                    <a:schemeClr val="dk1"/>
                  </a:solidFill>
                  <a:latin typeface="Arial"/>
                  <a:ea typeface="Arial"/>
                  <a:cs typeface="Arial"/>
                  <a:sym typeface="Arial"/>
                </a:rPr>
                <a:t>SHA 3 Hash</a:t>
              </a:r>
              <a:endParaRPr/>
            </a:p>
          </p:txBody>
        </p:sp>
        <p:sp>
          <p:nvSpPr>
            <p:cNvPr id="468" name="Google Shape;468;p32"/>
            <p:cNvSpPr/>
            <p:nvPr/>
          </p:nvSpPr>
          <p:spPr>
            <a:xfrm>
              <a:off x="5237650" y="2547250"/>
              <a:ext cx="1738200" cy="456000"/>
            </a:xfrm>
            <a:prstGeom prst="rect">
              <a:avLst/>
            </a:prstGeom>
            <a:gradFill>
              <a:gsLst>
                <a:gs pos="0">
                  <a:srgbClr val="F5D0D0"/>
                </a:gs>
                <a:gs pos="100000">
                  <a:srgbClr val="D96868"/>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lang="en" sz="2400">
                  <a:solidFill>
                    <a:schemeClr val="dk1"/>
                  </a:solidFill>
                  <a:latin typeface="Arial"/>
                  <a:ea typeface="Arial"/>
                  <a:cs typeface="Arial"/>
                  <a:sym typeface="Arial"/>
                </a:rPr>
                <a:t>256-bit Block Hash</a:t>
              </a:r>
              <a:endParaRPr/>
            </a:p>
          </p:txBody>
        </p:sp>
      </p:grpSp>
      <p:sp>
        <p:nvSpPr>
          <p:cNvPr id="469" name="Google Shape;469;p32"/>
          <p:cNvSpPr txBox="1"/>
          <p:nvPr/>
        </p:nvSpPr>
        <p:spPr>
          <a:xfrm>
            <a:off x="5053267" y="4460067"/>
            <a:ext cx="4977200" cy="890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400">
                <a:solidFill>
                  <a:schemeClr val="dk1"/>
                </a:solidFill>
                <a:latin typeface="Arial"/>
                <a:ea typeface="Arial"/>
                <a:cs typeface="Arial"/>
                <a:sym typeface="Arial"/>
              </a:rPr>
              <a:t>Block header items are sequentially hashed to obtain the final hash. Keccak-hash</a:t>
            </a:r>
            <a:endParaRPr sz="2400">
              <a:solidFill>
                <a:schemeClr val="dk1"/>
              </a:solidFill>
              <a:latin typeface="Arial"/>
              <a:ea typeface="Arial"/>
              <a:cs typeface="Arial"/>
              <a:sym typeface="Arial"/>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cxnSp>
        <p:nvCxnSpPr>
          <p:cNvPr id="470" name="Google Shape;470;p32"/>
          <p:cNvCxnSpPr>
            <a:stCxn id="469" idx="1"/>
          </p:cNvCxnSpPr>
          <p:nvPr/>
        </p:nvCxnSpPr>
        <p:spPr>
          <a:xfrm rot="10800000">
            <a:off x="5053267" y="4014967"/>
            <a:ext cx="0" cy="890100"/>
          </a:xfrm>
          <a:prstGeom prst="straightConnector1">
            <a:avLst/>
          </a:prstGeom>
          <a:noFill/>
          <a:ln cap="flat" cmpd="sng" w="9525">
            <a:solidFill>
              <a:schemeClr val="dk2"/>
            </a:solidFill>
            <a:prstDash val="solid"/>
            <a:round/>
            <a:headEnd len="sm" w="sm" type="none"/>
            <a:tailEnd len="lg" w="lg"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33"/>
          <p:cNvSpPr txBox="1"/>
          <p:nvPr>
            <p:ph idx="1" type="body"/>
          </p:nvPr>
        </p:nvSpPr>
        <p:spPr>
          <a:xfrm>
            <a:off x="566929" y="2185416"/>
            <a:ext cx="9678800" cy="38480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2400"/>
              <a:buNone/>
            </a:pPr>
            <a:r>
              <a:rPr b="0" lang="en" sz="2400">
                <a:solidFill>
                  <a:srgbClr val="000000"/>
                </a:solidFill>
              </a:rPr>
              <a:t>Block hash is very critical for the integrity of the </a:t>
            </a:r>
            <a:endParaRPr/>
          </a:p>
          <a:p>
            <a:pPr indent="0" lvl="0" marL="0" rtl="0" algn="l">
              <a:lnSpc>
                <a:spcPct val="100000"/>
              </a:lnSpc>
              <a:spcBef>
                <a:spcPts val="0"/>
              </a:spcBef>
              <a:spcAft>
                <a:spcPts val="0"/>
              </a:spcAft>
              <a:buSzPts val="2400"/>
              <a:buNone/>
            </a:pPr>
            <a:r>
              <a:rPr b="0" lang="en" sz="2400">
                <a:solidFill>
                  <a:srgbClr val="000000"/>
                </a:solidFill>
              </a:rPr>
              <a:t>Chain.</a:t>
            </a:r>
            <a:endParaRPr/>
          </a:p>
          <a:p>
            <a:pPr indent="0" lvl="0" marL="0" rtl="0" algn="l">
              <a:lnSpc>
                <a:spcPct val="100000"/>
              </a:lnSpc>
              <a:spcBef>
                <a:spcPts val="0"/>
              </a:spcBef>
              <a:spcAft>
                <a:spcPts val="0"/>
              </a:spcAft>
              <a:buSzPts val="2400"/>
              <a:buNone/>
            </a:pPr>
            <a:r>
              <a:rPr b="0" lang="en" sz="2400">
                <a:solidFill>
                  <a:srgbClr val="000000"/>
                </a:solidFill>
              </a:rPr>
              <a:t>The “link” that forms the chain is indeed the Block hash.</a:t>
            </a:r>
            <a:endParaRPr/>
          </a:p>
          <a:p>
            <a:pPr indent="0" lvl="0" marL="0" rtl="0" algn="l">
              <a:lnSpc>
                <a:spcPct val="100000"/>
              </a:lnSpc>
              <a:spcBef>
                <a:spcPts val="0"/>
              </a:spcBef>
              <a:spcAft>
                <a:spcPts val="0"/>
              </a:spcAft>
              <a:buSzPts val="2400"/>
              <a:buNone/>
            </a:pPr>
            <a:r>
              <a:rPr b="0" lang="en" sz="2400">
                <a:solidFill>
                  <a:srgbClr val="000000"/>
                </a:solidFill>
              </a:rPr>
              <a:t>Every block has the hash of the previous block thus forming the chain.</a:t>
            </a:r>
            <a:endParaRPr/>
          </a:p>
          <a:p>
            <a:pPr indent="0" lvl="0" marL="0" rtl="0" algn="l">
              <a:lnSpc>
                <a:spcPct val="100000"/>
              </a:lnSpc>
              <a:spcBef>
                <a:spcPts val="0"/>
              </a:spcBef>
              <a:spcAft>
                <a:spcPts val="0"/>
              </a:spcAft>
              <a:buSzPts val="2400"/>
              <a:buNone/>
            </a:pPr>
            <a:r>
              <a:rPr b="0" lang="en" sz="2400">
                <a:solidFill>
                  <a:srgbClr val="000000"/>
                </a:solidFill>
              </a:rPr>
              <a:t>If anybody tampers with a block, its hash changes, resulting in the mismatch of the hash value and a broken or invalid chain.</a:t>
            </a:r>
            <a:endParaRPr/>
          </a:p>
          <a:p>
            <a:pPr indent="0" lvl="0" marL="0" rtl="0" algn="l">
              <a:lnSpc>
                <a:spcPct val="100000"/>
              </a:lnSpc>
              <a:spcBef>
                <a:spcPts val="0"/>
              </a:spcBef>
              <a:spcAft>
                <a:spcPts val="0"/>
              </a:spcAft>
              <a:buSzPts val="2400"/>
              <a:buNone/>
            </a:pPr>
            <a:r>
              <a:rPr b="0" lang="en" sz="2400">
                <a:solidFill>
                  <a:srgbClr val="000000"/>
                </a:solidFill>
              </a:rPr>
              <a:t>This enforces the immutability of the chain.</a:t>
            </a:r>
            <a:endParaRPr/>
          </a:p>
        </p:txBody>
      </p:sp>
      <p:sp>
        <p:nvSpPr>
          <p:cNvPr id="476" name="Google Shape;476;p33"/>
          <p:cNvSpPr txBox="1"/>
          <p:nvPr>
            <p:ph type="title"/>
          </p:nvPr>
        </p:nvSpPr>
        <p:spPr>
          <a:xfrm>
            <a:off x="566928" y="1316736"/>
            <a:ext cx="10515600" cy="868400"/>
          </a:xfrm>
          <a:prstGeom prst="rect">
            <a:avLst/>
          </a:prstGeom>
          <a:noFill/>
          <a:ln>
            <a:noFill/>
          </a:ln>
        </p:spPr>
        <p:txBody>
          <a:bodyPr anchorCtr="0" anchor="t" bIns="121900" lIns="121900" spcFirstLastPara="1" rIns="121900" wrap="square" tIns="121900">
            <a:noAutofit/>
          </a:bodyPr>
          <a:lstStyle/>
          <a:p>
            <a:pPr indent="0" lvl="0" marL="0" marR="0" rtl="0" algn="l">
              <a:lnSpc>
                <a:spcPct val="90000"/>
              </a:lnSpc>
              <a:spcBef>
                <a:spcPts val="0"/>
              </a:spcBef>
              <a:spcAft>
                <a:spcPts val="0"/>
              </a:spcAft>
              <a:buClr>
                <a:schemeClr val="dk2"/>
              </a:buClr>
              <a:buSzPts val="3000"/>
              <a:buFont typeface="Arial"/>
              <a:buNone/>
            </a:pPr>
            <a:r>
              <a:rPr lang="en"/>
              <a:t>Integrity of the Chain</a:t>
            </a:r>
            <a:endParaRPr/>
          </a:p>
        </p:txBody>
      </p:sp>
      <p:grpSp>
        <p:nvGrpSpPr>
          <p:cNvPr id="477" name="Google Shape;477;p33"/>
          <p:cNvGrpSpPr/>
          <p:nvPr/>
        </p:nvGrpSpPr>
        <p:grpSpPr>
          <a:xfrm>
            <a:off x="7484444" y="556059"/>
            <a:ext cx="3916800" cy="2389740"/>
            <a:chOff x="5399608" y="2836944"/>
            <a:chExt cx="2937600" cy="1792305"/>
          </a:xfrm>
        </p:grpSpPr>
        <p:sp>
          <p:nvSpPr>
            <p:cNvPr id="478" name="Google Shape;478;p33"/>
            <p:cNvSpPr/>
            <p:nvPr/>
          </p:nvSpPr>
          <p:spPr>
            <a:xfrm>
              <a:off x="5399608" y="3798849"/>
              <a:ext cx="944400" cy="830400"/>
            </a:xfrm>
            <a:prstGeom prst="cube">
              <a:avLst>
                <a:gd fmla="val 25000" name="adj"/>
              </a:avLst>
            </a:prstGeom>
            <a:gradFill>
              <a:gsLst>
                <a:gs pos="0">
                  <a:srgbClr val="DCECD5"/>
                </a:gs>
                <a:gs pos="100000">
                  <a:srgbClr val="93BC81"/>
                </a:gs>
              </a:gsLst>
              <a:path path="circle">
                <a:fillToRect b="50%" l="50%" r="50%" t="50%"/>
              </a:path>
              <a:tileRect/>
            </a:gradFill>
            <a:ln cap="flat" cmpd="sng" w="12700">
              <a:solidFill>
                <a:srgbClr val="004288"/>
              </a:solidFill>
              <a:prstDash val="solid"/>
              <a:miter lim="800000"/>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1867">
                <a:solidFill>
                  <a:srgbClr val="FFFFFF"/>
                </a:solidFill>
                <a:latin typeface="Arial"/>
                <a:ea typeface="Arial"/>
                <a:cs typeface="Arial"/>
                <a:sym typeface="Arial"/>
              </a:endParaRPr>
            </a:p>
          </p:txBody>
        </p:sp>
        <p:cxnSp>
          <p:nvCxnSpPr>
            <p:cNvPr id="479" name="Google Shape;479;p33"/>
            <p:cNvCxnSpPr>
              <a:stCxn id="480" idx="2"/>
              <a:endCxn id="478" idx="1"/>
            </p:cNvCxnSpPr>
            <p:nvPr/>
          </p:nvCxnSpPr>
          <p:spPr>
            <a:xfrm rot="5400000">
              <a:off x="5551317" y="3534450"/>
              <a:ext cx="688800" cy="255300"/>
            </a:xfrm>
            <a:prstGeom prst="bentConnector3">
              <a:avLst>
                <a:gd fmla="val 257100" name="adj1"/>
              </a:avLst>
            </a:prstGeom>
            <a:noFill/>
            <a:ln cap="flat" cmpd="sng" w="9525">
              <a:solidFill>
                <a:srgbClr val="005BBB"/>
              </a:solidFill>
              <a:prstDash val="solid"/>
              <a:miter lim="800000"/>
              <a:headEnd len="sm" w="sm" type="none"/>
              <a:tailEnd len="lg" w="lg" type="triangle"/>
            </a:ln>
          </p:spPr>
        </p:cxnSp>
        <p:sp>
          <p:nvSpPr>
            <p:cNvPr id="481" name="Google Shape;481;p33"/>
            <p:cNvSpPr/>
            <p:nvPr/>
          </p:nvSpPr>
          <p:spPr>
            <a:xfrm>
              <a:off x="6396208" y="3798849"/>
              <a:ext cx="944400" cy="830400"/>
            </a:xfrm>
            <a:prstGeom prst="cube">
              <a:avLst>
                <a:gd fmla="val 25000" name="adj"/>
              </a:avLst>
            </a:prstGeom>
            <a:gradFill>
              <a:gsLst>
                <a:gs pos="0">
                  <a:srgbClr val="DCECD5"/>
                </a:gs>
                <a:gs pos="100000">
                  <a:srgbClr val="93BC81"/>
                </a:gs>
              </a:gsLst>
              <a:path path="circle">
                <a:fillToRect b="50%" l="50%" r="50%" t="50%"/>
              </a:path>
              <a:tileRect/>
            </a:gradFill>
            <a:ln cap="flat" cmpd="sng" w="12700">
              <a:solidFill>
                <a:srgbClr val="004288"/>
              </a:solidFill>
              <a:prstDash val="solid"/>
              <a:miter lim="800000"/>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1867">
                <a:solidFill>
                  <a:srgbClr val="FFFFFF"/>
                </a:solidFill>
                <a:latin typeface="Arial"/>
                <a:ea typeface="Arial"/>
                <a:cs typeface="Arial"/>
                <a:sym typeface="Arial"/>
              </a:endParaRPr>
            </a:p>
          </p:txBody>
        </p:sp>
        <p:cxnSp>
          <p:nvCxnSpPr>
            <p:cNvPr id="482" name="Google Shape;482;p33"/>
            <p:cNvCxnSpPr>
              <a:endCxn id="483" idx="1"/>
            </p:cNvCxnSpPr>
            <p:nvPr/>
          </p:nvCxnSpPr>
          <p:spPr>
            <a:xfrm rot="-5400000">
              <a:off x="6432009" y="3305094"/>
              <a:ext cx="551700" cy="138600"/>
            </a:xfrm>
            <a:prstGeom prst="bentConnector2">
              <a:avLst/>
            </a:prstGeom>
            <a:noFill/>
            <a:ln cap="flat" cmpd="sng" w="9525">
              <a:solidFill>
                <a:srgbClr val="005BBB"/>
              </a:solidFill>
              <a:prstDash val="solid"/>
              <a:miter lim="800000"/>
              <a:headEnd len="sm" w="sm" type="none"/>
              <a:tailEnd len="lg" w="lg" type="triangle"/>
            </a:ln>
          </p:spPr>
        </p:cxnSp>
        <p:sp>
          <p:nvSpPr>
            <p:cNvPr id="484" name="Google Shape;484;p33"/>
            <p:cNvSpPr txBox="1"/>
            <p:nvPr/>
          </p:nvSpPr>
          <p:spPr>
            <a:xfrm>
              <a:off x="5473613" y="4165350"/>
              <a:ext cx="672000" cy="3078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b="1" lang="en" sz="1867">
                  <a:solidFill>
                    <a:srgbClr val="000000"/>
                  </a:solidFill>
                  <a:latin typeface="Arial"/>
                  <a:ea typeface="Arial"/>
                  <a:cs typeface="Arial"/>
                  <a:sym typeface="Arial"/>
                </a:rPr>
                <a:t>Block</a:t>
              </a:r>
              <a:endParaRPr/>
            </a:p>
          </p:txBody>
        </p:sp>
        <p:sp>
          <p:nvSpPr>
            <p:cNvPr id="480" name="Google Shape;480;p33"/>
            <p:cNvSpPr txBox="1"/>
            <p:nvPr/>
          </p:nvSpPr>
          <p:spPr>
            <a:xfrm>
              <a:off x="5642517" y="3009900"/>
              <a:ext cx="761700" cy="3078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lang="en" sz="1867">
                  <a:solidFill>
                    <a:srgbClr val="000000"/>
                  </a:solidFill>
                  <a:latin typeface="Arial"/>
                  <a:ea typeface="Arial"/>
                  <a:cs typeface="Arial"/>
                  <a:sym typeface="Arial"/>
                </a:rPr>
                <a:t>Modify </a:t>
              </a:r>
              <a:endParaRPr/>
            </a:p>
          </p:txBody>
        </p:sp>
        <p:sp>
          <p:nvSpPr>
            <p:cNvPr id="483" name="Google Shape;483;p33"/>
            <p:cNvSpPr txBox="1"/>
            <p:nvPr/>
          </p:nvSpPr>
          <p:spPr>
            <a:xfrm>
              <a:off x="6777159" y="2836944"/>
              <a:ext cx="692700" cy="5232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lang="en" sz="1867">
                  <a:solidFill>
                    <a:srgbClr val="000000"/>
                  </a:solidFill>
                  <a:latin typeface="Arial"/>
                  <a:ea typeface="Arial"/>
                  <a:cs typeface="Arial"/>
                  <a:sym typeface="Arial"/>
                </a:rPr>
                <a:t>Chain</a:t>
              </a:r>
              <a:endParaRPr/>
            </a:p>
            <a:p>
              <a:pPr indent="0" lvl="0" marL="0" marR="0" rtl="0" algn="l">
                <a:spcBef>
                  <a:spcPts val="0"/>
                </a:spcBef>
                <a:spcAft>
                  <a:spcPts val="0"/>
                </a:spcAft>
                <a:buNone/>
              </a:pPr>
              <a:r>
                <a:rPr lang="en" sz="1867">
                  <a:solidFill>
                    <a:srgbClr val="000000"/>
                  </a:solidFill>
                  <a:latin typeface="Arial"/>
                  <a:ea typeface="Arial"/>
                  <a:cs typeface="Arial"/>
                  <a:sym typeface="Arial"/>
                </a:rPr>
                <a:t>invalid</a:t>
              </a:r>
              <a:endParaRPr/>
            </a:p>
          </p:txBody>
        </p:sp>
        <p:sp>
          <p:nvSpPr>
            <p:cNvPr id="485" name="Google Shape;485;p33"/>
            <p:cNvSpPr txBox="1"/>
            <p:nvPr/>
          </p:nvSpPr>
          <p:spPr>
            <a:xfrm>
              <a:off x="6396200" y="4129350"/>
              <a:ext cx="786600" cy="3798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2400">
                  <a:solidFill>
                    <a:schemeClr val="dk1"/>
                  </a:solidFill>
                  <a:latin typeface="Arial"/>
                  <a:ea typeface="Arial"/>
                  <a:cs typeface="Arial"/>
                  <a:sym typeface="Arial"/>
                </a:rPr>
                <a:t>Block</a:t>
              </a:r>
              <a:endParaRPr/>
            </a:p>
          </p:txBody>
        </p:sp>
        <p:sp>
          <p:nvSpPr>
            <p:cNvPr id="486" name="Google Shape;486;p33"/>
            <p:cNvSpPr/>
            <p:nvPr/>
          </p:nvSpPr>
          <p:spPr>
            <a:xfrm>
              <a:off x="6011897" y="3696460"/>
              <a:ext cx="773100" cy="520500"/>
            </a:xfrm>
            <a:prstGeom prst="blockArc">
              <a:avLst>
                <a:gd fmla="val 10800000" name="adj1"/>
                <a:gd fmla="val 0" name="adj2"/>
                <a:gd fmla="val 25000" name="adj3"/>
              </a:avLst>
            </a:prstGeom>
            <a:solidFill>
              <a:srgbClr val="FF0000"/>
            </a:solidFill>
            <a:ln cap="flat" cmpd="sng" w="12700">
              <a:solidFill>
                <a:srgbClr val="004288"/>
              </a:solidFill>
              <a:prstDash val="solid"/>
              <a:miter lim="800000"/>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1867">
                <a:solidFill>
                  <a:srgbClr val="666666"/>
                </a:solidFill>
                <a:latin typeface="Arial"/>
                <a:ea typeface="Arial"/>
                <a:cs typeface="Arial"/>
                <a:sym typeface="Arial"/>
              </a:endParaRPr>
            </a:p>
          </p:txBody>
        </p:sp>
        <p:sp>
          <p:nvSpPr>
            <p:cNvPr id="487" name="Google Shape;487;p33"/>
            <p:cNvSpPr/>
            <p:nvPr/>
          </p:nvSpPr>
          <p:spPr>
            <a:xfrm>
              <a:off x="6158487" y="3440183"/>
              <a:ext cx="479952" cy="441126"/>
            </a:xfrm>
            <a:prstGeom prst="irregularSeal1">
              <a:avLst/>
            </a:prstGeom>
            <a:solidFill>
              <a:srgbClr val="E56D54"/>
            </a:solidFill>
            <a:ln cap="flat" cmpd="sng" w="12700">
              <a:solidFill>
                <a:srgbClr val="004288"/>
              </a:solidFill>
              <a:prstDash val="solid"/>
              <a:miter lim="800000"/>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1867">
                <a:solidFill>
                  <a:srgbClr val="FFFFFF"/>
                </a:solidFill>
                <a:latin typeface="Arial"/>
                <a:ea typeface="Arial"/>
                <a:cs typeface="Arial"/>
                <a:sym typeface="Arial"/>
              </a:endParaRPr>
            </a:p>
          </p:txBody>
        </p:sp>
        <p:sp>
          <p:nvSpPr>
            <p:cNvPr id="488" name="Google Shape;488;p33"/>
            <p:cNvSpPr/>
            <p:nvPr/>
          </p:nvSpPr>
          <p:spPr>
            <a:xfrm>
              <a:off x="7392808" y="3798849"/>
              <a:ext cx="944400" cy="830400"/>
            </a:xfrm>
            <a:prstGeom prst="cube">
              <a:avLst>
                <a:gd fmla="val 25000" name="adj"/>
              </a:avLst>
            </a:prstGeom>
            <a:gradFill>
              <a:gsLst>
                <a:gs pos="0">
                  <a:srgbClr val="DCECD5"/>
                </a:gs>
                <a:gs pos="100000">
                  <a:srgbClr val="93BC81"/>
                </a:gs>
              </a:gsLst>
              <a:path path="circle">
                <a:fillToRect b="50%" l="50%" r="50%" t="50%"/>
              </a:path>
              <a:tileRect/>
            </a:gradFill>
            <a:ln cap="flat" cmpd="sng" w="12700">
              <a:solidFill>
                <a:srgbClr val="004288"/>
              </a:solidFill>
              <a:prstDash val="solid"/>
              <a:miter lim="800000"/>
              <a:headEnd len="sm" w="sm" type="none"/>
              <a:tailEnd len="sm" w="sm" type="none"/>
            </a:ln>
          </p:spPr>
          <p:txBody>
            <a:bodyPr anchorCtr="0" anchor="ctr" bIns="60925" lIns="121900" spcFirstLastPara="1" rIns="121900" wrap="square" tIns="60925">
              <a:noAutofit/>
            </a:bodyPr>
            <a:lstStyle/>
            <a:p>
              <a:pPr indent="0" lvl="0" marL="0" marR="0" rtl="0" algn="l">
                <a:spcBef>
                  <a:spcPts val="0"/>
                </a:spcBef>
                <a:spcAft>
                  <a:spcPts val="0"/>
                </a:spcAft>
                <a:buNone/>
              </a:pPr>
              <a:r>
                <a:rPr b="1" lang="en" sz="2400">
                  <a:solidFill>
                    <a:schemeClr val="dk1"/>
                  </a:solidFill>
                  <a:latin typeface="Arial"/>
                  <a:ea typeface="Arial"/>
                  <a:cs typeface="Arial"/>
                  <a:sym typeface="Arial"/>
                </a:rPr>
                <a:t>Block</a:t>
              </a:r>
              <a:endParaRPr/>
            </a:p>
          </p:txBody>
        </p:sp>
        <p:sp>
          <p:nvSpPr>
            <p:cNvPr id="489" name="Google Shape;489;p33"/>
            <p:cNvSpPr/>
            <p:nvPr/>
          </p:nvSpPr>
          <p:spPr>
            <a:xfrm>
              <a:off x="7047672" y="3643223"/>
              <a:ext cx="773100" cy="520500"/>
            </a:xfrm>
            <a:prstGeom prst="blockArc">
              <a:avLst>
                <a:gd fmla="val 10800000" name="adj1"/>
                <a:gd fmla="val 0" name="adj2"/>
                <a:gd fmla="val 25000" name="adj3"/>
              </a:avLst>
            </a:prstGeom>
            <a:solidFill>
              <a:srgbClr val="FF0000"/>
            </a:solidFill>
            <a:ln cap="flat" cmpd="sng" w="12700">
              <a:solidFill>
                <a:srgbClr val="004288"/>
              </a:solidFill>
              <a:prstDash val="solid"/>
              <a:miter lim="800000"/>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1867">
                <a:solidFill>
                  <a:srgbClr val="666666"/>
                </a:solidFill>
                <a:latin typeface="Arial"/>
                <a:ea typeface="Arial"/>
                <a:cs typeface="Arial"/>
                <a:sym typeface="Arial"/>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34"/>
          <p:cNvSpPr txBox="1"/>
          <p:nvPr>
            <p:ph type="title"/>
          </p:nvPr>
        </p:nvSpPr>
        <p:spPr>
          <a:xfrm>
            <a:off x="566928" y="1316736"/>
            <a:ext cx="10515600" cy="8684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2"/>
              </a:buClr>
              <a:buSzPts val="3000"/>
              <a:buFont typeface="Arial"/>
              <a:buNone/>
            </a:pPr>
            <a:r>
              <a:rPr lang="en"/>
              <a:t>Extra slides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5"/>
          <p:cNvSpPr txBox="1"/>
          <p:nvPr>
            <p:ph type="title"/>
          </p:nvPr>
        </p:nvSpPr>
        <p:spPr>
          <a:xfrm>
            <a:off x="268267" y="877967"/>
            <a:ext cx="10962800" cy="694000"/>
          </a:xfrm>
          <a:prstGeom prst="rect">
            <a:avLst/>
          </a:prstGeom>
          <a:noFill/>
          <a:ln>
            <a:noFill/>
          </a:ln>
        </p:spPr>
        <p:txBody>
          <a:bodyPr anchorCtr="0" anchor="ctr" bIns="121900" lIns="121900" spcFirstLastPara="1" rIns="121900" wrap="square" tIns="121900">
            <a:noAutofit/>
          </a:bodyPr>
          <a:lstStyle/>
          <a:p>
            <a:pPr indent="0" lvl="0" marL="0" marR="0" rtl="0" algn="l">
              <a:lnSpc>
                <a:spcPct val="90000"/>
              </a:lnSpc>
              <a:spcBef>
                <a:spcPts val="0"/>
              </a:spcBef>
              <a:spcAft>
                <a:spcPts val="0"/>
              </a:spcAft>
              <a:buClr>
                <a:schemeClr val="dk2"/>
              </a:buClr>
              <a:buSzPts val="3000"/>
              <a:buFont typeface="Arial"/>
              <a:buNone/>
            </a:pPr>
            <a:r>
              <a:rPr lang="en"/>
              <a:t> Blockchain: Validation &amp; Verification</a:t>
            </a:r>
            <a:endParaRPr baseline="30000"/>
          </a:p>
        </p:txBody>
      </p:sp>
      <p:sp>
        <p:nvSpPr>
          <p:cNvPr id="500" name="Google Shape;500;p35"/>
          <p:cNvSpPr/>
          <p:nvPr/>
        </p:nvSpPr>
        <p:spPr>
          <a:xfrm>
            <a:off x="534200" y="2789681"/>
            <a:ext cx="2244672" cy="1278648"/>
          </a:xfrm>
          <a:prstGeom prst="flowChartMultidocument">
            <a:avLst/>
          </a:prstGeom>
          <a:gradFill>
            <a:gsLst>
              <a:gs pos="0">
                <a:srgbClr val="FFF6DB"/>
              </a:gs>
              <a:gs pos="100000">
                <a:srgbClr val="FAD25C"/>
              </a:gs>
            </a:gsLst>
            <a:path path="circle">
              <a:fillToRect b="50%" l="50%" r="50%" t="50%"/>
            </a:path>
            <a:tileRect/>
          </a:gradFill>
          <a:ln cap="flat" cmpd="sng" w="12700">
            <a:solidFill>
              <a:srgbClr val="004288"/>
            </a:solidFill>
            <a:prstDash val="solid"/>
            <a:miter lim="800000"/>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rPr b="1" lang="en" sz="1867">
                <a:solidFill>
                  <a:srgbClr val="666666"/>
                </a:solidFill>
                <a:latin typeface="Arial"/>
                <a:ea typeface="Arial"/>
                <a:cs typeface="Arial"/>
                <a:sym typeface="Arial"/>
              </a:rPr>
              <a:t>Transactions</a:t>
            </a:r>
            <a:endParaRPr b="1" sz="1867">
              <a:solidFill>
                <a:srgbClr val="666666"/>
              </a:solidFill>
              <a:latin typeface="Arial"/>
              <a:ea typeface="Arial"/>
              <a:cs typeface="Arial"/>
              <a:sym typeface="Arial"/>
            </a:endParaRPr>
          </a:p>
        </p:txBody>
      </p:sp>
      <p:sp>
        <p:nvSpPr>
          <p:cNvPr id="501" name="Google Shape;501;p35"/>
          <p:cNvSpPr/>
          <p:nvPr/>
        </p:nvSpPr>
        <p:spPr>
          <a:xfrm>
            <a:off x="2940281" y="3793869"/>
            <a:ext cx="2373600" cy="1922400"/>
          </a:xfrm>
          <a:prstGeom prst="cube">
            <a:avLst>
              <a:gd fmla="val 25000" name="adj"/>
            </a:avLst>
          </a:prstGeom>
          <a:gradFill>
            <a:gsLst>
              <a:gs pos="0">
                <a:srgbClr val="DCECD5"/>
              </a:gs>
              <a:gs pos="100000">
                <a:srgbClr val="93BC81"/>
              </a:gs>
            </a:gsLst>
            <a:path path="circle">
              <a:fillToRect b="50%" l="50%" r="50%" t="50%"/>
            </a:path>
            <a:tileRect/>
          </a:gradFill>
          <a:ln cap="flat" cmpd="sng" w="12700">
            <a:solidFill>
              <a:srgbClr val="004288"/>
            </a:solidFill>
            <a:prstDash val="solid"/>
            <a:miter lim="800000"/>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1867">
              <a:solidFill>
                <a:srgbClr val="FFFFFF"/>
              </a:solidFill>
              <a:latin typeface="Arial"/>
              <a:ea typeface="Arial"/>
              <a:cs typeface="Arial"/>
              <a:sym typeface="Arial"/>
            </a:endParaRPr>
          </a:p>
        </p:txBody>
      </p:sp>
      <p:sp>
        <p:nvSpPr>
          <p:cNvPr id="502" name="Google Shape;502;p35"/>
          <p:cNvSpPr/>
          <p:nvPr/>
        </p:nvSpPr>
        <p:spPr>
          <a:xfrm>
            <a:off x="2940281" y="4830791"/>
            <a:ext cx="1856016" cy="747648"/>
          </a:xfrm>
          <a:prstGeom prst="flowChartMultidocument">
            <a:avLst/>
          </a:prstGeom>
          <a:gradFill>
            <a:gsLst>
              <a:gs pos="0">
                <a:srgbClr val="FFF6DB"/>
              </a:gs>
              <a:gs pos="100000">
                <a:srgbClr val="FAD25C"/>
              </a:gs>
            </a:gsLst>
            <a:path path="circle">
              <a:fillToRect b="50%" l="50%" r="50%" t="50%"/>
            </a:path>
            <a:tileRect/>
          </a:gradFill>
          <a:ln cap="flat" cmpd="sng" w="12700">
            <a:solidFill>
              <a:srgbClr val="004288"/>
            </a:solidFill>
            <a:prstDash val="solid"/>
            <a:miter lim="800000"/>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rPr b="1" lang="en" sz="1600">
                <a:solidFill>
                  <a:srgbClr val="666666"/>
                </a:solidFill>
                <a:latin typeface="Arial"/>
                <a:ea typeface="Arial"/>
                <a:cs typeface="Arial"/>
                <a:sym typeface="Arial"/>
              </a:rPr>
              <a:t>Transactions</a:t>
            </a:r>
            <a:endParaRPr b="1" sz="1600">
              <a:solidFill>
                <a:srgbClr val="666666"/>
              </a:solidFill>
              <a:latin typeface="Arial"/>
              <a:ea typeface="Arial"/>
              <a:cs typeface="Arial"/>
              <a:sym typeface="Arial"/>
            </a:endParaRPr>
          </a:p>
        </p:txBody>
      </p:sp>
      <p:cxnSp>
        <p:nvCxnSpPr>
          <p:cNvPr id="503" name="Google Shape;503;p35"/>
          <p:cNvCxnSpPr>
            <a:stCxn id="500" idx="2"/>
            <a:endCxn id="502" idx="1"/>
          </p:cNvCxnSpPr>
          <p:nvPr/>
        </p:nvCxnSpPr>
        <p:spPr>
          <a:xfrm flipH="1" rot="-5400000">
            <a:off x="1627948" y="3892406"/>
            <a:ext cx="1184700" cy="1439700"/>
          </a:xfrm>
          <a:prstGeom prst="bentConnector2">
            <a:avLst/>
          </a:prstGeom>
          <a:noFill/>
          <a:ln cap="flat" cmpd="sng" w="9525">
            <a:solidFill>
              <a:schemeClr val="accent1"/>
            </a:solidFill>
            <a:prstDash val="solid"/>
            <a:miter lim="800000"/>
            <a:headEnd len="sm" w="sm" type="none"/>
            <a:tailEnd len="med" w="med" type="triangle"/>
          </a:ln>
        </p:spPr>
      </p:cxnSp>
      <p:sp>
        <p:nvSpPr>
          <p:cNvPr id="504" name="Google Shape;504;p35"/>
          <p:cNvSpPr txBox="1"/>
          <p:nvPr/>
        </p:nvSpPr>
        <p:spPr>
          <a:xfrm>
            <a:off x="1196196" y="4374861"/>
            <a:ext cx="1336400" cy="9848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lang="en" sz="1867">
                <a:solidFill>
                  <a:srgbClr val="000000"/>
                </a:solidFill>
                <a:latin typeface="Arial"/>
                <a:ea typeface="Arial"/>
                <a:cs typeface="Arial"/>
                <a:sym typeface="Arial"/>
              </a:rPr>
              <a:t>Validate &amp;</a:t>
            </a:r>
            <a:endParaRPr sz="1867">
              <a:solidFill>
                <a:srgbClr val="000000"/>
              </a:solidFill>
              <a:latin typeface="Arial"/>
              <a:ea typeface="Arial"/>
              <a:cs typeface="Arial"/>
              <a:sym typeface="Arial"/>
            </a:endParaRPr>
          </a:p>
          <a:p>
            <a:pPr indent="0" lvl="0" marL="0" marR="0" rtl="0" algn="l">
              <a:spcBef>
                <a:spcPts val="0"/>
              </a:spcBef>
              <a:spcAft>
                <a:spcPts val="0"/>
              </a:spcAft>
              <a:buNone/>
            </a:pPr>
            <a:r>
              <a:rPr lang="en" sz="1867">
                <a:solidFill>
                  <a:srgbClr val="000000"/>
                </a:solidFill>
                <a:latin typeface="Arial"/>
                <a:ea typeface="Arial"/>
                <a:cs typeface="Arial"/>
                <a:sym typeface="Arial"/>
              </a:rPr>
              <a:t>Gather, Execute, Broadcast</a:t>
            </a:r>
            <a:endParaRPr sz="1867">
              <a:solidFill>
                <a:srgbClr val="000000"/>
              </a:solidFill>
              <a:latin typeface="Arial"/>
              <a:ea typeface="Arial"/>
              <a:cs typeface="Arial"/>
              <a:sym typeface="Arial"/>
            </a:endParaRPr>
          </a:p>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505" name="Google Shape;505;p35"/>
          <p:cNvSpPr txBox="1"/>
          <p:nvPr/>
        </p:nvSpPr>
        <p:spPr>
          <a:xfrm>
            <a:off x="3711149" y="3852683"/>
            <a:ext cx="832000" cy="4104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lang="en" sz="1867">
                <a:solidFill>
                  <a:srgbClr val="000000"/>
                </a:solidFill>
                <a:latin typeface="Arial"/>
                <a:ea typeface="Arial"/>
                <a:cs typeface="Arial"/>
                <a:sym typeface="Arial"/>
              </a:rPr>
              <a:t>Block</a:t>
            </a:r>
            <a:endParaRPr sz="1867">
              <a:solidFill>
                <a:srgbClr val="000000"/>
              </a:solidFill>
              <a:latin typeface="Arial"/>
              <a:ea typeface="Arial"/>
              <a:cs typeface="Arial"/>
              <a:sym typeface="Arial"/>
            </a:endParaRPr>
          </a:p>
        </p:txBody>
      </p:sp>
      <p:sp>
        <p:nvSpPr>
          <p:cNvPr id="506" name="Google Shape;506;p35"/>
          <p:cNvSpPr/>
          <p:nvPr/>
        </p:nvSpPr>
        <p:spPr>
          <a:xfrm>
            <a:off x="7199477" y="5065132"/>
            <a:ext cx="1259200" cy="1107200"/>
          </a:xfrm>
          <a:prstGeom prst="cube">
            <a:avLst>
              <a:gd fmla="val 25000" name="adj"/>
            </a:avLst>
          </a:prstGeom>
          <a:gradFill>
            <a:gsLst>
              <a:gs pos="0">
                <a:srgbClr val="DCECD5"/>
              </a:gs>
              <a:gs pos="100000">
                <a:srgbClr val="93BC81"/>
              </a:gs>
            </a:gsLst>
            <a:lin ang="5400012" scaled="0"/>
          </a:gradFill>
          <a:ln cap="flat" cmpd="sng" w="12700">
            <a:solidFill>
              <a:srgbClr val="004288"/>
            </a:solidFill>
            <a:prstDash val="solid"/>
            <a:miter lim="800000"/>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1867">
              <a:solidFill>
                <a:srgbClr val="FFFFFF"/>
              </a:solidFill>
              <a:latin typeface="Arial"/>
              <a:ea typeface="Arial"/>
              <a:cs typeface="Arial"/>
              <a:sym typeface="Arial"/>
            </a:endParaRPr>
          </a:p>
        </p:txBody>
      </p:sp>
      <p:sp>
        <p:nvSpPr>
          <p:cNvPr id="507" name="Google Shape;507;p35"/>
          <p:cNvSpPr txBox="1"/>
          <p:nvPr/>
        </p:nvSpPr>
        <p:spPr>
          <a:xfrm>
            <a:off x="7298151" y="5553800"/>
            <a:ext cx="896000" cy="4104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b="1" lang="en" sz="1867">
                <a:solidFill>
                  <a:srgbClr val="000000"/>
                </a:solidFill>
                <a:latin typeface="Arial"/>
                <a:ea typeface="Arial"/>
                <a:cs typeface="Arial"/>
                <a:sym typeface="Arial"/>
              </a:rPr>
              <a:t>Block</a:t>
            </a:r>
            <a:endParaRPr b="1" sz="1867">
              <a:solidFill>
                <a:srgbClr val="000000"/>
              </a:solidFill>
              <a:latin typeface="Arial"/>
              <a:ea typeface="Arial"/>
              <a:cs typeface="Arial"/>
              <a:sym typeface="Arial"/>
            </a:endParaRPr>
          </a:p>
        </p:txBody>
      </p:sp>
      <p:cxnSp>
        <p:nvCxnSpPr>
          <p:cNvPr id="508" name="Google Shape;508;p35"/>
          <p:cNvCxnSpPr/>
          <p:nvPr/>
        </p:nvCxnSpPr>
        <p:spPr>
          <a:xfrm>
            <a:off x="4985835" y="5517495"/>
            <a:ext cx="2210800" cy="0"/>
          </a:xfrm>
          <a:prstGeom prst="straightConnector1">
            <a:avLst/>
          </a:prstGeom>
          <a:noFill/>
          <a:ln cap="flat" cmpd="sng" w="9525">
            <a:solidFill>
              <a:schemeClr val="accent1"/>
            </a:solidFill>
            <a:prstDash val="solid"/>
            <a:miter lim="800000"/>
            <a:headEnd len="sm" w="sm" type="none"/>
            <a:tailEnd len="med" w="med" type="triangle"/>
          </a:ln>
        </p:spPr>
      </p:cxnSp>
      <p:sp>
        <p:nvSpPr>
          <p:cNvPr id="509" name="Google Shape;509;p35"/>
          <p:cNvSpPr txBox="1"/>
          <p:nvPr/>
        </p:nvSpPr>
        <p:spPr>
          <a:xfrm>
            <a:off x="5296467" y="5061369"/>
            <a:ext cx="1667600" cy="12436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lang="en" sz="1867">
                <a:solidFill>
                  <a:srgbClr val="000000"/>
                </a:solidFill>
                <a:latin typeface="Arial"/>
                <a:ea typeface="Arial"/>
                <a:cs typeface="Arial"/>
                <a:sym typeface="Arial"/>
              </a:rPr>
              <a:t>Consensus,</a:t>
            </a:r>
            <a:endParaRPr sz="1867">
              <a:solidFill>
                <a:srgbClr val="000000"/>
              </a:solidFill>
              <a:latin typeface="Arial"/>
              <a:ea typeface="Arial"/>
              <a:cs typeface="Arial"/>
              <a:sym typeface="Arial"/>
            </a:endParaRPr>
          </a:p>
          <a:p>
            <a:pPr indent="0" lvl="0" marL="0" marR="0" rtl="0" algn="l">
              <a:spcBef>
                <a:spcPts val="0"/>
              </a:spcBef>
              <a:spcAft>
                <a:spcPts val="0"/>
              </a:spcAft>
              <a:buNone/>
            </a:pPr>
            <a:r>
              <a:rPr lang="en" sz="1867">
                <a:solidFill>
                  <a:srgbClr val="000000"/>
                </a:solidFill>
                <a:latin typeface="Arial"/>
                <a:ea typeface="Arial"/>
                <a:cs typeface="Arial"/>
                <a:sym typeface="Arial"/>
              </a:rPr>
              <a:t>Broadcast,</a:t>
            </a:r>
            <a:endParaRPr sz="1867">
              <a:solidFill>
                <a:srgbClr val="000000"/>
              </a:solidFill>
              <a:latin typeface="Arial"/>
              <a:ea typeface="Arial"/>
              <a:cs typeface="Arial"/>
              <a:sym typeface="Arial"/>
            </a:endParaRPr>
          </a:p>
          <a:p>
            <a:pPr indent="0" lvl="0" marL="0" marR="0" rtl="0" algn="l">
              <a:spcBef>
                <a:spcPts val="0"/>
              </a:spcBef>
              <a:spcAft>
                <a:spcPts val="0"/>
              </a:spcAft>
              <a:buNone/>
            </a:pPr>
            <a:r>
              <a:rPr lang="en" sz="1867">
                <a:solidFill>
                  <a:srgbClr val="000000"/>
                </a:solidFill>
                <a:latin typeface="Arial"/>
                <a:ea typeface="Arial"/>
                <a:cs typeface="Arial"/>
                <a:sym typeface="Arial"/>
              </a:rPr>
              <a:t>Verify &amp;</a:t>
            </a:r>
            <a:endParaRPr sz="1867">
              <a:solidFill>
                <a:srgbClr val="000000"/>
              </a:solidFill>
              <a:latin typeface="Arial"/>
              <a:ea typeface="Arial"/>
              <a:cs typeface="Arial"/>
              <a:sym typeface="Arial"/>
            </a:endParaRPr>
          </a:p>
          <a:p>
            <a:pPr indent="0" lvl="0" marL="0" marR="0" rtl="0" algn="l">
              <a:spcBef>
                <a:spcPts val="0"/>
              </a:spcBef>
              <a:spcAft>
                <a:spcPts val="0"/>
              </a:spcAft>
              <a:buNone/>
            </a:pPr>
            <a:r>
              <a:rPr lang="en" sz="1867">
                <a:solidFill>
                  <a:srgbClr val="000000"/>
                </a:solidFill>
                <a:latin typeface="Arial"/>
                <a:ea typeface="Arial"/>
                <a:cs typeface="Arial"/>
                <a:sym typeface="Arial"/>
              </a:rPr>
              <a:t>Confirm</a:t>
            </a:r>
            <a:endParaRPr sz="1867">
              <a:solidFill>
                <a:srgbClr val="000000"/>
              </a:solidFill>
              <a:latin typeface="Arial"/>
              <a:ea typeface="Arial"/>
              <a:cs typeface="Arial"/>
              <a:sym typeface="Arial"/>
            </a:endParaRPr>
          </a:p>
        </p:txBody>
      </p:sp>
      <p:sp>
        <p:nvSpPr>
          <p:cNvPr id="510" name="Google Shape;510;p35"/>
          <p:cNvSpPr/>
          <p:nvPr/>
        </p:nvSpPr>
        <p:spPr>
          <a:xfrm>
            <a:off x="3806133" y="1705500"/>
            <a:ext cx="2520000" cy="1184800"/>
          </a:xfrm>
          <a:prstGeom prst="pentagon">
            <a:avLst>
              <a:gd fmla="val 105146" name="hf"/>
              <a:gd fmla="val 110557" name="vf"/>
            </a:avLst>
          </a:prstGeom>
          <a:gradFill>
            <a:gsLst>
              <a:gs pos="0">
                <a:srgbClr val="DFE9FB"/>
              </a:gs>
              <a:gs pos="100000">
                <a:srgbClr val="6E9BE7"/>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b="1" lang="en" sz="1867">
                <a:solidFill>
                  <a:srgbClr val="000000"/>
                </a:solidFill>
                <a:latin typeface="Arial"/>
                <a:ea typeface="Arial"/>
                <a:cs typeface="Arial"/>
                <a:sym typeface="Arial"/>
              </a:rPr>
              <a:t>Account</a:t>
            </a:r>
            <a:endParaRPr b="1" sz="1867">
              <a:solidFill>
                <a:srgbClr val="000000"/>
              </a:solidFill>
              <a:latin typeface="Arial"/>
              <a:ea typeface="Arial"/>
              <a:cs typeface="Arial"/>
              <a:sym typeface="Arial"/>
            </a:endParaRPr>
          </a:p>
          <a:p>
            <a:pPr indent="0" lvl="0" marL="0" marR="0" rtl="0" algn="l">
              <a:spcBef>
                <a:spcPts val="0"/>
              </a:spcBef>
              <a:spcAft>
                <a:spcPts val="0"/>
              </a:spcAft>
              <a:buNone/>
            </a:pPr>
            <a:r>
              <a:t/>
            </a:r>
            <a:endParaRPr b="1" sz="1867">
              <a:solidFill>
                <a:srgbClr val="000000"/>
              </a:solidFill>
              <a:latin typeface="Arial"/>
              <a:ea typeface="Arial"/>
              <a:cs typeface="Arial"/>
              <a:sym typeface="Arial"/>
            </a:endParaRPr>
          </a:p>
        </p:txBody>
      </p:sp>
      <p:cxnSp>
        <p:nvCxnSpPr>
          <p:cNvPr id="511" name="Google Shape;511;p35"/>
          <p:cNvCxnSpPr>
            <a:stCxn id="500" idx="3"/>
            <a:endCxn id="510" idx="2"/>
          </p:cNvCxnSpPr>
          <p:nvPr/>
        </p:nvCxnSpPr>
        <p:spPr>
          <a:xfrm flipH="1" rot="10800000">
            <a:off x="2778872" y="2890205"/>
            <a:ext cx="1508400" cy="538800"/>
          </a:xfrm>
          <a:prstGeom prst="straightConnector1">
            <a:avLst/>
          </a:prstGeom>
          <a:noFill/>
          <a:ln cap="flat" cmpd="sng" w="9525">
            <a:solidFill>
              <a:schemeClr val="dk2"/>
            </a:solidFill>
            <a:prstDash val="solid"/>
            <a:round/>
            <a:headEnd len="med" w="med" type="triangle"/>
            <a:tailEnd len="med" w="med" type="triangle"/>
          </a:ln>
        </p:spPr>
      </p:cxnSp>
      <p:grpSp>
        <p:nvGrpSpPr>
          <p:cNvPr id="512" name="Google Shape;512;p35"/>
          <p:cNvGrpSpPr/>
          <p:nvPr/>
        </p:nvGrpSpPr>
        <p:grpSpPr>
          <a:xfrm>
            <a:off x="9865911" y="4887768"/>
            <a:ext cx="1864989" cy="1284965"/>
            <a:chOff x="5402308" y="3509426"/>
            <a:chExt cx="1398742" cy="963724"/>
          </a:xfrm>
        </p:grpSpPr>
        <p:sp>
          <p:nvSpPr>
            <p:cNvPr id="513" name="Google Shape;513;p35"/>
            <p:cNvSpPr/>
            <p:nvPr/>
          </p:nvSpPr>
          <p:spPr>
            <a:xfrm>
              <a:off x="5402308" y="3642449"/>
              <a:ext cx="944400" cy="830400"/>
            </a:xfrm>
            <a:prstGeom prst="cube">
              <a:avLst>
                <a:gd fmla="val 25000" name="adj"/>
              </a:avLst>
            </a:prstGeom>
            <a:gradFill>
              <a:gsLst>
                <a:gs pos="0">
                  <a:srgbClr val="DCECD5"/>
                </a:gs>
                <a:gs pos="100000">
                  <a:srgbClr val="93BC81"/>
                </a:gs>
              </a:gsLst>
              <a:lin ang="5400012" scaled="0"/>
            </a:gradFill>
            <a:ln cap="flat" cmpd="sng" w="12700">
              <a:solidFill>
                <a:srgbClr val="004288"/>
              </a:solidFill>
              <a:prstDash val="solid"/>
              <a:miter lim="800000"/>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1867">
                <a:solidFill>
                  <a:srgbClr val="FFFFFF"/>
                </a:solidFill>
                <a:latin typeface="Arial"/>
                <a:ea typeface="Arial"/>
                <a:cs typeface="Arial"/>
                <a:sym typeface="Arial"/>
              </a:endParaRPr>
            </a:p>
          </p:txBody>
        </p:sp>
        <p:sp>
          <p:nvSpPr>
            <p:cNvPr id="514" name="Google Shape;514;p35"/>
            <p:cNvSpPr/>
            <p:nvPr/>
          </p:nvSpPr>
          <p:spPr>
            <a:xfrm>
              <a:off x="6027950" y="3509426"/>
              <a:ext cx="773100" cy="560700"/>
            </a:xfrm>
            <a:prstGeom prst="blockArc">
              <a:avLst>
                <a:gd fmla="val 10800000" name="adj1"/>
                <a:gd fmla="val 0" name="adj2"/>
                <a:gd fmla="val 25000" name="adj3"/>
              </a:avLst>
            </a:prstGeom>
            <a:solidFill>
              <a:srgbClr val="FF0000"/>
            </a:solidFill>
            <a:ln cap="flat" cmpd="sng" w="12700">
              <a:solidFill>
                <a:srgbClr val="004288"/>
              </a:solidFill>
              <a:prstDash val="solid"/>
              <a:miter lim="800000"/>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1867">
                <a:solidFill>
                  <a:srgbClr val="666666"/>
                </a:solidFill>
                <a:latin typeface="Arial"/>
                <a:ea typeface="Arial"/>
                <a:cs typeface="Arial"/>
                <a:sym typeface="Arial"/>
              </a:endParaRPr>
            </a:p>
          </p:txBody>
        </p:sp>
        <p:sp>
          <p:nvSpPr>
            <p:cNvPr id="515" name="Google Shape;515;p35"/>
            <p:cNvSpPr txBox="1"/>
            <p:nvPr/>
          </p:nvSpPr>
          <p:spPr>
            <a:xfrm>
              <a:off x="5473613" y="4165350"/>
              <a:ext cx="672000" cy="3078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b="1" lang="en" sz="1867">
                  <a:solidFill>
                    <a:srgbClr val="000000"/>
                  </a:solidFill>
                  <a:latin typeface="Arial"/>
                  <a:ea typeface="Arial"/>
                  <a:cs typeface="Arial"/>
                  <a:sym typeface="Arial"/>
                </a:rPr>
                <a:t>Block</a:t>
              </a:r>
              <a:endParaRPr b="1" sz="1867">
                <a:solidFill>
                  <a:srgbClr val="000000"/>
                </a:solidFill>
                <a:latin typeface="Arial"/>
                <a:ea typeface="Arial"/>
                <a:cs typeface="Arial"/>
                <a:sym typeface="Arial"/>
              </a:endParaRPr>
            </a:p>
          </p:txBody>
        </p:sp>
      </p:grpSp>
      <p:grpSp>
        <p:nvGrpSpPr>
          <p:cNvPr id="516" name="Google Shape;516;p35"/>
          <p:cNvGrpSpPr/>
          <p:nvPr/>
        </p:nvGrpSpPr>
        <p:grpSpPr>
          <a:xfrm>
            <a:off x="8523545" y="4931914"/>
            <a:ext cx="1847185" cy="1243719"/>
            <a:chOff x="5399608" y="3696460"/>
            <a:chExt cx="1385389" cy="932789"/>
          </a:xfrm>
        </p:grpSpPr>
        <p:sp>
          <p:nvSpPr>
            <p:cNvPr id="517" name="Google Shape;517;p35"/>
            <p:cNvSpPr/>
            <p:nvPr/>
          </p:nvSpPr>
          <p:spPr>
            <a:xfrm>
              <a:off x="5399608" y="3798849"/>
              <a:ext cx="944400" cy="830400"/>
            </a:xfrm>
            <a:prstGeom prst="cube">
              <a:avLst>
                <a:gd fmla="val 25000" name="adj"/>
              </a:avLst>
            </a:prstGeom>
            <a:gradFill>
              <a:gsLst>
                <a:gs pos="0">
                  <a:srgbClr val="DCECD5"/>
                </a:gs>
                <a:gs pos="100000">
                  <a:srgbClr val="93BC81"/>
                </a:gs>
              </a:gsLst>
              <a:lin ang="5400012" scaled="0"/>
            </a:gradFill>
            <a:ln cap="flat" cmpd="sng" w="12700">
              <a:solidFill>
                <a:srgbClr val="004288"/>
              </a:solidFill>
              <a:prstDash val="solid"/>
              <a:miter lim="800000"/>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1867">
                <a:solidFill>
                  <a:srgbClr val="FFFFFF"/>
                </a:solidFill>
                <a:latin typeface="Arial"/>
                <a:ea typeface="Arial"/>
                <a:cs typeface="Arial"/>
                <a:sym typeface="Arial"/>
              </a:endParaRPr>
            </a:p>
          </p:txBody>
        </p:sp>
        <p:sp>
          <p:nvSpPr>
            <p:cNvPr id="518" name="Google Shape;518;p35"/>
            <p:cNvSpPr/>
            <p:nvPr/>
          </p:nvSpPr>
          <p:spPr>
            <a:xfrm>
              <a:off x="6011897" y="3696460"/>
              <a:ext cx="773100" cy="520500"/>
            </a:xfrm>
            <a:prstGeom prst="blockArc">
              <a:avLst>
                <a:gd fmla="val 10800000" name="adj1"/>
                <a:gd fmla="val 0" name="adj2"/>
                <a:gd fmla="val 25000" name="adj3"/>
              </a:avLst>
            </a:prstGeom>
            <a:solidFill>
              <a:srgbClr val="FF0000"/>
            </a:solidFill>
            <a:ln cap="flat" cmpd="sng" w="12700">
              <a:solidFill>
                <a:srgbClr val="004288"/>
              </a:solidFill>
              <a:prstDash val="solid"/>
              <a:miter lim="800000"/>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1867">
                <a:solidFill>
                  <a:srgbClr val="666666"/>
                </a:solidFill>
                <a:latin typeface="Arial"/>
                <a:ea typeface="Arial"/>
                <a:cs typeface="Arial"/>
                <a:sym typeface="Arial"/>
              </a:endParaRPr>
            </a:p>
          </p:txBody>
        </p:sp>
        <p:sp>
          <p:nvSpPr>
            <p:cNvPr id="519" name="Google Shape;519;p35"/>
            <p:cNvSpPr txBox="1"/>
            <p:nvPr/>
          </p:nvSpPr>
          <p:spPr>
            <a:xfrm>
              <a:off x="5473613" y="4165350"/>
              <a:ext cx="672000" cy="3078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b="1" lang="en" sz="1867">
                  <a:solidFill>
                    <a:srgbClr val="000000"/>
                  </a:solidFill>
                  <a:latin typeface="Arial"/>
                  <a:ea typeface="Arial"/>
                  <a:cs typeface="Arial"/>
                  <a:sym typeface="Arial"/>
                </a:rPr>
                <a:t>Block</a:t>
              </a:r>
              <a:endParaRPr b="1" sz="1867">
                <a:solidFill>
                  <a:srgbClr val="000000"/>
                </a:solidFill>
                <a:latin typeface="Arial"/>
                <a:ea typeface="Arial"/>
                <a:cs typeface="Arial"/>
                <a:sym typeface="Arial"/>
              </a:endParaRPr>
            </a:p>
          </p:txBody>
        </p:sp>
      </p:grpSp>
      <p:sp>
        <p:nvSpPr>
          <p:cNvPr id="520" name="Google Shape;520;p35"/>
          <p:cNvSpPr/>
          <p:nvPr/>
        </p:nvSpPr>
        <p:spPr>
          <a:xfrm>
            <a:off x="8015863" y="4928613"/>
            <a:ext cx="1030800" cy="694000"/>
          </a:xfrm>
          <a:prstGeom prst="blockArc">
            <a:avLst>
              <a:gd fmla="val 10800000" name="adj1"/>
              <a:gd fmla="val 0" name="adj2"/>
              <a:gd fmla="val 25000" name="adj3"/>
            </a:avLst>
          </a:prstGeom>
          <a:solidFill>
            <a:srgbClr val="FF0000"/>
          </a:solidFill>
          <a:ln cap="flat" cmpd="sng" w="12700">
            <a:solidFill>
              <a:srgbClr val="004288"/>
            </a:solidFill>
            <a:prstDash val="solid"/>
            <a:miter lim="800000"/>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1867">
              <a:solidFill>
                <a:srgbClr val="666666"/>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36"/>
          <p:cNvSpPr txBox="1"/>
          <p:nvPr>
            <p:ph idx="4294967295" type="title"/>
          </p:nvPr>
        </p:nvSpPr>
        <p:spPr>
          <a:xfrm>
            <a:off x="73384" y="1213833"/>
            <a:ext cx="11768800" cy="803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chemeClr val="dk2"/>
              </a:buClr>
              <a:buSzPts val="3600"/>
              <a:buFont typeface="Georgia"/>
              <a:buNone/>
            </a:pPr>
            <a:r>
              <a:rPr lang="en"/>
              <a:t>The Trust Trail</a:t>
            </a:r>
            <a:endParaRPr/>
          </a:p>
        </p:txBody>
      </p:sp>
      <p:grpSp>
        <p:nvGrpSpPr>
          <p:cNvPr id="526" name="Google Shape;526;p36"/>
          <p:cNvGrpSpPr/>
          <p:nvPr/>
        </p:nvGrpSpPr>
        <p:grpSpPr>
          <a:xfrm>
            <a:off x="-16" y="2123515"/>
            <a:ext cx="11915567" cy="2881852"/>
            <a:chOff x="-12" y="1592636"/>
            <a:chExt cx="8936675" cy="2161389"/>
          </a:xfrm>
        </p:grpSpPr>
        <p:sp>
          <p:nvSpPr>
            <p:cNvPr id="527" name="Google Shape;527;p36"/>
            <p:cNvSpPr/>
            <p:nvPr/>
          </p:nvSpPr>
          <p:spPr>
            <a:xfrm>
              <a:off x="492097" y="3070025"/>
              <a:ext cx="1046700" cy="684000"/>
            </a:xfrm>
            <a:prstGeom prst="homePlate">
              <a:avLst>
                <a:gd fmla="val 50000" name="adj"/>
              </a:avLst>
            </a:prstGeom>
            <a:gradFill>
              <a:gsLst>
                <a:gs pos="0">
                  <a:srgbClr val="F5D0D0"/>
                </a:gs>
                <a:gs pos="100000">
                  <a:srgbClr val="D96868"/>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lang="en" sz="1867">
                  <a:solidFill>
                    <a:srgbClr val="000000"/>
                  </a:solidFill>
                  <a:latin typeface="Arial"/>
                  <a:ea typeface="Arial"/>
                  <a:cs typeface="Arial"/>
                  <a:sym typeface="Arial"/>
                </a:rPr>
                <a:t>Validate Txs</a:t>
              </a:r>
              <a:endParaRPr sz="1867">
                <a:solidFill>
                  <a:srgbClr val="000000"/>
                </a:solidFill>
                <a:latin typeface="Arial"/>
                <a:ea typeface="Arial"/>
                <a:cs typeface="Arial"/>
                <a:sym typeface="Arial"/>
              </a:endParaRPr>
            </a:p>
          </p:txBody>
        </p:sp>
        <p:sp>
          <p:nvSpPr>
            <p:cNvPr id="528" name="Google Shape;528;p36"/>
            <p:cNvSpPr/>
            <p:nvPr/>
          </p:nvSpPr>
          <p:spPr>
            <a:xfrm>
              <a:off x="1554001" y="3070025"/>
              <a:ext cx="1219500" cy="684000"/>
            </a:xfrm>
            <a:prstGeom prst="homePlate">
              <a:avLst>
                <a:gd fmla="val 50000" name="adj"/>
              </a:avLst>
            </a:prstGeom>
            <a:gradFill>
              <a:gsLst>
                <a:gs pos="0">
                  <a:srgbClr val="DBD4EB"/>
                </a:gs>
                <a:gs pos="100000">
                  <a:srgbClr val="9180BB"/>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lang="en" sz="1867">
                  <a:solidFill>
                    <a:srgbClr val="000000"/>
                  </a:solidFill>
                  <a:latin typeface="Arial"/>
                  <a:ea typeface="Arial"/>
                  <a:cs typeface="Arial"/>
                  <a:sym typeface="Arial"/>
                </a:rPr>
                <a:t>Verify Gas,</a:t>
              </a:r>
              <a:endParaRPr sz="1867">
                <a:solidFill>
                  <a:srgbClr val="000000"/>
                </a:solidFill>
                <a:latin typeface="Arial"/>
                <a:ea typeface="Arial"/>
                <a:cs typeface="Arial"/>
                <a:sym typeface="Arial"/>
              </a:endParaRPr>
            </a:p>
            <a:p>
              <a:pPr indent="0" lvl="0" marL="0" marR="0" rtl="0" algn="l">
                <a:spcBef>
                  <a:spcPts val="0"/>
                </a:spcBef>
                <a:spcAft>
                  <a:spcPts val="0"/>
                </a:spcAft>
                <a:buNone/>
              </a:pPr>
              <a:r>
                <a:rPr lang="en" sz="1867">
                  <a:solidFill>
                    <a:srgbClr val="000000"/>
                  </a:solidFill>
                  <a:latin typeface="Arial"/>
                  <a:ea typeface="Arial"/>
                  <a:cs typeface="Arial"/>
                  <a:sym typeface="Arial"/>
                </a:rPr>
                <a:t>Resources</a:t>
              </a:r>
              <a:endParaRPr sz="1867">
                <a:solidFill>
                  <a:srgbClr val="000000"/>
                </a:solidFill>
                <a:latin typeface="Arial"/>
                <a:ea typeface="Arial"/>
                <a:cs typeface="Arial"/>
                <a:sym typeface="Arial"/>
              </a:endParaRPr>
            </a:p>
          </p:txBody>
        </p:sp>
        <p:sp>
          <p:nvSpPr>
            <p:cNvPr id="529" name="Google Shape;529;p36"/>
            <p:cNvSpPr/>
            <p:nvPr/>
          </p:nvSpPr>
          <p:spPr>
            <a:xfrm>
              <a:off x="3911138" y="3070025"/>
              <a:ext cx="1367700" cy="684000"/>
            </a:xfrm>
            <a:prstGeom prst="homePlate">
              <a:avLst>
                <a:gd fmla="val 50000" name="adj"/>
              </a:avLst>
            </a:prstGeom>
            <a:gradFill>
              <a:gsLst>
                <a:gs pos="0">
                  <a:srgbClr val="BFBFBF"/>
                </a:gs>
                <a:gs pos="100000">
                  <a:srgbClr val="737373"/>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lang="en" sz="1867">
                  <a:solidFill>
                    <a:srgbClr val="000000"/>
                  </a:solidFill>
                  <a:latin typeface="Arial"/>
                  <a:ea typeface="Arial"/>
                  <a:cs typeface="Arial"/>
                  <a:sym typeface="Arial"/>
                </a:rPr>
                <a:t>Form Block;</a:t>
              </a:r>
              <a:endParaRPr sz="1867">
                <a:solidFill>
                  <a:srgbClr val="000000"/>
                </a:solidFill>
                <a:latin typeface="Arial"/>
                <a:ea typeface="Arial"/>
                <a:cs typeface="Arial"/>
                <a:sym typeface="Arial"/>
              </a:endParaRPr>
            </a:p>
            <a:p>
              <a:pPr indent="0" lvl="0" marL="0" marR="0" rtl="0" algn="l">
                <a:spcBef>
                  <a:spcPts val="0"/>
                </a:spcBef>
                <a:spcAft>
                  <a:spcPts val="0"/>
                </a:spcAft>
                <a:buNone/>
              </a:pPr>
              <a:r>
                <a:rPr lang="en" sz="1867">
                  <a:solidFill>
                    <a:srgbClr val="000000"/>
                  </a:solidFill>
                  <a:latin typeface="Arial"/>
                  <a:ea typeface="Arial"/>
                  <a:cs typeface="Arial"/>
                  <a:sym typeface="Arial"/>
                </a:rPr>
                <a:t>Consensus</a:t>
              </a:r>
              <a:endParaRPr sz="1867">
                <a:solidFill>
                  <a:srgbClr val="000000"/>
                </a:solidFill>
                <a:latin typeface="Arial"/>
                <a:ea typeface="Arial"/>
                <a:cs typeface="Arial"/>
                <a:sym typeface="Arial"/>
              </a:endParaRPr>
            </a:p>
            <a:p>
              <a:pPr indent="0" lvl="0" marL="0" marR="0" rtl="0" algn="l">
                <a:spcBef>
                  <a:spcPts val="0"/>
                </a:spcBef>
                <a:spcAft>
                  <a:spcPts val="0"/>
                </a:spcAft>
                <a:buNone/>
              </a:pPr>
              <a:r>
                <a:rPr lang="en" sz="1867">
                  <a:solidFill>
                    <a:srgbClr val="000000"/>
                  </a:solidFill>
                  <a:latin typeface="Arial"/>
                  <a:ea typeface="Arial"/>
                  <a:cs typeface="Arial"/>
                  <a:sym typeface="Arial"/>
                </a:rPr>
                <a:t>Process</a:t>
              </a:r>
              <a:endParaRPr sz="1867">
                <a:solidFill>
                  <a:srgbClr val="000000"/>
                </a:solidFill>
                <a:latin typeface="Arial"/>
                <a:ea typeface="Arial"/>
                <a:cs typeface="Arial"/>
                <a:sym typeface="Arial"/>
              </a:endParaRPr>
            </a:p>
          </p:txBody>
        </p:sp>
        <p:sp>
          <p:nvSpPr>
            <p:cNvPr id="530" name="Google Shape;530;p36"/>
            <p:cNvSpPr txBox="1"/>
            <p:nvPr/>
          </p:nvSpPr>
          <p:spPr>
            <a:xfrm>
              <a:off x="7636238" y="3184025"/>
              <a:ext cx="1219500" cy="456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1867">
                  <a:solidFill>
                    <a:srgbClr val="000000"/>
                  </a:solidFill>
                  <a:latin typeface="Arial"/>
                  <a:ea typeface="Arial"/>
                  <a:cs typeface="Arial"/>
                  <a:sym typeface="Arial"/>
                </a:rPr>
                <a:t>Add block </a:t>
              </a:r>
              <a:endParaRPr sz="1867">
                <a:solidFill>
                  <a:srgbClr val="000000"/>
                </a:solidFill>
                <a:latin typeface="Arial"/>
                <a:ea typeface="Arial"/>
                <a:cs typeface="Arial"/>
                <a:sym typeface="Arial"/>
              </a:endParaRPr>
            </a:p>
            <a:p>
              <a:pPr indent="0" lvl="0" marL="0" marR="0" rtl="0" algn="l">
                <a:spcBef>
                  <a:spcPts val="0"/>
                </a:spcBef>
                <a:spcAft>
                  <a:spcPts val="0"/>
                </a:spcAft>
                <a:buNone/>
              </a:pPr>
              <a:r>
                <a:rPr lang="en" sz="1867">
                  <a:solidFill>
                    <a:srgbClr val="000000"/>
                  </a:solidFill>
                  <a:latin typeface="Arial"/>
                  <a:ea typeface="Arial"/>
                  <a:cs typeface="Arial"/>
                  <a:sym typeface="Arial"/>
                </a:rPr>
                <a:t>to the </a:t>
              </a:r>
              <a:endParaRPr sz="1867">
                <a:solidFill>
                  <a:srgbClr val="000000"/>
                </a:solidFill>
                <a:latin typeface="Arial"/>
                <a:ea typeface="Arial"/>
                <a:cs typeface="Arial"/>
                <a:sym typeface="Arial"/>
              </a:endParaRPr>
            </a:p>
            <a:p>
              <a:pPr indent="0" lvl="0" marL="0" marR="0" rtl="0" algn="l">
                <a:spcBef>
                  <a:spcPts val="0"/>
                </a:spcBef>
                <a:spcAft>
                  <a:spcPts val="0"/>
                </a:spcAft>
                <a:buNone/>
              </a:pPr>
              <a:r>
                <a:rPr lang="en" sz="1867">
                  <a:solidFill>
                    <a:srgbClr val="000000"/>
                  </a:solidFill>
                  <a:latin typeface="Arial"/>
                  <a:ea typeface="Arial"/>
                  <a:cs typeface="Arial"/>
                  <a:sym typeface="Arial"/>
                </a:rPr>
                <a:t>Blockchain, </a:t>
              </a:r>
              <a:endParaRPr sz="1867">
                <a:solidFill>
                  <a:srgbClr val="000000"/>
                </a:solidFill>
                <a:latin typeface="Arial"/>
                <a:ea typeface="Arial"/>
                <a:cs typeface="Arial"/>
                <a:sym typeface="Arial"/>
              </a:endParaRPr>
            </a:p>
            <a:p>
              <a:pPr indent="0" lvl="0" marL="0" marR="0" rtl="0" algn="l">
                <a:spcBef>
                  <a:spcPts val="0"/>
                </a:spcBef>
                <a:spcAft>
                  <a:spcPts val="0"/>
                </a:spcAft>
                <a:buNone/>
              </a:pPr>
              <a:r>
                <a:rPr lang="en" sz="1867">
                  <a:solidFill>
                    <a:srgbClr val="000000"/>
                  </a:solidFill>
                  <a:latin typeface="Arial"/>
                  <a:ea typeface="Arial"/>
                  <a:cs typeface="Arial"/>
                  <a:sym typeface="Arial"/>
                </a:rPr>
                <a:t>Confirm Txs</a:t>
              </a:r>
              <a:endParaRPr sz="1867">
                <a:solidFill>
                  <a:srgbClr val="000000"/>
                </a:solidFill>
                <a:latin typeface="Arial"/>
                <a:ea typeface="Arial"/>
                <a:cs typeface="Arial"/>
                <a:sym typeface="Arial"/>
              </a:endParaRPr>
            </a:p>
          </p:txBody>
        </p:sp>
        <p:sp>
          <p:nvSpPr>
            <p:cNvPr id="531" name="Google Shape;531;p36"/>
            <p:cNvSpPr/>
            <p:nvPr/>
          </p:nvSpPr>
          <p:spPr>
            <a:xfrm>
              <a:off x="6416499" y="3070025"/>
              <a:ext cx="1219500" cy="684000"/>
            </a:xfrm>
            <a:prstGeom prst="homePlate">
              <a:avLst>
                <a:gd fmla="val 50000" name="adj"/>
              </a:avLst>
            </a:prstGeom>
            <a:gradFill>
              <a:gsLst>
                <a:gs pos="0">
                  <a:srgbClr val="D4E5F5"/>
                </a:gs>
                <a:gs pos="100000">
                  <a:srgbClr val="70A4D5"/>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lang="en" sz="1867">
                  <a:solidFill>
                    <a:srgbClr val="000000"/>
                  </a:solidFill>
                  <a:latin typeface="Arial"/>
                  <a:ea typeface="Arial"/>
                  <a:cs typeface="Arial"/>
                  <a:sym typeface="Arial"/>
                </a:rPr>
                <a:t>Others Verify Block</a:t>
              </a:r>
              <a:endParaRPr sz="1867">
                <a:solidFill>
                  <a:srgbClr val="000000"/>
                </a:solidFill>
                <a:latin typeface="Arial"/>
                <a:ea typeface="Arial"/>
                <a:cs typeface="Arial"/>
                <a:sym typeface="Arial"/>
              </a:endParaRPr>
            </a:p>
          </p:txBody>
        </p:sp>
        <p:cxnSp>
          <p:nvCxnSpPr>
            <p:cNvPr id="532" name="Google Shape;532;p36"/>
            <p:cNvCxnSpPr>
              <a:stCxn id="531" idx="3"/>
              <a:endCxn id="533" idx="3"/>
            </p:cNvCxnSpPr>
            <p:nvPr/>
          </p:nvCxnSpPr>
          <p:spPr>
            <a:xfrm flipH="1" rot="10800000">
              <a:off x="7635999" y="2632925"/>
              <a:ext cx="300" cy="779100"/>
            </a:xfrm>
            <a:prstGeom prst="bentConnector2">
              <a:avLst/>
            </a:prstGeom>
            <a:noFill/>
            <a:ln cap="flat" cmpd="sng" w="9525">
              <a:solidFill>
                <a:schemeClr val="dk2"/>
              </a:solidFill>
              <a:prstDash val="solid"/>
              <a:round/>
              <a:headEnd len="sm" w="sm" type="none"/>
              <a:tailEnd len="med" w="med" type="triangle"/>
            </a:ln>
          </p:spPr>
        </p:cxnSp>
        <p:grpSp>
          <p:nvGrpSpPr>
            <p:cNvPr id="534" name="Google Shape;534;p36"/>
            <p:cNvGrpSpPr/>
            <p:nvPr/>
          </p:nvGrpSpPr>
          <p:grpSpPr>
            <a:xfrm>
              <a:off x="6636019" y="1592636"/>
              <a:ext cx="2300644" cy="1040189"/>
              <a:chOff x="1353550" y="1228561"/>
              <a:chExt cx="3411900" cy="2072089"/>
            </a:xfrm>
          </p:grpSpPr>
          <p:sp>
            <p:nvSpPr>
              <p:cNvPr id="535" name="Google Shape;535;p36"/>
              <p:cNvSpPr/>
              <p:nvPr/>
            </p:nvSpPr>
            <p:spPr>
              <a:xfrm>
                <a:off x="1353550" y="1350350"/>
                <a:ext cx="997200" cy="883500"/>
              </a:xfrm>
              <a:prstGeom prst="cube">
                <a:avLst>
                  <a:gd fmla="val 25000" name="adj"/>
                </a:avLst>
              </a:prstGeom>
              <a:gradFill>
                <a:gsLst>
                  <a:gs pos="0">
                    <a:srgbClr val="DCECD5"/>
                  </a:gs>
                  <a:gs pos="100000">
                    <a:srgbClr val="93BC8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536" name="Google Shape;536;p36"/>
              <p:cNvSpPr/>
              <p:nvPr/>
            </p:nvSpPr>
            <p:spPr>
              <a:xfrm>
                <a:off x="1505950" y="1502750"/>
                <a:ext cx="997200" cy="883500"/>
              </a:xfrm>
              <a:prstGeom prst="cube">
                <a:avLst>
                  <a:gd fmla="val 25000" name="adj"/>
                </a:avLst>
              </a:prstGeom>
              <a:gradFill>
                <a:gsLst>
                  <a:gs pos="0">
                    <a:srgbClr val="DCECD5"/>
                  </a:gs>
                  <a:gs pos="100000">
                    <a:srgbClr val="93BC8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537" name="Google Shape;537;p36"/>
              <p:cNvSpPr/>
              <p:nvPr/>
            </p:nvSpPr>
            <p:spPr>
              <a:xfrm>
                <a:off x="1658350" y="1655150"/>
                <a:ext cx="997200" cy="883500"/>
              </a:xfrm>
              <a:prstGeom prst="cube">
                <a:avLst>
                  <a:gd fmla="val 25000" name="adj"/>
                </a:avLst>
              </a:prstGeom>
              <a:gradFill>
                <a:gsLst>
                  <a:gs pos="0">
                    <a:srgbClr val="DCECD5"/>
                  </a:gs>
                  <a:gs pos="100000">
                    <a:srgbClr val="93BC8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538" name="Google Shape;538;p36"/>
              <p:cNvSpPr/>
              <p:nvPr/>
            </p:nvSpPr>
            <p:spPr>
              <a:xfrm>
                <a:off x="1810750" y="1807550"/>
                <a:ext cx="997200" cy="883500"/>
              </a:xfrm>
              <a:prstGeom prst="cube">
                <a:avLst>
                  <a:gd fmla="val 25000" name="adj"/>
                </a:avLst>
              </a:prstGeom>
              <a:gradFill>
                <a:gsLst>
                  <a:gs pos="0">
                    <a:srgbClr val="DCECD5"/>
                  </a:gs>
                  <a:gs pos="100000">
                    <a:srgbClr val="93BC8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539" name="Google Shape;539;p36"/>
              <p:cNvSpPr/>
              <p:nvPr/>
            </p:nvSpPr>
            <p:spPr>
              <a:xfrm>
                <a:off x="1963150" y="1959950"/>
                <a:ext cx="997200" cy="883500"/>
              </a:xfrm>
              <a:prstGeom prst="cube">
                <a:avLst>
                  <a:gd fmla="val 25000" name="adj"/>
                </a:avLst>
              </a:prstGeom>
              <a:gradFill>
                <a:gsLst>
                  <a:gs pos="0">
                    <a:srgbClr val="DCECD5"/>
                  </a:gs>
                  <a:gs pos="100000">
                    <a:srgbClr val="93BC8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540" name="Google Shape;540;p36"/>
              <p:cNvSpPr/>
              <p:nvPr/>
            </p:nvSpPr>
            <p:spPr>
              <a:xfrm>
                <a:off x="2115550" y="2112350"/>
                <a:ext cx="997200" cy="883500"/>
              </a:xfrm>
              <a:prstGeom prst="cube">
                <a:avLst>
                  <a:gd fmla="val 25000" name="adj"/>
                </a:avLst>
              </a:prstGeom>
              <a:gradFill>
                <a:gsLst>
                  <a:gs pos="0">
                    <a:srgbClr val="DCECD5"/>
                  </a:gs>
                  <a:gs pos="100000">
                    <a:srgbClr val="93BC8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541" name="Google Shape;541;p36"/>
              <p:cNvSpPr/>
              <p:nvPr/>
            </p:nvSpPr>
            <p:spPr>
              <a:xfrm>
                <a:off x="2267950" y="2264750"/>
                <a:ext cx="997200" cy="883500"/>
              </a:xfrm>
              <a:prstGeom prst="cube">
                <a:avLst>
                  <a:gd fmla="val 25000" name="adj"/>
                </a:avLst>
              </a:prstGeom>
              <a:gradFill>
                <a:gsLst>
                  <a:gs pos="0">
                    <a:srgbClr val="DCECD5"/>
                  </a:gs>
                  <a:gs pos="100000">
                    <a:srgbClr val="93BC8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533" name="Google Shape;533;p36"/>
              <p:cNvSpPr/>
              <p:nvPr/>
            </p:nvSpPr>
            <p:spPr>
              <a:xfrm>
                <a:off x="2420350" y="2417150"/>
                <a:ext cx="997200" cy="883500"/>
              </a:xfrm>
              <a:prstGeom prst="cube">
                <a:avLst>
                  <a:gd fmla="val 25000" name="adj"/>
                </a:avLst>
              </a:prstGeom>
              <a:gradFill>
                <a:gsLst>
                  <a:gs pos="0">
                    <a:srgbClr val="DCECD5"/>
                  </a:gs>
                  <a:gs pos="100000">
                    <a:srgbClr val="93BC8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542" name="Google Shape;542;p36"/>
              <p:cNvSpPr/>
              <p:nvPr/>
            </p:nvSpPr>
            <p:spPr>
              <a:xfrm rot="1512957">
                <a:off x="1739850" y="1285280"/>
                <a:ext cx="370396" cy="465545"/>
              </a:xfrm>
              <a:prstGeom prst="blockArc">
                <a:avLst>
                  <a:gd fmla="val 10800000" name="adj1"/>
                  <a:gd fmla="val 0" name="adj2"/>
                  <a:gd fmla="val 25000" name="adj3"/>
                </a:avLst>
              </a:prstGeom>
              <a:solidFill>
                <a:srgbClr val="FF0000"/>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543" name="Google Shape;543;p36"/>
              <p:cNvSpPr/>
              <p:nvPr/>
            </p:nvSpPr>
            <p:spPr>
              <a:xfrm rot="1512957">
                <a:off x="1892250" y="1437680"/>
                <a:ext cx="370396" cy="465545"/>
              </a:xfrm>
              <a:prstGeom prst="blockArc">
                <a:avLst>
                  <a:gd fmla="val 10800000" name="adj1"/>
                  <a:gd fmla="val 0" name="adj2"/>
                  <a:gd fmla="val 25000" name="adj3"/>
                </a:avLst>
              </a:prstGeom>
              <a:solidFill>
                <a:srgbClr val="FF0000"/>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544" name="Google Shape;544;p36"/>
              <p:cNvSpPr/>
              <p:nvPr/>
            </p:nvSpPr>
            <p:spPr>
              <a:xfrm rot="1512957">
                <a:off x="2044650" y="1590080"/>
                <a:ext cx="370396" cy="465545"/>
              </a:xfrm>
              <a:prstGeom prst="blockArc">
                <a:avLst>
                  <a:gd fmla="val 10800000" name="adj1"/>
                  <a:gd fmla="val 0" name="adj2"/>
                  <a:gd fmla="val 25000" name="adj3"/>
                </a:avLst>
              </a:prstGeom>
              <a:solidFill>
                <a:srgbClr val="FF0000"/>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545" name="Google Shape;545;p36"/>
              <p:cNvSpPr/>
              <p:nvPr/>
            </p:nvSpPr>
            <p:spPr>
              <a:xfrm rot="1512957">
                <a:off x="2197050" y="1742480"/>
                <a:ext cx="370396" cy="465545"/>
              </a:xfrm>
              <a:prstGeom prst="blockArc">
                <a:avLst>
                  <a:gd fmla="val 10800000" name="adj1"/>
                  <a:gd fmla="val 0" name="adj2"/>
                  <a:gd fmla="val 25000" name="adj3"/>
                </a:avLst>
              </a:prstGeom>
              <a:solidFill>
                <a:srgbClr val="FF0000"/>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546" name="Google Shape;546;p36"/>
              <p:cNvSpPr/>
              <p:nvPr/>
            </p:nvSpPr>
            <p:spPr>
              <a:xfrm rot="1512957">
                <a:off x="2349450" y="1894880"/>
                <a:ext cx="370396" cy="465545"/>
              </a:xfrm>
              <a:prstGeom prst="blockArc">
                <a:avLst>
                  <a:gd fmla="val 10800000" name="adj1"/>
                  <a:gd fmla="val 0" name="adj2"/>
                  <a:gd fmla="val 25000" name="adj3"/>
                </a:avLst>
              </a:prstGeom>
              <a:solidFill>
                <a:srgbClr val="FF0000"/>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547" name="Google Shape;547;p36"/>
              <p:cNvSpPr/>
              <p:nvPr/>
            </p:nvSpPr>
            <p:spPr>
              <a:xfrm rot="1512957">
                <a:off x="2501850" y="2047280"/>
                <a:ext cx="370396" cy="465545"/>
              </a:xfrm>
              <a:prstGeom prst="blockArc">
                <a:avLst>
                  <a:gd fmla="val 10800000" name="adj1"/>
                  <a:gd fmla="val 0" name="adj2"/>
                  <a:gd fmla="val 25000" name="adj3"/>
                </a:avLst>
              </a:prstGeom>
              <a:solidFill>
                <a:srgbClr val="FF0000"/>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548" name="Google Shape;548;p36"/>
              <p:cNvSpPr/>
              <p:nvPr/>
            </p:nvSpPr>
            <p:spPr>
              <a:xfrm rot="1512957">
                <a:off x="2654250" y="2199680"/>
                <a:ext cx="370396" cy="465545"/>
              </a:xfrm>
              <a:prstGeom prst="blockArc">
                <a:avLst>
                  <a:gd fmla="val 10800000" name="adj1"/>
                  <a:gd fmla="val 0" name="adj2"/>
                  <a:gd fmla="val 25000" name="adj3"/>
                </a:avLst>
              </a:prstGeom>
              <a:solidFill>
                <a:srgbClr val="FF0000"/>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549" name="Google Shape;549;p36"/>
              <p:cNvSpPr txBox="1"/>
              <p:nvPr/>
            </p:nvSpPr>
            <p:spPr>
              <a:xfrm>
                <a:off x="3112750" y="1502600"/>
                <a:ext cx="1652700" cy="579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1867">
                    <a:solidFill>
                      <a:srgbClr val="000000"/>
                    </a:solidFill>
                    <a:latin typeface="Arial"/>
                    <a:ea typeface="Arial"/>
                    <a:cs typeface="Arial"/>
                    <a:sym typeface="Arial"/>
                  </a:rPr>
                  <a:t>Secure Blockchain</a:t>
                </a:r>
                <a:endParaRPr sz="1867">
                  <a:solidFill>
                    <a:srgbClr val="000000"/>
                  </a:solidFill>
                  <a:latin typeface="Arial"/>
                  <a:ea typeface="Arial"/>
                  <a:cs typeface="Arial"/>
                  <a:sym typeface="Arial"/>
                </a:endParaRPr>
              </a:p>
            </p:txBody>
          </p:sp>
        </p:grpSp>
        <p:sp>
          <p:nvSpPr>
            <p:cNvPr id="550" name="Google Shape;550;p36"/>
            <p:cNvSpPr/>
            <p:nvPr/>
          </p:nvSpPr>
          <p:spPr>
            <a:xfrm>
              <a:off x="-12" y="1718600"/>
              <a:ext cx="626700" cy="604500"/>
            </a:xfrm>
            <a:prstGeom prst="cube">
              <a:avLst>
                <a:gd fmla="val 25000" name="adj"/>
              </a:avLst>
            </a:prstGeom>
            <a:gradFill>
              <a:gsLst>
                <a:gs pos="0">
                  <a:srgbClr val="FDECDB"/>
                </a:gs>
                <a:gs pos="100000">
                  <a:srgbClr val="F0A963"/>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lang="en" sz="1867">
                  <a:solidFill>
                    <a:srgbClr val="000000"/>
                  </a:solidFill>
                  <a:latin typeface="Arial"/>
                  <a:ea typeface="Arial"/>
                  <a:cs typeface="Arial"/>
                  <a:sym typeface="Arial"/>
                </a:rPr>
                <a:t>Txs</a:t>
              </a:r>
              <a:endParaRPr sz="1867">
                <a:solidFill>
                  <a:srgbClr val="000000"/>
                </a:solidFill>
                <a:latin typeface="Arial"/>
                <a:ea typeface="Arial"/>
                <a:cs typeface="Arial"/>
                <a:sym typeface="Arial"/>
              </a:endParaRPr>
            </a:p>
          </p:txBody>
        </p:sp>
        <p:cxnSp>
          <p:nvCxnSpPr>
            <p:cNvPr id="551" name="Google Shape;551;p36"/>
            <p:cNvCxnSpPr>
              <a:stCxn id="550" idx="3"/>
              <a:endCxn id="527" idx="1"/>
            </p:cNvCxnSpPr>
            <p:nvPr/>
          </p:nvCxnSpPr>
          <p:spPr>
            <a:xfrm flipH="1" rot="-5400000">
              <a:off x="-179524" y="2740400"/>
              <a:ext cx="1089000" cy="254400"/>
            </a:xfrm>
            <a:prstGeom prst="bentConnector2">
              <a:avLst/>
            </a:prstGeom>
            <a:noFill/>
            <a:ln cap="flat" cmpd="sng" w="9525">
              <a:solidFill>
                <a:schemeClr val="dk2"/>
              </a:solidFill>
              <a:prstDash val="solid"/>
              <a:round/>
              <a:headEnd len="sm" w="sm" type="none"/>
              <a:tailEnd len="med" w="med" type="triangle"/>
            </a:ln>
          </p:spPr>
        </p:cxnSp>
        <p:sp>
          <p:nvSpPr>
            <p:cNvPr id="552" name="Google Shape;552;p36"/>
            <p:cNvSpPr/>
            <p:nvPr/>
          </p:nvSpPr>
          <p:spPr>
            <a:xfrm>
              <a:off x="7815563" y="2728025"/>
              <a:ext cx="626700" cy="456000"/>
            </a:xfrm>
            <a:prstGeom prst="cube">
              <a:avLst>
                <a:gd fmla="val 25000" name="adj"/>
              </a:avLst>
            </a:prstGeom>
            <a:gradFill>
              <a:gsLst>
                <a:gs pos="0">
                  <a:srgbClr val="DCECD5"/>
                </a:gs>
                <a:gs pos="100000">
                  <a:srgbClr val="93BC8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lang="en" sz="1867">
                  <a:solidFill>
                    <a:srgbClr val="000000"/>
                  </a:solidFill>
                  <a:latin typeface="Arial"/>
                  <a:ea typeface="Arial"/>
                  <a:cs typeface="Arial"/>
                  <a:sym typeface="Arial"/>
                </a:rPr>
                <a:t>Txs</a:t>
              </a:r>
              <a:endParaRPr sz="1867">
                <a:solidFill>
                  <a:srgbClr val="000000"/>
                </a:solidFill>
                <a:latin typeface="Arial"/>
                <a:ea typeface="Arial"/>
                <a:cs typeface="Arial"/>
                <a:sym typeface="Arial"/>
              </a:endParaRPr>
            </a:p>
          </p:txBody>
        </p:sp>
        <p:sp>
          <p:nvSpPr>
            <p:cNvPr id="553" name="Google Shape;553;p36"/>
            <p:cNvSpPr/>
            <p:nvPr/>
          </p:nvSpPr>
          <p:spPr>
            <a:xfrm>
              <a:off x="2770650" y="3070025"/>
              <a:ext cx="1158900" cy="684000"/>
            </a:xfrm>
            <a:prstGeom prst="homePlate">
              <a:avLst>
                <a:gd fmla="val 50000" name="adj"/>
              </a:avLst>
            </a:prstGeom>
            <a:gradFill>
              <a:gsLst>
                <a:gs pos="0">
                  <a:srgbClr val="FFC002"/>
                </a:gs>
                <a:gs pos="100000">
                  <a:srgbClr val="795B04"/>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lang="en" sz="1867">
                  <a:solidFill>
                    <a:srgbClr val="000000"/>
                  </a:solidFill>
                  <a:latin typeface="Arial"/>
                  <a:ea typeface="Arial"/>
                  <a:cs typeface="Arial"/>
                  <a:sym typeface="Arial"/>
                </a:rPr>
                <a:t>Execute Txs</a:t>
              </a:r>
              <a:endParaRPr sz="1867">
                <a:solidFill>
                  <a:srgbClr val="000000"/>
                </a:solidFill>
                <a:latin typeface="Arial"/>
                <a:ea typeface="Arial"/>
                <a:cs typeface="Arial"/>
                <a:sym typeface="Arial"/>
              </a:endParaRPr>
            </a:p>
          </p:txBody>
        </p:sp>
        <p:sp>
          <p:nvSpPr>
            <p:cNvPr id="554" name="Google Shape;554;p36"/>
            <p:cNvSpPr/>
            <p:nvPr/>
          </p:nvSpPr>
          <p:spPr>
            <a:xfrm>
              <a:off x="5258123" y="3070025"/>
              <a:ext cx="1158900" cy="684000"/>
            </a:xfrm>
            <a:prstGeom prst="homePlate">
              <a:avLst>
                <a:gd fmla="val 50000" name="adj"/>
              </a:avLst>
            </a:prstGeom>
            <a:gradFill>
              <a:gsLst>
                <a:gs pos="0">
                  <a:srgbClr val="FDECDB"/>
                </a:gs>
                <a:gs pos="100000">
                  <a:srgbClr val="F0A963"/>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lang="en" sz="1867">
                  <a:solidFill>
                    <a:srgbClr val="000000"/>
                  </a:solidFill>
                  <a:latin typeface="Arial"/>
                  <a:ea typeface="Arial"/>
                  <a:cs typeface="Arial"/>
                  <a:sym typeface="Arial"/>
                </a:rPr>
                <a:t>Finalize &amp;</a:t>
              </a:r>
              <a:endParaRPr sz="1867">
                <a:solidFill>
                  <a:srgbClr val="000000"/>
                </a:solidFill>
                <a:latin typeface="Arial"/>
                <a:ea typeface="Arial"/>
                <a:cs typeface="Arial"/>
                <a:sym typeface="Arial"/>
              </a:endParaRPr>
            </a:p>
            <a:p>
              <a:pPr indent="0" lvl="0" marL="0" marR="0" rtl="0" algn="l">
                <a:spcBef>
                  <a:spcPts val="0"/>
                </a:spcBef>
                <a:spcAft>
                  <a:spcPts val="0"/>
                </a:spcAft>
                <a:buNone/>
              </a:pPr>
              <a:r>
                <a:rPr lang="en" sz="1867">
                  <a:solidFill>
                    <a:srgbClr val="000000"/>
                  </a:solidFill>
                  <a:latin typeface="Arial"/>
                  <a:ea typeface="Arial"/>
                  <a:cs typeface="Arial"/>
                  <a:sym typeface="Arial"/>
                </a:rPr>
                <a:t>Broadcast </a:t>
              </a:r>
              <a:endParaRPr sz="1867">
                <a:solidFill>
                  <a:srgbClr val="000000"/>
                </a:solidFill>
                <a:latin typeface="Arial"/>
                <a:ea typeface="Arial"/>
                <a:cs typeface="Arial"/>
                <a:sym typeface="Arial"/>
              </a:endParaRPr>
            </a:p>
            <a:p>
              <a:pPr indent="0" lvl="0" marL="0" marR="0" rtl="0" algn="l">
                <a:spcBef>
                  <a:spcPts val="0"/>
                </a:spcBef>
                <a:spcAft>
                  <a:spcPts val="0"/>
                </a:spcAft>
                <a:buNone/>
              </a:pPr>
              <a:r>
                <a:rPr lang="en" sz="1867">
                  <a:solidFill>
                    <a:srgbClr val="000000"/>
                  </a:solidFill>
                  <a:latin typeface="Arial"/>
                  <a:ea typeface="Arial"/>
                  <a:cs typeface="Arial"/>
                  <a:sym typeface="Arial"/>
                </a:rPr>
                <a:t>Block</a:t>
              </a:r>
              <a:endParaRPr sz="1867">
                <a:solidFill>
                  <a:srgbClr val="000000"/>
                </a:solidFill>
                <a:latin typeface="Arial"/>
                <a:ea typeface="Arial"/>
                <a:cs typeface="Arial"/>
                <a:sym typeface="Arial"/>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37"/>
          <p:cNvSpPr/>
          <p:nvPr/>
        </p:nvSpPr>
        <p:spPr>
          <a:xfrm>
            <a:off x="3951433" y="983600"/>
            <a:ext cx="2374400" cy="1823600"/>
          </a:xfrm>
          <a:prstGeom prst="ellipse">
            <a:avLst/>
          </a:prstGeom>
          <a:gradFill>
            <a:gsLst>
              <a:gs pos="0">
                <a:srgbClr val="FFFFFF"/>
              </a:gs>
              <a:gs pos="100000">
                <a:srgbClr val="B3B3B3"/>
              </a:gs>
            </a:gsLst>
            <a:lin ang="5400012" scaled="0"/>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560" name="Google Shape;560;p37"/>
          <p:cNvSpPr txBox="1"/>
          <p:nvPr>
            <p:ph type="title"/>
          </p:nvPr>
        </p:nvSpPr>
        <p:spPr>
          <a:xfrm>
            <a:off x="401267" y="2295617"/>
            <a:ext cx="10962800" cy="1023600"/>
          </a:xfrm>
          <a:prstGeom prst="rect">
            <a:avLst/>
          </a:prstGeom>
          <a:noFill/>
          <a:ln>
            <a:noFill/>
          </a:ln>
        </p:spPr>
        <p:txBody>
          <a:bodyPr anchorCtr="0" anchor="b" bIns="121900" lIns="121900" spcFirstLastPara="1" rIns="121900" wrap="square" tIns="121900">
            <a:noAutofit/>
          </a:bodyPr>
          <a:lstStyle/>
          <a:p>
            <a:pPr indent="0" lvl="0" marL="0" marR="0" rtl="0" algn="l">
              <a:lnSpc>
                <a:spcPct val="90000"/>
              </a:lnSpc>
              <a:spcBef>
                <a:spcPts val="0"/>
              </a:spcBef>
              <a:spcAft>
                <a:spcPts val="0"/>
              </a:spcAft>
              <a:buClr>
                <a:schemeClr val="dk2"/>
              </a:buClr>
              <a:buSzPts val="3000"/>
              <a:buFont typeface="Arial"/>
              <a:buNone/>
            </a:pPr>
            <a:r>
              <a:rPr lang="en"/>
              <a:t>Validate Transactions </a:t>
            </a:r>
            <a:endParaRPr/>
          </a:p>
        </p:txBody>
      </p:sp>
      <p:sp>
        <p:nvSpPr>
          <p:cNvPr id="561" name="Google Shape;561;p37"/>
          <p:cNvSpPr txBox="1"/>
          <p:nvPr>
            <p:ph idx="1" type="body"/>
          </p:nvPr>
        </p:nvSpPr>
        <p:spPr>
          <a:xfrm>
            <a:off x="629200" y="3453267"/>
            <a:ext cx="10962800" cy="3210800"/>
          </a:xfrm>
          <a:prstGeom prst="rect">
            <a:avLst/>
          </a:prstGeom>
          <a:noFill/>
          <a:ln>
            <a:noFill/>
          </a:ln>
        </p:spPr>
        <p:txBody>
          <a:bodyPr anchorCtr="0" anchor="t" bIns="121900" lIns="121900" spcFirstLastPara="1" rIns="121900" wrap="square" tIns="121900">
            <a:noAutofit/>
          </a:bodyPr>
          <a:lstStyle/>
          <a:p>
            <a:pPr indent="-101597" lvl="0" marL="228594" rtl="0" algn="l">
              <a:lnSpc>
                <a:spcPct val="100000"/>
              </a:lnSpc>
              <a:spcBef>
                <a:spcPts val="0"/>
              </a:spcBef>
              <a:spcAft>
                <a:spcPts val="0"/>
              </a:spcAft>
              <a:buSzPts val="2400"/>
              <a:buNone/>
            </a:pPr>
            <a:r>
              <a:rPr lang="en" sz="2400"/>
              <a:t>In the case of Bitcoin, there are about 20 criteria that are to be checked before a transaction is validated as discussed in Module 1.</a:t>
            </a:r>
            <a:endParaRPr sz="2400"/>
          </a:p>
          <a:p>
            <a:pPr indent="-101597" lvl="0" marL="228594" rtl="0" algn="l">
              <a:lnSpc>
                <a:spcPct val="100000"/>
              </a:lnSpc>
              <a:spcBef>
                <a:spcPts val="0"/>
              </a:spcBef>
              <a:spcAft>
                <a:spcPts val="0"/>
              </a:spcAft>
              <a:buSzPts val="2400"/>
              <a:buNone/>
            </a:pPr>
            <a:r>
              <a:t/>
            </a:r>
            <a:endParaRPr sz="2400"/>
          </a:p>
          <a:p>
            <a:pPr indent="0" lvl="0" marL="126997" rtl="0" algn="l">
              <a:lnSpc>
                <a:spcPct val="100000"/>
              </a:lnSpc>
              <a:spcBef>
                <a:spcPts val="0"/>
              </a:spcBef>
              <a:spcAft>
                <a:spcPts val="0"/>
              </a:spcAft>
              <a:buSzPts val="2400"/>
              <a:buNone/>
            </a:pPr>
            <a:r>
              <a:rPr lang="en" sz="2400"/>
              <a:t>Similarly in the case of a Ethereum transaction, the syntax, the Tx signature, timestamp, nonce, gas limit, and sender account balance are validated before execution. The fuel or gas points and other resources available for smart contract execution are also validated.</a:t>
            </a:r>
            <a:endParaRPr sz="2400"/>
          </a:p>
          <a:p>
            <a:pPr indent="0" lvl="0" marL="126997" rtl="0" algn="l">
              <a:lnSpc>
                <a:spcPct val="100000"/>
              </a:lnSpc>
              <a:spcBef>
                <a:spcPts val="0"/>
              </a:spcBef>
              <a:spcAft>
                <a:spcPts val="0"/>
              </a:spcAft>
              <a:buSzPts val="2400"/>
              <a:buNone/>
            </a:pPr>
            <a:r>
              <a:rPr lang="en" sz="2400"/>
              <a:t>Tx signatures and hash are also validated.</a:t>
            </a:r>
            <a:endParaRPr sz="2400"/>
          </a:p>
          <a:p>
            <a:pPr indent="0" lvl="0" marL="126997" rtl="0" algn="l">
              <a:lnSpc>
                <a:spcPct val="100000"/>
              </a:lnSpc>
              <a:spcBef>
                <a:spcPts val="0"/>
              </a:spcBef>
              <a:spcAft>
                <a:spcPts val="0"/>
              </a:spcAft>
              <a:buSzPts val="2400"/>
              <a:buNone/>
            </a:pPr>
            <a:r>
              <a:t/>
            </a:r>
            <a:endParaRPr sz="2400"/>
          </a:p>
          <a:p>
            <a:pPr indent="-101597" lvl="0" marL="228594" rtl="0" algn="l">
              <a:lnSpc>
                <a:spcPct val="100000"/>
              </a:lnSpc>
              <a:spcBef>
                <a:spcPts val="0"/>
              </a:spcBef>
              <a:spcAft>
                <a:spcPts val="0"/>
              </a:spcAft>
              <a:buSzPts val="2400"/>
              <a:buNone/>
            </a:pPr>
            <a:r>
              <a:t/>
            </a:r>
            <a:endParaRPr sz="2400"/>
          </a:p>
        </p:txBody>
      </p:sp>
      <p:grpSp>
        <p:nvGrpSpPr>
          <p:cNvPr id="562" name="Google Shape;562;p37"/>
          <p:cNvGrpSpPr/>
          <p:nvPr/>
        </p:nvGrpSpPr>
        <p:grpSpPr>
          <a:xfrm>
            <a:off x="3776034" y="166752"/>
            <a:ext cx="8415964" cy="1994817"/>
            <a:chOff x="-12" y="1592636"/>
            <a:chExt cx="8936675" cy="2161389"/>
          </a:xfrm>
        </p:grpSpPr>
        <p:sp>
          <p:nvSpPr>
            <p:cNvPr id="563" name="Google Shape;563;p37"/>
            <p:cNvSpPr/>
            <p:nvPr/>
          </p:nvSpPr>
          <p:spPr>
            <a:xfrm>
              <a:off x="492097" y="3070025"/>
              <a:ext cx="1046700" cy="684000"/>
            </a:xfrm>
            <a:prstGeom prst="homePlate">
              <a:avLst>
                <a:gd fmla="val 50000" name="adj"/>
              </a:avLst>
            </a:prstGeom>
            <a:gradFill>
              <a:gsLst>
                <a:gs pos="0">
                  <a:srgbClr val="F5D0D0"/>
                </a:gs>
                <a:gs pos="100000">
                  <a:srgbClr val="D96868"/>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b="1" lang="en" sz="1067">
                  <a:solidFill>
                    <a:srgbClr val="000000"/>
                  </a:solidFill>
                  <a:latin typeface="Arial"/>
                  <a:ea typeface="Arial"/>
                  <a:cs typeface="Arial"/>
                  <a:sym typeface="Arial"/>
                </a:rPr>
                <a:t>Validate Txs</a:t>
              </a:r>
              <a:endParaRPr b="1" sz="1067">
                <a:solidFill>
                  <a:srgbClr val="000000"/>
                </a:solidFill>
                <a:latin typeface="Arial"/>
                <a:ea typeface="Arial"/>
                <a:cs typeface="Arial"/>
                <a:sym typeface="Arial"/>
              </a:endParaRPr>
            </a:p>
          </p:txBody>
        </p:sp>
        <p:sp>
          <p:nvSpPr>
            <p:cNvPr id="564" name="Google Shape;564;p37"/>
            <p:cNvSpPr/>
            <p:nvPr/>
          </p:nvSpPr>
          <p:spPr>
            <a:xfrm>
              <a:off x="1554001" y="3070025"/>
              <a:ext cx="1219500" cy="684000"/>
            </a:xfrm>
            <a:prstGeom prst="homePlate">
              <a:avLst>
                <a:gd fmla="val 50000" name="adj"/>
              </a:avLst>
            </a:prstGeom>
            <a:gradFill>
              <a:gsLst>
                <a:gs pos="0">
                  <a:srgbClr val="DBD4EB"/>
                </a:gs>
                <a:gs pos="100000">
                  <a:srgbClr val="9180BB"/>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b="1" lang="en" sz="1067">
                  <a:solidFill>
                    <a:srgbClr val="000000"/>
                  </a:solidFill>
                  <a:latin typeface="Arial"/>
                  <a:ea typeface="Arial"/>
                  <a:cs typeface="Arial"/>
                  <a:sym typeface="Arial"/>
                </a:rPr>
                <a:t>Verify Gas,</a:t>
              </a:r>
              <a:endParaRPr b="1" sz="1067">
                <a:solidFill>
                  <a:srgbClr val="000000"/>
                </a:solidFill>
                <a:latin typeface="Arial"/>
                <a:ea typeface="Arial"/>
                <a:cs typeface="Arial"/>
                <a:sym typeface="Arial"/>
              </a:endParaRPr>
            </a:p>
            <a:p>
              <a:pPr indent="0" lvl="0" marL="0" marR="0" rtl="0" algn="l">
                <a:spcBef>
                  <a:spcPts val="0"/>
                </a:spcBef>
                <a:spcAft>
                  <a:spcPts val="0"/>
                </a:spcAft>
                <a:buNone/>
              </a:pPr>
              <a:r>
                <a:rPr b="1" lang="en" sz="1067">
                  <a:solidFill>
                    <a:srgbClr val="000000"/>
                  </a:solidFill>
                  <a:latin typeface="Arial"/>
                  <a:ea typeface="Arial"/>
                  <a:cs typeface="Arial"/>
                  <a:sym typeface="Arial"/>
                </a:rPr>
                <a:t>Resources</a:t>
              </a:r>
              <a:endParaRPr b="1" sz="1067">
                <a:solidFill>
                  <a:srgbClr val="000000"/>
                </a:solidFill>
                <a:latin typeface="Arial"/>
                <a:ea typeface="Arial"/>
                <a:cs typeface="Arial"/>
                <a:sym typeface="Arial"/>
              </a:endParaRPr>
            </a:p>
          </p:txBody>
        </p:sp>
        <p:sp>
          <p:nvSpPr>
            <p:cNvPr id="565" name="Google Shape;565;p37"/>
            <p:cNvSpPr/>
            <p:nvPr/>
          </p:nvSpPr>
          <p:spPr>
            <a:xfrm>
              <a:off x="3911138" y="3070025"/>
              <a:ext cx="1367700" cy="684000"/>
            </a:xfrm>
            <a:prstGeom prst="homePlate">
              <a:avLst>
                <a:gd fmla="val 50000" name="adj"/>
              </a:avLst>
            </a:prstGeom>
            <a:gradFill>
              <a:gsLst>
                <a:gs pos="0">
                  <a:srgbClr val="BFBFBF"/>
                </a:gs>
                <a:gs pos="100000">
                  <a:srgbClr val="737373"/>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b="1" lang="en" sz="1067">
                  <a:solidFill>
                    <a:srgbClr val="000000"/>
                  </a:solidFill>
                  <a:latin typeface="Arial"/>
                  <a:ea typeface="Arial"/>
                  <a:cs typeface="Arial"/>
                  <a:sym typeface="Arial"/>
                </a:rPr>
                <a:t>Form Block;</a:t>
              </a:r>
              <a:endParaRPr b="1" sz="1067">
                <a:solidFill>
                  <a:srgbClr val="000000"/>
                </a:solidFill>
                <a:latin typeface="Arial"/>
                <a:ea typeface="Arial"/>
                <a:cs typeface="Arial"/>
                <a:sym typeface="Arial"/>
              </a:endParaRPr>
            </a:p>
            <a:p>
              <a:pPr indent="0" lvl="0" marL="0" marR="0" rtl="0" algn="l">
                <a:spcBef>
                  <a:spcPts val="0"/>
                </a:spcBef>
                <a:spcAft>
                  <a:spcPts val="0"/>
                </a:spcAft>
                <a:buNone/>
              </a:pPr>
              <a:r>
                <a:rPr b="1" lang="en" sz="1067">
                  <a:solidFill>
                    <a:srgbClr val="000000"/>
                  </a:solidFill>
                  <a:latin typeface="Arial"/>
                  <a:ea typeface="Arial"/>
                  <a:cs typeface="Arial"/>
                  <a:sym typeface="Arial"/>
                </a:rPr>
                <a:t>Consensus</a:t>
              </a:r>
              <a:endParaRPr b="1" sz="1067">
                <a:solidFill>
                  <a:srgbClr val="000000"/>
                </a:solidFill>
                <a:latin typeface="Arial"/>
                <a:ea typeface="Arial"/>
                <a:cs typeface="Arial"/>
                <a:sym typeface="Arial"/>
              </a:endParaRPr>
            </a:p>
            <a:p>
              <a:pPr indent="0" lvl="0" marL="0" marR="0" rtl="0" algn="l">
                <a:spcBef>
                  <a:spcPts val="0"/>
                </a:spcBef>
                <a:spcAft>
                  <a:spcPts val="0"/>
                </a:spcAft>
                <a:buNone/>
              </a:pPr>
              <a:r>
                <a:rPr b="1" lang="en" sz="1067">
                  <a:solidFill>
                    <a:srgbClr val="000000"/>
                  </a:solidFill>
                  <a:latin typeface="Arial"/>
                  <a:ea typeface="Arial"/>
                  <a:cs typeface="Arial"/>
                  <a:sym typeface="Arial"/>
                </a:rPr>
                <a:t>Process</a:t>
              </a:r>
              <a:endParaRPr b="1" sz="1067">
                <a:solidFill>
                  <a:srgbClr val="000000"/>
                </a:solidFill>
                <a:latin typeface="Arial"/>
                <a:ea typeface="Arial"/>
                <a:cs typeface="Arial"/>
                <a:sym typeface="Arial"/>
              </a:endParaRPr>
            </a:p>
          </p:txBody>
        </p:sp>
        <p:sp>
          <p:nvSpPr>
            <p:cNvPr id="566" name="Google Shape;566;p37"/>
            <p:cNvSpPr txBox="1"/>
            <p:nvPr/>
          </p:nvSpPr>
          <p:spPr>
            <a:xfrm>
              <a:off x="7636238" y="3184025"/>
              <a:ext cx="1219500" cy="456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1067">
                  <a:solidFill>
                    <a:srgbClr val="000000"/>
                  </a:solidFill>
                  <a:latin typeface="Arial"/>
                  <a:ea typeface="Arial"/>
                  <a:cs typeface="Arial"/>
                  <a:sym typeface="Arial"/>
                </a:rPr>
                <a:t>Add block </a:t>
              </a:r>
              <a:endParaRPr b="1" sz="1067">
                <a:solidFill>
                  <a:srgbClr val="000000"/>
                </a:solidFill>
                <a:latin typeface="Arial"/>
                <a:ea typeface="Arial"/>
                <a:cs typeface="Arial"/>
                <a:sym typeface="Arial"/>
              </a:endParaRPr>
            </a:p>
            <a:p>
              <a:pPr indent="0" lvl="0" marL="0" marR="0" rtl="0" algn="l">
                <a:spcBef>
                  <a:spcPts val="0"/>
                </a:spcBef>
                <a:spcAft>
                  <a:spcPts val="0"/>
                </a:spcAft>
                <a:buNone/>
              </a:pPr>
              <a:r>
                <a:rPr b="1" lang="en" sz="1067">
                  <a:solidFill>
                    <a:srgbClr val="000000"/>
                  </a:solidFill>
                  <a:latin typeface="Arial"/>
                  <a:ea typeface="Arial"/>
                  <a:cs typeface="Arial"/>
                  <a:sym typeface="Arial"/>
                </a:rPr>
                <a:t>to the </a:t>
              </a:r>
              <a:endParaRPr b="1" sz="1067">
                <a:solidFill>
                  <a:srgbClr val="000000"/>
                </a:solidFill>
                <a:latin typeface="Arial"/>
                <a:ea typeface="Arial"/>
                <a:cs typeface="Arial"/>
                <a:sym typeface="Arial"/>
              </a:endParaRPr>
            </a:p>
            <a:p>
              <a:pPr indent="0" lvl="0" marL="0" marR="0" rtl="0" algn="l">
                <a:spcBef>
                  <a:spcPts val="0"/>
                </a:spcBef>
                <a:spcAft>
                  <a:spcPts val="0"/>
                </a:spcAft>
                <a:buNone/>
              </a:pPr>
              <a:r>
                <a:rPr b="1" lang="en" sz="1067">
                  <a:solidFill>
                    <a:srgbClr val="000000"/>
                  </a:solidFill>
                  <a:latin typeface="Arial"/>
                  <a:ea typeface="Arial"/>
                  <a:cs typeface="Arial"/>
                  <a:sym typeface="Arial"/>
                </a:rPr>
                <a:t>Blockchain, </a:t>
              </a:r>
              <a:endParaRPr b="1" sz="1067">
                <a:solidFill>
                  <a:srgbClr val="000000"/>
                </a:solidFill>
                <a:latin typeface="Arial"/>
                <a:ea typeface="Arial"/>
                <a:cs typeface="Arial"/>
                <a:sym typeface="Arial"/>
              </a:endParaRPr>
            </a:p>
            <a:p>
              <a:pPr indent="0" lvl="0" marL="0" marR="0" rtl="0" algn="l">
                <a:spcBef>
                  <a:spcPts val="0"/>
                </a:spcBef>
                <a:spcAft>
                  <a:spcPts val="0"/>
                </a:spcAft>
                <a:buNone/>
              </a:pPr>
              <a:r>
                <a:rPr b="1" lang="en" sz="1067">
                  <a:solidFill>
                    <a:srgbClr val="000000"/>
                  </a:solidFill>
                  <a:latin typeface="Arial"/>
                  <a:ea typeface="Arial"/>
                  <a:cs typeface="Arial"/>
                  <a:sym typeface="Arial"/>
                </a:rPr>
                <a:t>Confirm Txs</a:t>
              </a:r>
              <a:endParaRPr b="1" sz="1067">
                <a:solidFill>
                  <a:srgbClr val="000000"/>
                </a:solidFill>
                <a:latin typeface="Arial"/>
                <a:ea typeface="Arial"/>
                <a:cs typeface="Arial"/>
                <a:sym typeface="Arial"/>
              </a:endParaRPr>
            </a:p>
          </p:txBody>
        </p:sp>
        <p:sp>
          <p:nvSpPr>
            <p:cNvPr id="567" name="Google Shape;567;p37"/>
            <p:cNvSpPr/>
            <p:nvPr/>
          </p:nvSpPr>
          <p:spPr>
            <a:xfrm>
              <a:off x="6416499" y="3070025"/>
              <a:ext cx="1219500" cy="684000"/>
            </a:xfrm>
            <a:prstGeom prst="homePlate">
              <a:avLst>
                <a:gd fmla="val 50000" name="adj"/>
              </a:avLst>
            </a:prstGeom>
            <a:gradFill>
              <a:gsLst>
                <a:gs pos="0">
                  <a:srgbClr val="D4E5F5"/>
                </a:gs>
                <a:gs pos="100000">
                  <a:srgbClr val="70A4D5"/>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b="1" lang="en" sz="1067">
                  <a:solidFill>
                    <a:srgbClr val="000000"/>
                  </a:solidFill>
                  <a:latin typeface="Arial"/>
                  <a:ea typeface="Arial"/>
                  <a:cs typeface="Arial"/>
                  <a:sym typeface="Arial"/>
                </a:rPr>
                <a:t>Others Verify Block</a:t>
              </a:r>
              <a:endParaRPr b="1" sz="1067">
                <a:solidFill>
                  <a:srgbClr val="000000"/>
                </a:solidFill>
                <a:latin typeface="Arial"/>
                <a:ea typeface="Arial"/>
                <a:cs typeface="Arial"/>
                <a:sym typeface="Arial"/>
              </a:endParaRPr>
            </a:p>
          </p:txBody>
        </p:sp>
        <p:cxnSp>
          <p:nvCxnSpPr>
            <p:cNvPr id="568" name="Google Shape;568;p37"/>
            <p:cNvCxnSpPr>
              <a:stCxn id="567" idx="3"/>
              <a:endCxn id="569" idx="3"/>
            </p:cNvCxnSpPr>
            <p:nvPr/>
          </p:nvCxnSpPr>
          <p:spPr>
            <a:xfrm flipH="1" rot="10800000">
              <a:off x="7635999" y="2632925"/>
              <a:ext cx="1200" cy="779100"/>
            </a:xfrm>
            <a:prstGeom prst="bentConnector2">
              <a:avLst/>
            </a:prstGeom>
            <a:noFill/>
            <a:ln cap="flat" cmpd="sng" w="9525">
              <a:solidFill>
                <a:schemeClr val="dk2"/>
              </a:solidFill>
              <a:prstDash val="solid"/>
              <a:round/>
              <a:headEnd len="sm" w="sm" type="none"/>
              <a:tailEnd len="med" w="med" type="triangle"/>
            </a:ln>
          </p:spPr>
        </p:cxnSp>
        <p:grpSp>
          <p:nvGrpSpPr>
            <p:cNvPr id="570" name="Google Shape;570;p37"/>
            <p:cNvGrpSpPr/>
            <p:nvPr/>
          </p:nvGrpSpPr>
          <p:grpSpPr>
            <a:xfrm>
              <a:off x="6636019" y="1592636"/>
              <a:ext cx="2300644" cy="1040189"/>
              <a:chOff x="1353550" y="1228561"/>
              <a:chExt cx="3411900" cy="2072089"/>
            </a:xfrm>
          </p:grpSpPr>
          <p:sp>
            <p:nvSpPr>
              <p:cNvPr id="571" name="Google Shape;571;p37"/>
              <p:cNvSpPr/>
              <p:nvPr/>
            </p:nvSpPr>
            <p:spPr>
              <a:xfrm>
                <a:off x="1353550" y="1350350"/>
                <a:ext cx="997200" cy="883500"/>
              </a:xfrm>
              <a:prstGeom prst="cube">
                <a:avLst>
                  <a:gd fmla="val 25000" name="adj"/>
                </a:avLst>
              </a:prstGeom>
              <a:gradFill>
                <a:gsLst>
                  <a:gs pos="0">
                    <a:srgbClr val="DCECD5"/>
                  </a:gs>
                  <a:gs pos="100000">
                    <a:srgbClr val="93BC8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572" name="Google Shape;572;p37"/>
              <p:cNvSpPr/>
              <p:nvPr/>
            </p:nvSpPr>
            <p:spPr>
              <a:xfrm>
                <a:off x="1505950" y="1502750"/>
                <a:ext cx="997200" cy="883500"/>
              </a:xfrm>
              <a:prstGeom prst="cube">
                <a:avLst>
                  <a:gd fmla="val 25000" name="adj"/>
                </a:avLst>
              </a:prstGeom>
              <a:gradFill>
                <a:gsLst>
                  <a:gs pos="0">
                    <a:srgbClr val="DCECD5"/>
                  </a:gs>
                  <a:gs pos="100000">
                    <a:srgbClr val="93BC8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573" name="Google Shape;573;p37"/>
              <p:cNvSpPr/>
              <p:nvPr/>
            </p:nvSpPr>
            <p:spPr>
              <a:xfrm>
                <a:off x="1658350" y="1655150"/>
                <a:ext cx="997200" cy="883500"/>
              </a:xfrm>
              <a:prstGeom prst="cube">
                <a:avLst>
                  <a:gd fmla="val 25000" name="adj"/>
                </a:avLst>
              </a:prstGeom>
              <a:gradFill>
                <a:gsLst>
                  <a:gs pos="0">
                    <a:srgbClr val="DCECD5"/>
                  </a:gs>
                  <a:gs pos="100000">
                    <a:srgbClr val="93BC8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574" name="Google Shape;574;p37"/>
              <p:cNvSpPr/>
              <p:nvPr/>
            </p:nvSpPr>
            <p:spPr>
              <a:xfrm>
                <a:off x="1810750" y="1807550"/>
                <a:ext cx="997200" cy="883500"/>
              </a:xfrm>
              <a:prstGeom prst="cube">
                <a:avLst>
                  <a:gd fmla="val 25000" name="adj"/>
                </a:avLst>
              </a:prstGeom>
              <a:gradFill>
                <a:gsLst>
                  <a:gs pos="0">
                    <a:srgbClr val="DCECD5"/>
                  </a:gs>
                  <a:gs pos="100000">
                    <a:srgbClr val="93BC8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575" name="Google Shape;575;p37"/>
              <p:cNvSpPr/>
              <p:nvPr/>
            </p:nvSpPr>
            <p:spPr>
              <a:xfrm>
                <a:off x="1963150" y="1959950"/>
                <a:ext cx="997200" cy="883500"/>
              </a:xfrm>
              <a:prstGeom prst="cube">
                <a:avLst>
                  <a:gd fmla="val 25000" name="adj"/>
                </a:avLst>
              </a:prstGeom>
              <a:gradFill>
                <a:gsLst>
                  <a:gs pos="0">
                    <a:srgbClr val="DCECD5"/>
                  </a:gs>
                  <a:gs pos="100000">
                    <a:srgbClr val="93BC8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576" name="Google Shape;576;p37"/>
              <p:cNvSpPr/>
              <p:nvPr/>
            </p:nvSpPr>
            <p:spPr>
              <a:xfrm>
                <a:off x="2115550" y="2112350"/>
                <a:ext cx="997200" cy="883500"/>
              </a:xfrm>
              <a:prstGeom prst="cube">
                <a:avLst>
                  <a:gd fmla="val 25000" name="adj"/>
                </a:avLst>
              </a:prstGeom>
              <a:gradFill>
                <a:gsLst>
                  <a:gs pos="0">
                    <a:srgbClr val="DCECD5"/>
                  </a:gs>
                  <a:gs pos="100000">
                    <a:srgbClr val="93BC8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577" name="Google Shape;577;p37"/>
              <p:cNvSpPr/>
              <p:nvPr/>
            </p:nvSpPr>
            <p:spPr>
              <a:xfrm>
                <a:off x="2267950" y="2264750"/>
                <a:ext cx="997200" cy="883500"/>
              </a:xfrm>
              <a:prstGeom prst="cube">
                <a:avLst>
                  <a:gd fmla="val 25000" name="adj"/>
                </a:avLst>
              </a:prstGeom>
              <a:gradFill>
                <a:gsLst>
                  <a:gs pos="0">
                    <a:srgbClr val="DCECD5"/>
                  </a:gs>
                  <a:gs pos="100000">
                    <a:srgbClr val="93BC8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569" name="Google Shape;569;p37"/>
              <p:cNvSpPr/>
              <p:nvPr/>
            </p:nvSpPr>
            <p:spPr>
              <a:xfrm>
                <a:off x="2420350" y="2417150"/>
                <a:ext cx="997200" cy="883500"/>
              </a:xfrm>
              <a:prstGeom prst="cube">
                <a:avLst>
                  <a:gd fmla="val 25000" name="adj"/>
                </a:avLst>
              </a:prstGeom>
              <a:gradFill>
                <a:gsLst>
                  <a:gs pos="0">
                    <a:srgbClr val="DCECD5"/>
                  </a:gs>
                  <a:gs pos="100000">
                    <a:srgbClr val="93BC8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578" name="Google Shape;578;p37"/>
              <p:cNvSpPr/>
              <p:nvPr/>
            </p:nvSpPr>
            <p:spPr>
              <a:xfrm rot="1512957">
                <a:off x="1739850" y="1285280"/>
                <a:ext cx="370396" cy="465545"/>
              </a:xfrm>
              <a:prstGeom prst="blockArc">
                <a:avLst>
                  <a:gd fmla="val 10800000" name="adj1"/>
                  <a:gd fmla="val 0" name="adj2"/>
                  <a:gd fmla="val 25000" name="adj3"/>
                </a:avLst>
              </a:prstGeom>
              <a:solidFill>
                <a:srgbClr val="FF0000"/>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579" name="Google Shape;579;p37"/>
              <p:cNvSpPr/>
              <p:nvPr/>
            </p:nvSpPr>
            <p:spPr>
              <a:xfrm rot="1512957">
                <a:off x="1892250" y="1437680"/>
                <a:ext cx="370396" cy="465545"/>
              </a:xfrm>
              <a:prstGeom prst="blockArc">
                <a:avLst>
                  <a:gd fmla="val 10800000" name="adj1"/>
                  <a:gd fmla="val 0" name="adj2"/>
                  <a:gd fmla="val 25000" name="adj3"/>
                </a:avLst>
              </a:prstGeom>
              <a:solidFill>
                <a:srgbClr val="FF0000"/>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580" name="Google Shape;580;p37"/>
              <p:cNvSpPr/>
              <p:nvPr/>
            </p:nvSpPr>
            <p:spPr>
              <a:xfrm rot="1512957">
                <a:off x="2044650" y="1590080"/>
                <a:ext cx="370396" cy="465545"/>
              </a:xfrm>
              <a:prstGeom prst="blockArc">
                <a:avLst>
                  <a:gd fmla="val 10800000" name="adj1"/>
                  <a:gd fmla="val 0" name="adj2"/>
                  <a:gd fmla="val 25000" name="adj3"/>
                </a:avLst>
              </a:prstGeom>
              <a:solidFill>
                <a:srgbClr val="FF0000"/>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581" name="Google Shape;581;p37"/>
              <p:cNvSpPr/>
              <p:nvPr/>
            </p:nvSpPr>
            <p:spPr>
              <a:xfrm rot="1512957">
                <a:off x="2197050" y="1742480"/>
                <a:ext cx="370396" cy="465545"/>
              </a:xfrm>
              <a:prstGeom prst="blockArc">
                <a:avLst>
                  <a:gd fmla="val 10800000" name="adj1"/>
                  <a:gd fmla="val 0" name="adj2"/>
                  <a:gd fmla="val 25000" name="adj3"/>
                </a:avLst>
              </a:prstGeom>
              <a:solidFill>
                <a:srgbClr val="FF0000"/>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582" name="Google Shape;582;p37"/>
              <p:cNvSpPr/>
              <p:nvPr/>
            </p:nvSpPr>
            <p:spPr>
              <a:xfrm rot="1512957">
                <a:off x="2349450" y="1894880"/>
                <a:ext cx="370396" cy="465545"/>
              </a:xfrm>
              <a:prstGeom prst="blockArc">
                <a:avLst>
                  <a:gd fmla="val 10800000" name="adj1"/>
                  <a:gd fmla="val 0" name="adj2"/>
                  <a:gd fmla="val 25000" name="adj3"/>
                </a:avLst>
              </a:prstGeom>
              <a:solidFill>
                <a:srgbClr val="FF0000"/>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583" name="Google Shape;583;p37"/>
              <p:cNvSpPr/>
              <p:nvPr/>
            </p:nvSpPr>
            <p:spPr>
              <a:xfrm rot="1512957">
                <a:off x="2501850" y="2047280"/>
                <a:ext cx="370396" cy="465545"/>
              </a:xfrm>
              <a:prstGeom prst="blockArc">
                <a:avLst>
                  <a:gd fmla="val 10800000" name="adj1"/>
                  <a:gd fmla="val 0" name="adj2"/>
                  <a:gd fmla="val 25000" name="adj3"/>
                </a:avLst>
              </a:prstGeom>
              <a:solidFill>
                <a:srgbClr val="FF0000"/>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584" name="Google Shape;584;p37"/>
              <p:cNvSpPr/>
              <p:nvPr/>
            </p:nvSpPr>
            <p:spPr>
              <a:xfrm rot="1512957">
                <a:off x="2654250" y="2199680"/>
                <a:ext cx="370396" cy="465545"/>
              </a:xfrm>
              <a:prstGeom prst="blockArc">
                <a:avLst>
                  <a:gd fmla="val 10800000" name="adj1"/>
                  <a:gd fmla="val 0" name="adj2"/>
                  <a:gd fmla="val 25000" name="adj3"/>
                </a:avLst>
              </a:prstGeom>
              <a:solidFill>
                <a:srgbClr val="FF0000"/>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585" name="Google Shape;585;p37"/>
              <p:cNvSpPr txBox="1"/>
              <p:nvPr/>
            </p:nvSpPr>
            <p:spPr>
              <a:xfrm>
                <a:off x="3112750" y="1502600"/>
                <a:ext cx="1652700" cy="579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1067">
                    <a:solidFill>
                      <a:srgbClr val="000000"/>
                    </a:solidFill>
                    <a:latin typeface="Arial"/>
                    <a:ea typeface="Arial"/>
                    <a:cs typeface="Arial"/>
                    <a:sym typeface="Arial"/>
                  </a:rPr>
                  <a:t>Secure Blockchain</a:t>
                </a:r>
                <a:endParaRPr b="1" sz="1067">
                  <a:solidFill>
                    <a:srgbClr val="000000"/>
                  </a:solidFill>
                  <a:latin typeface="Arial"/>
                  <a:ea typeface="Arial"/>
                  <a:cs typeface="Arial"/>
                  <a:sym typeface="Arial"/>
                </a:endParaRPr>
              </a:p>
            </p:txBody>
          </p:sp>
        </p:grpSp>
        <p:sp>
          <p:nvSpPr>
            <p:cNvPr id="586" name="Google Shape;586;p37"/>
            <p:cNvSpPr/>
            <p:nvPr/>
          </p:nvSpPr>
          <p:spPr>
            <a:xfrm>
              <a:off x="-12" y="1718603"/>
              <a:ext cx="814200" cy="604500"/>
            </a:xfrm>
            <a:prstGeom prst="cube">
              <a:avLst>
                <a:gd fmla="val 25000" name="adj"/>
              </a:avLst>
            </a:prstGeom>
            <a:gradFill>
              <a:gsLst>
                <a:gs pos="0">
                  <a:srgbClr val="FDECDB"/>
                </a:gs>
                <a:gs pos="100000">
                  <a:srgbClr val="F0A963"/>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b="1" lang="en" sz="1067">
                  <a:solidFill>
                    <a:srgbClr val="000000"/>
                  </a:solidFill>
                  <a:latin typeface="Arial"/>
                  <a:ea typeface="Arial"/>
                  <a:cs typeface="Arial"/>
                  <a:sym typeface="Arial"/>
                </a:rPr>
                <a:t>Txs</a:t>
              </a:r>
              <a:endParaRPr b="1" sz="1067">
                <a:solidFill>
                  <a:srgbClr val="000000"/>
                </a:solidFill>
                <a:latin typeface="Arial"/>
                <a:ea typeface="Arial"/>
                <a:cs typeface="Arial"/>
                <a:sym typeface="Arial"/>
              </a:endParaRPr>
            </a:p>
          </p:txBody>
        </p:sp>
        <p:cxnSp>
          <p:nvCxnSpPr>
            <p:cNvPr id="587" name="Google Shape;587;p37"/>
            <p:cNvCxnSpPr>
              <a:stCxn id="586" idx="3"/>
              <a:endCxn id="563" idx="1"/>
            </p:cNvCxnSpPr>
            <p:nvPr/>
          </p:nvCxnSpPr>
          <p:spPr>
            <a:xfrm flipH="1" rot="-5400000">
              <a:off x="-131966" y="2788103"/>
              <a:ext cx="1089000" cy="159000"/>
            </a:xfrm>
            <a:prstGeom prst="bentConnector2">
              <a:avLst/>
            </a:prstGeom>
            <a:noFill/>
            <a:ln cap="flat" cmpd="sng" w="9525">
              <a:solidFill>
                <a:schemeClr val="dk2"/>
              </a:solidFill>
              <a:prstDash val="solid"/>
              <a:round/>
              <a:headEnd len="sm" w="sm" type="none"/>
              <a:tailEnd len="med" w="med" type="triangle"/>
            </a:ln>
          </p:spPr>
        </p:cxnSp>
        <p:sp>
          <p:nvSpPr>
            <p:cNvPr id="588" name="Google Shape;588;p37"/>
            <p:cNvSpPr/>
            <p:nvPr/>
          </p:nvSpPr>
          <p:spPr>
            <a:xfrm>
              <a:off x="7815563" y="2728025"/>
              <a:ext cx="626700" cy="456000"/>
            </a:xfrm>
            <a:prstGeom prst="cube">
              <a:avLst>
                <a:gd fmla="val 25000" name="adj"/>
              </a:avLst>
            </a:prstGeom>
            <a:gradFill>
              <a:gsLst>
                <a:gs pos="0">
                  <a:srgbClr val="DCECD5"/>
                </a:gs>
                <a:gs pos="100000">
                  <a:srgbClr val="93BC8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b="1" lang="en" sz="1067">
                  <a:solidFill>
                    <a:srgbClr val="000000"/>
                  </a:solidFill>
                  <a:latin typeface="Arial"/>
                  <a:ea typeface="Arial"/>
                  <a:cs typeface="Arial"/>
                  <a:sym typeface="Arial"/>
                </a:rPr>
                <a:t>Txs</a:t>
              </a:r>
              <a:endParaRPr b="1" sz="1067">
                <a:solidFill>
                  <a:srgbClr val="000000"/>
                </a:solidFill>
                <a:latin typeface="Arial"/>
                <a:ea typeface="Arial"/>
                <a:cs typeface="Arial"/>
                <a:sym typeface="Arial"/>
              </a:endParaRPr>
            </a:p>
          </p:txBody>
        </p:sp>
        <p:sp>
          <p:nvSpPr>
            <p:cNvPr id="589" name="Google Shape;589;p37"/>
            <p:cNvSpPr/>
            <p:nvPr/>
          </p:nvSpPr>
          <p:spPr>
            <a:xfrm>
              <a:off x="2770650" y="3070025"/>
              <a:ext cx="1158900" cy="684000"/>
            </a:xfrm>
            <a:prstGeom prst="homePlate">
              <a:avLst>
                <a:gd fmla="val 50000" name="adj"/>
              </a:avLst>
            </a:prstGeom>
            <a:gradFill>
              <a:gsLst>
                <a:gs pos="0">
                  <a:srgbClr val="FFC002"/>
                </a:gs>
                <a:gs pos="100000">
                  <a:srgbClr val="795B04"/>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b="1" lang="en" sz="1067">
                  <a:solidFill>
                    <a:srgbClr val="000000"/>
                  </a:solidFill>
                  <a:latin typeface="Arial"/>
                  <a:ea typeface="Arial"/>
                  <a:cs typeface="Arial"/>
                  <a:sym typeface="Arial"/>
                </a:rPr>
                <a:t>Execute Txs</a:t>
              </a:r>
              <a:endParaRPr b="1" sz="1067">
                <a:solidFill>
                  <a:srgbClr val="000000"/>
                </a:solidFill>
                <a:latin typeface="Arial"/>
                <a:ea typeface="Arial"/>
                <a:cs typeface="Arial"/>
                <a:sym typeface="Arial"/>
              </a:endParaRPr>
            </a:p>
          </p:txBody>
        </p:sp>
        <p:sp>
          <p:nvSpPr>
            <p:cNvPr id="590" name="Google Shape;590;p37"/>
            <p:cNvSpPr/>
            <p:nvPr/>
          </p:nvSpPr>
          <p:spPr>
            <a:xfrm>
              <a:off x="5258123" y="3070025"/>
              <a:ext cx="1158900" cy="684000"/>
            </a:xfrm>
            <a:prstGeom prst="homePlate">
              <a:avLst>
                <a:gd fmla="val 50000" name="adj"/>
              </a:avLst>
            </a:prstGeom>
            <a:gradFill>
              <a:gsLst>
                <a:gs pos="0">
                  <a:srgbClr val="FDECDB"/>
                </a:gs>
                <a:gs pos="100000">
                  <a:srgbClr val="F0A963"/>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b="1" lang="en" sz="1067">
                  <a:solidFill>
                    <a:srgbClr val="000000"/>
                  </a:solidFill>
                  <a:latin typeface="Arial"/>
                  <a:ea typeface="Arial"/>
                  <a:cs typeface="Arial"/>
                  <a:sym typeface="Arial"/>
                </a:rPr>
                <a:t>Finalize &amp;</a:t>
              </a:r>
              <a:endParaRPr b="1" sz="1067">
                <a:solidFill>
                  <a:srgbClr val="000000"/>
                </a:solidFill>
                <a:latin typeface="Arial"/>
                <a:ea typeface="Arial"/>
                <a:cs typeface="Arial"/>
                <a:sym typeface="Arial"/>
              </a:endParaRPr>
            </a:p>
            <a:p>
              <a:pPr indent="0" lvl="0" marL="0" marR="0" rtl="0" algn="l">
                <a:spcBef>
                  <a:spcPts val="0"/>
                </a:spcBef>
                <a:spcAft>
                  <a:spcPts val="0"/>
                </a:spcAft>
                <a:buNone/>
              </a:pPr>
              <a:r>
                <a:rPr b="1" lang="en" sz="1067">
                  <a:solidFill>
                    <a:srgbClr val="000000"/>
                  </a:solidFill>
                  <a:latin typeface="Arial"/>
                  <a:ea typeface="Arial"/>
                  <a:cs typeface="Arial"/>
                  <a:sym typeface="Arial"/>
                </a:rPr>
                <a:t>Broadcast </a:t>
              </a:r>
              <a:endParaRPr b="1" sz="1067">
                <a:solidFill>
                  <a:srgbClr val="000000"/>
                </a:solidFill>
                <a:latin typeface="Arial"/>
                <a:ea typeface="Arial"/>
                <a:cs typeface="Arial"/>
                <a:sym typeface="Arial"/>
              </a:endParaRPr>
            </a:p>
            <a:p>
              <a:pPr indent="0" lvl="0" marL="0" marR="0" rtl="0" algn="l">
                <a:spcBef>
                  <a:spcPts val="0"/>
                </a:spcBef>
                <a:spcAft>
                  <a:spcPts val="0"/>
                </a:spcAft>
                <a:buNone/>
              </a:pPr>
              <a:r>
                <a:rPr b="1" lang="en" sz="1067">
                  <a:solidFill>
                    <a:srgbClr val="000000"/>
                  </a:solidFill>
                  <a:latin typeface="Arial"/>
                  <a:ea typeface="Arial"/>
                  <a:cs typeface="Arial"/>
                  <a:sym typeface="Arial"/>
                </a:rPr>
                <a:t>Block</a:t>
              </a:r>
              <a:endParaRPr b="1" sz="1067">
                <a:solidFill>
                  <a:srgbClr val="000000"/>
                </a:solidFill>
                <a:latin typeface="Arial"/>
                <a:ea typeface="Arial"/>
                <a:cs typeface="Arial"/>
                <a:sym typeface="Arial"/>
              </a:endParaRPr>
            </a:p>
          </p:txBody>
        </p:sp>
      </p:grpSp>
      <p:sp>
        <p:nvSpPr>
          <p:cNvPr id="591" name="Google Shape;591;p37"/>
          <p:cNvSpPr/>
          <p:nvPr/>
        </p:nvSpPr>
        <p:spPr>
          <a:xfrm>
            <a:off x="5971607" y="3244334"/>
            <a:ext cx="2487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sp>
        <p:nvSpPr>
          <p:cNvPr id="592" name="Google Shape;592;p37"/>
          <p:cNvSpPr/>
          <p:nvPr/>
        </p:nvSpPr>
        <p:spPr>
          <a:xfrm>
            <a:off x="5971607" y="3244334"/>
            <a:ext cx="2487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38"/>
          <p:cNvSpPr txBox="1"/>
          <p:nvPr>
            <p:ph type="title"/>
          </p:nvPr>
        </p:nvSpPr>
        <p:spPr>
          <a:xfrm>
            <a:off x="3565236" y="240146"/>
            <a:ext cx="7050709" cy="576018"/>
          </a:xfrm>
          <a:prstGeom prst="rect">
            <a:avLst/>
          </a:prstGeom>
          <a:noFill/>
          <a:ln>
            <a:noFill/>
          </a:ln>
        </p:spPr>
        <p:txBody>
          <a:bodyPr anchorCtr="0" anchor="ctr" bIns="121900" lIns="121900" spcFirstLastPara="1" rIns="121900" wrap="square" tIns="121900">
            <a:noAutofit/>
          </a:bodyPr>
          <a:lstStyle/>
          <a:p>
            <a:pPr indent="0" lvl="0" marL="0" rtl="0" algn="l">
              <a:lnSpc>
                <a:spcPct val="90000"/>
              </a:lnSpc>
              <a:spcBef>
                <a:spcPts val="0"/>
              </a:spcBef>
              <a:spcAft>
                <a:spcPts val="0"/>
              </a:spcAft>
              <a:buClr>
                <a:schemeClr val="dk2"/>
              </a:buClr>
              <a:buSzPts val="2800"/>
              <a:buFont typeface="Georgia"/>
              <a:buNone/>
            </a:pPr>
            <a:r>
              <a:rPr lang="en" sz="2800"/>
              <a:t>Transaction Confirmation  </a:t>
            </a:r>
            <a:endParaRPr sz="2800"/>
          </a:p>
        </p:txBody>
      </p:sp>
      <p:sp>
        <p:nvSpPr>
          <p:cNvPr id="598" name="Google Shape;598;p38"/>
          <p:cNvSpPr txBox="1"/>
          <p:nvPr>
            <p:ph idx="4294967295" type="body"/>
          </p:nvPr>
        </p:nvSpPr>
        <p:spPr>
          <a:xfrm>
            <a:off x="490538" y="965200"/>
            <a:ext cx="11701462" cy="5892800"/>
          </a:xfrm>
          <a:prstGeom prst="rect">
            <a:avLst/>
          </a:prstGeom>
          <a:noFill/>
          <a:ln>
            <a:noFill/>
          </a:ln>
        </p:spPr>
        <p:txBody>
          <a:bodyPr anchorCtr="0" anchor="t" bIns="121900" lIns="121900" spcFirstLastPara="1" rIns="121900" wrap="square" tIns="121900">
            <a:noAutofit/>
          </a:bodyPr>
          <a:lstStyle/>
          <a:p>
            <a:pPr indent="0" lvl="0" marL="152396" rtl="0" algn="l">
              <a:lnSpc>
                <a:spcPct val="100000"/>
              </a:lnSpc>
              <a:spcBef>
                <a:spcPts val="1000"/>
              </a:spcBef>
              <a:spcAft>
                <a:spcPts val="0"/>
              </a:spcAft>
              <a:buClr>
                <a:srgbClr val="000000"/>
              </a:buClr>
              <a:buSzPts val="2400"/>
              <a:buNone/>
            </a:pPr>
            <a:r>
              <a:rPr lang="en" sz="2400">
                <a:solidFill>
                  <a:srgbClr val="000000"/>
                </a:solidFill>
                <a:latin typeface="Arial"/>
                <a:ea typeface="Arial"/>
                <a:cs typeface="Arial"/>
                <a:sym typeface="Arial"/>
              </a:rPr>
              <a:t>1. User submits a transaction and gets back transaction hash as a receipt immediately. User can use eth.getTransaction(&lt;hash&gt;) to view the metadata of the transaction. </a:t>
            </a:r>
            <a:endParaRPr sz="2400">
              <a:solidFill>
                <a:srgbClr val="000000"/>
              </a:solidFill>
              <a:latin typeface="Arial"/>
              <a:ea typeface="Arial"/>
              <a:cs typeface="Arial"/>
              <a:sym typeface="Arial"/>
            </a:endParaRPr>
          </a:p>
          <a:p>
            <a:pPr indent="0" lvl="0" marL="152396" rtl="0" algn="l">
              <a:lnSpc>
                <a:spcPct val="100000"/>
              </a:lnSpc>
              <a:spcBef>
                <a:spcPts val="1000"/>
              </a:spcBef>
              <a:spcAft>
                <a:spcPts val="0"/>
              </a:spcAft>
              <a:buClr>
                <a:srgbClr val="000000"/>
              </a:buClr>
              <a:buSzPts val="2400"/>
              <a:buNone/>
            </a:pPr>
            <a:r>
              <a:rPr lang="en" sz="2400">
                <a:solidFill>
                  <a:srgbClr val="000000"/>
                </a:solidFill>
                <a:latin typeface="Arial"/>
                <a:ea typeface="Arial"/>
                <a:cs typeface="Arial"/>
                <a:sym typeface="Arial"/>
              </a:rPr>
              <a:t>2. This transaction goes into the pool of transactions</a:t>
            </a:r>
            <a:endParaRPr sz="2400">
              <a:solidFill>
                <a:srgbClr val="000000"/>
              </a:solidFill>
              <a:latin typeface="Arial"/>
              <a:ea typeface="Arial"/>
              <a:cs typeface="Arial"/>
              <a:sym typeface="Arial"/>
            </a:endParaRPr>
          </a:p>
          <a:p>
            <a:pPr indent="0" lvl="0" marL="0" rtl="0" algn="l">
              <a:lnSpc>
                <a:spcPct val="100000"/>
              </a:lnSpc>
              <a:spcBef>
                <a:spcPts val="2133"/>
              </a:spcBef>
              <a:spcAft>
                <a:spcPts val="0"/>
              </a:spcAft>
              <a:buSzPts val="2400"/>
              <a:buNone/>
            </a:pPr>
            <a:r>
              <a:rPr lang="en" sz="2400">
                <a:solidFill>
                  <a:srgbClr val="000000"/>
                </a:solidFill>
              </a:rPr>
              <a:t>  3. </a:t>
            </a:r>
            <a:r>
              <a:rPr lang="en" sz="2400">
                <a:solidFill>
                  <a:srgbClr val="000000"/>
                </a:solidFill>
                <a:latin typeface="Arial"/>
                <a:ea typeface="Arial"/>
                <a:cs typeface="Arial"/>
                <a:sym typeface="Arial"/>
              </a:rPr>
              <a:t>Miners have to choose this transaction and validate. If it’s a validate transaction he adds it to his block and starts solving the puzzle</a:t>
            </a:r>
            <a:endParaRPr sz="2400">
              <a:solidFill>
                <a:srgbClr val="000000"/>
              </a:solidFill>
              <a:latin typeface="Arial"/>
              <a:ea typeface="Arial"/>
              <a:cs typeface="Arial"/>
              <a:sym typeface="Arial"/>
            </a:endParaRPr>
          </a:p>
          <a:p>
            <a:pPr indent="0" lvl="0" marL="0" rtl="0" algn="l">
              <a:lnSpc>
                <a:spcPct val="100000"/>
              </a:lnSpc>
              <a:spcBef>
                <a:spcPts val="2133"/>
              </a:spcBef>
              <a:spcAft>
                <a:spcPts val="0"/>
              </a:spcAft>
              <a:buSzPts val="2400"/>
              <a:buNone/>
            </a:pPr>
            <a:r>
              <a:rPr lang="en" sz="2400">
                <a:solidFill>
                  <a:srgbClr val="000000"/>
                </a:solidFill>
              </a:rPr>
              <a:t> 4. </a:t>
            </a:r>
            <a:r>
              <a:rPr lang="en" sz="2400">
                <a:solidFill>
                  <a:srgbClr val="000000"/>
                </a:solidFill>
                <a:latin typeface="Arial"/>
                <a:ea typeface="Arial"/>
                <a:cs typeface="Arial"/>
                <a:sym typeface="Arial"/>
              </a:rPr>
              <a:t>If the winner miner’s block contains the transaction which the user submitted then it goes into blockchain else it will again go into the transaction pool.</a:t>
            </a:r>
            <a:endParaRPr sz="2400">
              <a:solidFill>
                <a:srgbClr val="000000"/>
              </a:solidFill>
              <a:latin typeface="Arial"/>
              <a:ea typeface="Arial"/>
              <a:cs typeface="Arial"/>
              <a:sym typeface="Arial"/>
            </a:endParaRPr>
          </a:p>
          <a:p>
            <a:pPr indent="0" lvl="0" marL="0" rtl="0" algn="l">
              <a:lnSpc>
                <a:spcPct val="100000"/>
              </a:lnSpc>
              <a:spcBef>
                <a:spcPts val="2133"/>
              </a:spcBef>
              <a:spcAft>
                <a:spcPts val="0"/>
              </a:spcAft>
              <a:buSzPts val="2400"/>
              <a:buNone/>
            </a:pPr>
            <a:r>
              <a:rPr lang="en" sz="2400">
                <a:solidFill>
                  <a:srgbClr val="000000"/>
                </a:solidFill>
              </a:rPr>
              <a:t> 5. </a:t>
            </a:r>
            <a:r>
              <a:rPr lang="en" sz="2400">
                <a:solidFill>
                  <a:srgbClr val="000000"/>
                </a:solidFill>
                <a:latin typeface="Arial"/>
                <a:ea typeface="Arial"/>
                <a:cs typeface="Arial"/>
                <a:sym typeface="Arial"/>
              </a:rPr>
              <a:t>After the transaction is confirmed when we query using the eth.getTransactionReceipt(&lt;hash&gt;)  it will return the details of the transaction like who mined it, when it was mined, gas spent, block number of the transaction etc, it will return null if the transaction was not confirmed.</a:t>
            </a:r>
            <a:endParaRPr sz="2400">
              <a:solidFill>
                <a:srgbClr val="000000"/>
              </a:solidFill>
              <a:latin typeface="Arial"/>
              <a:ea typeface="Arial"/>
              <a:cs typeface="Arial"/>
              <a:sym typeface="Arial"/>
            </a:endParaRPr>
          </a:p>
          <a:p>
            <a:pPr indent="0" lvl="0" marL="0" rtl="0" algn="l">
              <a:lnSpc>
                <a:spcPct val="100000"/>
              </a:lnSpc>
              <a:spcBef>
                <a:spcPts val="2133"/>
              </a:spcBef>
              <a:spcAft>
                <a:spcPts val="2133"/>
              </a:spcAft>
              <a:buSzPts val="20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39"/>
          <p:cNvSpPr txBox="1"/>
          <p:nvPr>
            <p:ph type="title"/>
          </p:nvPr>
        </p:nvSpPr>
        <p:spPr>
          <a:xfrm>
            <a:off x="629200" y="984967"/>
            <a:ext cx="10962800" cy="609600"/>
          </a:xfrm>
          <a:prstGeom prst="rect">
            <a:avLst/>
          </a:prstGeom>
          <a:noFill/>
          <a:ln>
            <a:noFill/>
          </a:ln>
        </p:spPr>
        <p:txBody>
          <a:bodyPr anchorCtr="0" anchor="b" bIns="121900" lIns="121900" spcFirstLastPara="1" rIns="121900" wrap="square" tIns="121900">
            <a:noAutofit/>
          </a:bodyPr>
          <a:lstStyle/>
          <a:p>
            <a:pPr indent="0" lvl="0" marL="0" marR="0" rtl="0" algn="l">
              <a:lnSpc>
                <a:spcPct val="90000"/>
              </a:lnSpc>
              <a:spcBef>
                <a:spcPts val="0"/>
              </a:spcBef>
              <a:spcAft>
                <a:spcPts val="0"/>
              </a:spcAft>
              <a:buClr>
                <a:schemeClr val="dk2"/>
              </a:buClr>
              <a:buSzPts val="3000"/>
              <a:buFont typeface="Arial"/>
              <a:buNone/>
            </a:pPr>
            <a:r>
              <a:rPr lang="en"/>
              <a:t>Block Creation Process</a:t>
            </a:r>
            <a:endParaRPr/>
          </a:p>
        </p:txBody>
      </p:sp>
      <p:sp>
        <p:nvSpPr>
          <p:cNvPr id="604" name="Google Shape;604;p39"/>
          <p:cNvSpPr txBox="1"/>
          <p:nvPr>
            <p:ph idx="1" type="body"/>
          </p:nvPr>
        </p:nvSpPr>
        <p:spPr>
          <a:xfrm>
            <a:off x="629200" y="2558767"/>
            <a:ext cx="10962800" cy="3613600"/>
          </a:xfrm>
          <a:prstGeom prst="rect">
            <a:avLst/>
          </a:prstGeom>
          <a:noFill/>
          <a:ln>
            <a:noFill/>
          </a:ln>
        </p:spPr>
        <p:txBody>
          <a:bodyPr anchorCtr="0" anchor="t" bIns="121900" lIns="121900" spcFirstLastPara="1" rIns="121900" wrap="square" tIns="121900">
            <a:noAutofit/>
          </a:bodyPr>
          <a:lstStyle/>
          <a:p>
            <a:pPr indent="-101597" lvl="0" marL="228594" rtl="0" algn="l">
              <a:lnSpc>
                <a:spcPct val="100000"/>
              </a:lnSpc>
              <a:spcBef>
                <a:spcPts val="0"/>
              </a:spcBef>
              <a:spcAft>
                <a:spcPts val="0"/>
              </a:spcAft>
              <a:buSzPts val="2000"/>
              <a:buNone/>
            </a:pPr>
            <a:r>
              <a:t/>
            </a:r>
            <a:endParaRPr/>
          </a:p>
        </p:txBody>
      </p:sp>
      <p:pic>
        <p:nvPicPr>
          <p:cNvPr descr="bloackCreation.png" id="605" name="Google Shape;605;p39"/>
          <p:cNvPicPr preferRelativeResize="0"/>
          <p:nvPr/>
        </p:nvPicPr>
        <p:blipFill rotWithShape="1">
          <a:blip r:embed="rId3">
            <a:alphaModFix/>
          </a:blip>
          <a:srcRect b="1333" l="0" r="0" t="1323"/>
          <a:stretch/>
        </p:blipFill>
        <p:spPr>
          <a:xfrm>
            <a:off x="203201" y="2128000"/>
            <a:ext cx="11785596" cy="428567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4"/>
          <p:cNvSpPr txBox="1"/>
          <p:nvPr>
            <p:ph idx="1" type="body"/>
          </p:nvPr>
        </p:nvSpPr>
        <p:spPr>
          <a:xfrm>
            <a:off x="569467" y="1256145"/>
            <a:ext cx="9470459" cy="472360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
              <a:t>In Ethereum, </a:t>
            </a:r>
            <a:endParaRPr/>
          </a:p>
          <a:p>
            <a:pPr indent="0" lvl="0" marL="0" rtl="0" algn="l">
              <a:lnSpc>
                <a:spcPct val="100000"/>
              </a:lnSpc>
              <a:spcBef>
                <a:spcPts val="1000"/>
              </a:spcBef>
              <a:spcAft>
                <a:spcPts val="0"/>
              </a:spcAft>
              <a:buSzPts val="1800"/>
              <a:buNone/>
            </a:pPr>
            <a:r>
              <a:rPr lang="en"/>
              <a:t>--the state is made up of objects called "accounts", </a:t>
            </a:r>
            <a:endParaRPr/>
          </a:p>
          <a:p>
            <a:pPr indent="0" lvl="0" marL="0" rtl="0" algn="l">
              <a:lnSpc>
                <a:spcPct val="100000"/>
              </a:lnSpc>
              <a:spcBef>
                <a:spcPts val="1000"/>
              </a:spcBef>
              <a:spcAft>
                <a:spcPts val="0"/>
              </a:spcAft>
              <a:buSzPts val="1800"/>
              <a:buNone/>
            </a:pPr>
            <a:r>
              <a:rPr lang="en"/>
              <a:t>--each account having a 20-byte address</a:t>
            </a:r>
            <a:endParaRPr/>
          </a:p>
          <a:p>
            <a:pPr indent="0" lvl="0" marL="0" rtl="0" algn="l">
              <a:lnSpc>
                <a:spcPct val="100000"/>
              </a:lnSpc>
              <a:spcBef>
                <a:spcPts val="1000"/>
              </a:spcBef>
              <a:spcAft>
                <a:spcPts val="0"/>
              </a:spcAft>
              <a:buSzPts val="1800"/>
              <a:buNone/>
            </a:pPr>
            <a:r>
              <a:rPr lang="en"/>
              <a:t>--state transitions being direct transfers of value and information between accounts. </a:t>
            </a:r>
            <a:endParaRPr/>
          </a:p>
          <a:p>
            <a:pPr indent="0" lvl="0" marL="0" rtl="0" algn="l">
              <a:lnSpc>
                <a:spcPct val="100000"/>
              </a:lnSpc>
              <a:spcBef>
                <a:spcPts val="1000"/>
              </a:spcBef>
              <a:spcAft>
                <a:spcPts val="0"/>
              </a:spcAft>
              <a:buSzPts val="1800"/>
              <a:buNone/>
            </a:pPr>
            <a:r>
              <a:rPr lang="en"/>
              <a:t>An Ethereum account (address) contains four fields:</a:t>
            </a:r>
            <a:endParaRPr/>
          </a:p>
          <a:p>
            <a:pPr indent="-342900" lvl="0" marL="342900" rtl="0" algn="l">
              <a:lnSpc>
                <a:spcPct val="100000"/>
              </a:lnSpc>
              <a:spcBef>
                <a:spcPts val="1000"/>
              </a:spcBef>
              <a:spcAft>
                <a:spcPts val="0"/>
              </a:spcAft>
              <a:buSzPts val="1800"/>
              <a:buAutoNum type="arabicPeriod"/>
            </a:pPr>
            <a:r>
              <a:rPr lang="en"/>
              <a:t>The </a:t>
            </a:r>
            <a:r>
              <a:rPr b="1" lang="en"/>
              <a:t>nonce</a:t>
            </a:r>
            <a:r>
              <a:rPr lang="en"/>
              <a:t>, a counter used to make sure each transaction can only be processed once</a:t>
            </a:r>
            <a:endParaRPr/>
          </a:p>
          <a:p>
            <a:pPr indent="-342900" lvl="0" marL="342900" rtl="0" algn="l">
              <a:lnSpc>
                <a:spcPct val="100000"/>
              </a:lnSpc>
              <a:spcBef>
                <a:spcPts val="1000"/>
              </a:spcBef>
              <a:spcAft>
                <a:spcPts val="0"/>
              </a:spcAft>
              <a:buSzPts val="1800"/>
              <a:buAutoNum type="arabicPeriod"/>
            </a:pPr>
            <a:r>
              <a:rPr lang="en"/>
              <a:t>The account's current </a:t>
            </a:r>
            <a:r>
              <a:rPr b="1" lang="en"/>
              <a:t>ether balance</a:t>
            </a:r>
            <a:endParaRPr/>
          </a:p>
          <a:p>
            <a:pPr indent="-342900" lvl="0" marL="342900" rtl="0" algn="l">
              <a:lnSpc>
                <a:spcPct val="100000"/>
              </a:lnSpc>
              <a:spcBef>
                <a:spcPts val="1000"/>
              </a:spcBef>
              <a:spcAft>
                <a:spcPts val="0"/>
              </a:spcAft>
              <a:buSzPts val="1800"/>
              <a:buAutoNum type="arabicPeriod"/>
            </a:pPr>
            <a:r>
              <a:rPr lang="en"/>
              <a:t>The account's </a:t>
            </a:r>
            <a:r>
              <a:rPr b="1" lang="en"/>
              <a:t>contract code</a:t>
            </a:r>
            <a:r>
              <a:rPr lang="en"/>
              <a:t>, if present</a:t>
            </a:r>
            <a:endParaRPr/>
          </a:p>
          <a:p>
            <a:pPr indent="-342900" lvl="0" marL="342900" rtl="0" algn="l">
              <a:lnSpc>
                <a:spcPct val="100000"/>
              </a:lnSpc>
              <a:spcBef>
                <a:spcPts val="1000"/>
              </a:spcBef>
              <a:spcAft>
                <a:spcPts val="0"/>
              </a:spcAft>
              <a:buSzPts val="1800"/>
              <a:buAutoNum type="arabicPeriod"/>
            </a:pPr>
            <a:r>
              <a:rPr lang="en"/>
              <a:t>The account's </a:t>
            </a:r>
            <a:r>
              <a:rPr b="1" lang="en"/>
              <a:t>storage</a:t>
            </a:r>
            <a:r>
              <a:rPr lang="en"/>
              <a:t> (empty by default)</a:t>
            </a:r>
            <a:endParaRPr/>
          </a:p>
          <a:p>
            <a:pPr indent="0" lvl="0" marL="0" rtl="0" algn="l">
              <a:lnSpc>
                <a:spcPct val="100000"/>
              </a:lnSpc>
              <a:spcBef>
                <a:spcPts val="1000"/>
              </a:spcBef>
              <a:spcAft>
                <a:spcPts val="0"/>
              </a:spcAft>
              <a:buSzPts val="1800"/>
              <a:buNone/>
            </a:pPr>
            <a:r>
              <a:rPr lang="en"/>
              <a:t>There are two types of accounts: </a:t>
            </a:r>
            <a:endParaRPr/>
          </a:p>
          <a:p>
            <a:pPr indent="0" lvl="0" marL="0" rtl="0" algn="l">
              <a:lnSpc>
                <a:spcPct val="100000"/>
              </a:lnSpc>
              <a:spcBef>
                <a:spcPts val="1000"/>
              </a:spcBef>
              <a:spcAft>
                <a:spcPts val="0"/>
              </a:spcAft>
              <a:buSzPts val="1800"/>
              <a:buNone/>
            </a:pPr>
            <a:r>
              <a:rPr lang="en"/>
              <a:t>--Externally owned accounts: controlled by private keys and with only Ether balance;</a:t>
            </a:r>
            <a:endParaRPr/>
          </a:p>
          <a:p>
            <a:pPr indent="0" lvl="0" marL="0" rtl="0" algn="l">
              <a:lnSpc>
                <a:spcPct val="100000"/>
              </a:lnSpc>
              <a:spcBef>
                <a:spcPts val="1000"/>
              </a:spcBef>
              <a:spcAft>
                <a:spcPts val="0"/>
              </a:spcAft>
              <a:buSzPts val="1800"/>
              <a:buNone/>
            </a:pPr>
            <a:r>
              <a:rPr lang="en"/>
              <a:t>--Smart contract account: that has executable code</a:t>
            </a:r>
            <a:endParaRPr/>
          </a:p>
          <a:p>
            <a:pPr indent="0" lvl="0" marL="0" rtl="0" algn="l">
              <a:lnSpc>
                <a:spcPct val="100000"/>
              </a:lnSpc>
              <a:spcBef>
                <a:spcPts val="1000"/>
              </a:spcBef>
              <a:spcAft>
                <a:spcPts val="0"/>
              </a:spcAft>
              <a:buSzPts val="1800"/>
              <a:buNone/>
            </a:pPr>
            <a:r>
              <a:rPr lang="en"/>
              <a:t> </a:t>
            </a:r>
            <a:endParaRPr/>
          </a:p>
        </p:txBody>
      </p:sp>
      <p:sp>
        <p:nvSpPr>
          <p:cNvPr id="204" name="Google Shape;204;p4"/>
          <p:cNvSpPr txBox="1"/>
          <p:nvPr>
            <p:ph type="title"/>
          </p:nvPr>
        </p:nvSpPr>
        <p:spPr>
          <a:xfrm>
            <a:off x="3589759" y="92364"/>
            <a:ext cx="8417514" cy="716084"/>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lt1"/>
              </a:buClr>
              <a:buSzPts val="3600"/>
              <a:buFont typeface="Georgia"/>
              <a:buNone/>
            </a:pPr>
            <a:r>
              <a:rPr lang="en">
                <a:solidFill>
                  <a:schemeClr val="lt1"/>
                </a:solidFill>
              </a:rPr>
              <a:t>  Ethereum Accounts</a:t>
            </a:r>
            <a:endParaRPr>
              <a:solidFill>
                <a:schemeClr val="l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40"/>
          <p:cNvSpPr txBox="1"/>
          <p:nvPr>
            <p:ph idx="1" type="body"/>
          </p:nvPr>
        </p:nvSpPr>
        <p:spPr>
          <a:xfrm>
            <a:off x="566928" y="1662546"/>
            <a:ext cx="9860927" cy="4255296"/>
          </a:xfrm>
          <a:prstGeom prst="rect">
            <a:avLst/>
          </a:prstGeom>
          <a:noFill/>
          <a:ln>
            <a:noFill/>
          </a:ln>
        </p:spPr>
        <p:txBody>
          <a:bodyPr anchorCtr="0" anchor="t" bIns="45700" lIns="182875" spcFirstLastPara="1" rIns="182875" wrap="square" tIns="45700">
            <a:noAutofit/>
          </a:bodyPr>
          <a:lstStyle/>
          <a:p>
            <a:pPr indent="-406400" lvl="0" marL="457200" marR="0" rtl="0" algn="l">
              <a:lnSpc>
                <a:spcPct val="100000"/>
              </a:lnSpc>
              <a:spcBef>
                <a:spcPts val="0"/>
              </a:spcBef>
              <a:spcAft>
                <a:spcPts val="0"/>
              </a:spcAft>
              <a:buClr>
                <a:srgbClr val="005BBB"/>
              </a:buClr>
              <a:buSzPts val="2180"/>
              <a:buFont typeface="Arial"/>
              <a:buChar char="•"/>
            </a:pPr>
            <a:r>
              <a:rPr lang="en"/>
              <a:t>We examined important concepts that enable the Ethereum blockchain including cryptography and hashing.</a:t>
            </a:r>
            <a:endParaRPr/>
          </a:p>
          <a:p>
            <a:pPr indent="-406400" lvl="0" marL="457200" marR="0" rtl="0" algn="l">
              <a:lnSpc>
                <a:spcPct val="100000"/>
              </a:lnSpc>
              <a:spcBef>
                <a:spcPts val="1000"/>
              </a:spcBef>
              <a:spcAft>
                <a:spcPts val="0"/>
              </a:spcAft>
              <a:buClr>
                <a:srgbClr val="005BBB"/>
              </a:buClr>
              <a:buSzPts val="2180"/>
              <a:buFont typeface="Arial"/>
              <a:buChar char="•"/>
            </a:pPr>
            <a:r>
              <a:rPr lang="en"/>
              <a:t>Also Ethereum protocol provides functions for various functions; Keccak, etc.</a:t>
            </a:r>
            <a:endParaRPr/>
          </a:p>
          <a:p>
            <a:pPr indent="-267970" lvl="0" marL="457200" marR="0" rtl="0" algn="l">
              <a:lnSpc>
                <a:spcPct val="100000"/>
              </a:lnSpc>
              <a:spcBef>
                <a:spcPts val="1000"/>
              </a:spcBef>
              <a:spcAft>
                <a:spcPts val="0"/>
              </a:spcAft>
              <a:buClr>
                <a:srgbClr val="005BBB"/>
              </a:buClr>
              <a:buSzPts val="2180"/>
              <a:buFont typeface="Arial"/>
              <a:buNone/>
            </a:pPr>
            <a:r>
              <a:t/>
            </a:r>
            <a:endParaRPr/>
          </a:p>
          <a:p>
            <a:pPr indent="-406400" lvl="0" marL="457200" marR="0" rtl="0" algn="l">
              <a:lnSpc>
                <a:spcPct val="100000"/>
              </a:lnSpc>
              <a:spcBef>
                <a:spcPts val="1000"/>
              </a:spcBef>
              <a:spcAft>
                <a:spcPts val="0"/>
              </a:spcAft>
              <a:buClr>
                <a:srgbClr val="005BBB"/>
              </a:buClr>
              <a:buSzPts val="2180"/>
              <a:buFont typeface="Arial"/>
              <a:buChar char="•"/>
            </a:pPr>
            <a:r>
              <a:rPr lang="en"/>
              <a:t>Look at the links provided to study for midterm.</a:t>
            </a:r>
            <a:endParaRPr/>
          </a:p>
          <a:p>
            <a:pPr indent="0" lvl="0" marL="50800" rtl="0" algn="l">
              <a:lnSpc>
                <a:spcPct val="100000"/>
              </a:lnSpc>
              <a:spcBef>
                <a:spcPts val="1000"/>
              </a:spcBef>
              <a:spcAft>
                <a:spcPts val="0"/>
              </a:spcAft>
              <a:buSzPts val="2180"/>
              <a:buNone/>
            </a:pPr>
            <a:r>
              <a:t/>
            </a:r>
            <a:endParaRPr/>
          </a:p>
        </p:txBody>
      </p:sp>
      <p:sp>
        <p:nvSpPr>
          <p:cNvPr id="611" name="Google Shape;611;p40"/>
          <p:cNvSpPr txBox="1"/>
          <p:nvPr>
            <p:ph type="title"/>
          </p:nvPr>
        </p:nvSpPr>
        <p:spPr>
          <a:xfrm>
            <a:off x="4017817" y="110836"/>
            <a:ext cx="7786255" cy="716084"/>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lt1"/>
              </a:buClr>
              <a:buSzPts val="3600"/>
              <a:buFont typeface="Georgia"/>
              <a:buNone/>
            </a:pPr>
            <a:r>
              <a:rPr lang="en">
                <a:solidFill>
                  <a:schemeClr val="lt1"/>
                </a:solidFill>
              </a:rPr>
              <a:t>Summary</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5"/>
          <p:cNvSpPr txBox="1"/>
          <p:nvPr>
            <p:ph idx="1" type="body"/>
          </p:nvPr>
        </p:nvSpPr>
        <p:spPr>
          <a:xfrm>
            <a:off x="569468" y="1200727"/>
            <a:ext cx="9193368" cy="5310909"/>
          </a:xfrm>
          <a:prstGeom prst="rect">
            <a:avLst/>
          </a:prstGeom>
          <a:noFill/>
          <a:ln>
            <a:noFill/>
          </a:ln>
        </p:spPr>
        <p:txBody>
          <a:bodyPr anchorCtr="0" anchor="t" bIns="45700" lIns="91425" spcFirstLastPara="1" rIns="91425" wrap="square" tIns="45700">
            <a:noAutofit/>
          </a:bodyPr>
          <a:lstStyle/>
          <a:p>
            <a:pPr indent="-285750" lvl="0" marL="285750" rtl="0" algn="l">
              <a:lnSpc>
                <a:spcPct val="100000"/>
              </a:lnSpc>
              <a:spcBef>
                <a:spcPts val="0"/>
              </a:spcBef>
              <a:spcAft>
                <a:spcPts val="0"/>
              </a:spcAft>
              <a:buSzPts val="1800"/>
              <a:buFont typeface="Arial"/>
              <a:buChar char="•"/>
            </a:pPr>
            <a:r>
              <a:rPr lang="en"/>
              <a:t>Transaction has a message, …here is snapshot from Remix, for the Ballot register()</a:t>
            </a:r>
            <a:endParaRPr/>
          </a:p>
          <a:p>
            <a:pPr indent="-171450" lvl="0" marL="285750" rtl="0" algn="l">
              <a:lnSpc>
                <a:spcPct val="100000"/>
              </a:lnSpc>
              <a:spcBef>
                <a:spcPts val="1000"/>
              </a:spcBef>
              <a:spcAft>
                <a:spcPts val="0"/>
              </a:spcAft>
              <a:buSzPts val="1800"/>
              <a:buFont typeface="Arial"/>
              <a:buNone/>
            </a:pPr>
            <a:r>
              <a:t/>
            </a:r>
            <a:endParaRPr/>
          </a:p>
          <a:p>
            <a:pPr indent="0" lvl="0" marL="0" rtl="0" algn="l">
              <a:lnSpc>
                <a:spcPct val="100000"/>
              </a:lnSpc>
              <a:spcBef>
                <a:spcPts val="1000"/>
              </a:spcBef>
              <a:spcAft>
                <a:spcPts val="0"/>
              </a:spcAft>
              <a:buSzPts val="1800"/>
              <a:buNone/>
            </a:pPr>
            <a:r>
              <a:t/>
            </a:r>
            <a:endParaRPr/>
          </a:p>
        </p:txBody>
      </p:sp>
      <p:sp>
        <p:nvSpPr>
          <p:cNvPr id="210" name="Google Shape;210;p5"/>
          <p:cNvSpPr txBox="1"/>
          <p:nvPr>
            <p:ph type="title"/>
          </p:nvPr>
        </p:nvSpPr>
        <p:spPr>
          <a:xfrm>
            <a:off x="4064000" y="110837"/>
            <a:ext cx="7555345" cy="563418"/>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lt1"/>
              </a:buClr>
              <a:buSzPts val="3600"/>
              <a:buFont typeface="Georgia"/>
              <a:buNone/>
            </a:pPr>
            <a:r>
              <a:rPr lang="en">
                <a:solidFill>
                  <a:schemeClr val="lt1"/>
                </a:solidFill>
              </a:rPr>
              <a:t>Transaction (stored on blockchain)</a:t>
            </a:r>
            <a:endParaRPr>
              <a:solidFill>
                <a:schemeClr val="lt1"/>
              </a:solidFill>
            </a:endParaRPr>
          </a:p>
        </p:txBody>
      </p:sp>
      <p:graphicFrame>
        <p:nvGraphicFramePr>
          <p:cNvPr id="211" name="Google Shape;211;p5"/>
          <p:cNvGraphicFramePr/>
          <p:nvPr/>
        </p:nvGraphicFramePr>
        <p:xfrm>
          <a:off x="569468" y="1699465"/>
          <a:ext cx="3000000" cy="3000000"/>
        </p:xfrm>
        <a:graphic>
          <a:graphicData uri="http://schemas.openxmlformats.org/drawingml/2006/table">
            <a:tbl>
              <a:tblPr>
                <a:noFill/>
                <a:tableStyleId>{FF687E0D-3FA3-4454-809A-E4E0F3EA1AEB}</a:tableStyleId>
              </a:tblPr>
              <a:tblGrid>
                <a:gridCol w="3164425"/>
                <a:gridCol w="7395925"/>
              </a:tblGrid>
              <a:tr h="342175">
                <a:tc>
                  <a:txBody>
                    <a:bodyPr/>
                    <a:lstStyle/>
                    <a:p>
                      <a:pPr indent="0" lvl="0" marL="0" marR="0" rtl="0" algn="l">
                        <a:spcBef>
                          <a:spcPts val="0"/>
                        </a:spcBef>
                        <a:spcAft>
                          <a:spcPts val="0"/>
                        </a:spcAft>
                        <a:buNone/>
                      </a:pPr>
                      <a:r>
                        <a:rPr b="1" lang="en" sz="1400" u="none" cap="none" strike="noStrike">
                          <a:solidFill>
                            <a:srgbClr val="000000"/>
                          </a:solidFill>
                        </a:rPr>
                        <a:t>status </a:t>
                      </a:r>
                      <a:endParaRPr/>
                    </a:p>
                  </a:txBody>
                  <a:tcPr marT="12000" marB="12000" marR="12000" marL="120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marR="0" rtl="0" algn="l">
                        <a:spcBef>
                          <a:spcPts val="0"/>
                        </a:spcBef>
                        <a:spcAft>
                          <a:spcPts val="0"/>
                        </a:spcAft>
                        <a:buNone/>
                      </a:pPr>
                      <a:r>
                        <a:rPr lang="en" sz="1400" u="none" cap="none" strike="noStrike">
                          <a:solidFill>
                            <a:srgbClr val="000000"/>
                          </a:solidFill>
                        </a:rPr>
                        <a:t>0x1 Transaction mined and execution succeed</a:t>
                      </a:r>
                      <a:endParaRPr/>
                    </a:p>
                  </a:txBody>
                  <a:tcPr marT="12000" marB="12000" marR="12000" marL="120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498775">
                <a:tc>
                  <a:txBody>
                    <a:bodyPr/>
                    <a:lstStyle/>
                    <a:p>
                      <a:pPr indent="0" lvl="0" marL="0" marR="0" rtl="0" algn="l">
                        <a:spcBef>
                          <a:spcPts val="0"/>
                        </a:spcBef>
                        <a:spcAft>
                          <a:spcPts val="0"/>
                        </a:spcAft>
                        <a:buNone/>
                      </a:pPr>
                      <a:r>
                        <a:rPr b="1" lang="en" sz="1400" u="none" cap="none" strike="noStrike">
                          <a:solidFill>
                            <a:srgbClr val="000000"/>
                          </a:solidFill>
                        </a:rPr>
                        <a:t>transaction hash </a:t>
                      </a:r>
                      <a:endParaRPr/>
                    </a:p>
                  </a:txBody>
                  <a:tcPr marT="12000" marB="12000" marR="12000" marL="120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marR="0" rtl="0" algn="l">
                        <a:spcBef>
                          <a:spcPts val="0"/>
                        </a:spcBef>
                        <a:spcAft>
                          <a:spcPts val="0"/>
                        </a:spcAft>
                        <a:buNone/>
                      </a:pPr>
                      <a:r>
                        <a:rPr lang="en" sz="1400" u="none" cap="none" strike="noStrike">
                          <a:solidFill>
                            <a:srgbClr val="000000"/>
                          </a:solidFill>
                        </a:rPr>
                        <a:t>0xef8df4a73cac62d056d54572469b539b99cbf3944a2fb6b62830a4173b54cc11</a:t>
                      </a:r>
                      <a:endParaRPr/>
                    </a:p>
                  </a:txBody>
                  <a:tcPr marT="12000" marB="12000" marR="12000" marL="120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42175">
                <a:tc>
                  <a:txBody>
                    <a:bodyPr/>
                    <a:lstStyle/>
                    <a:p>
                      <a:pPr indent="0" lvl="0" marL="0" marR="0" rtl="0" algn="l">
                        <a:spcBef>
                          <a:spcPts val="0"/>
                        </a:spcBef>
                        <a:spcAft>
                          <a:spcPts val="0"/>
                        </a:spcAft>
                        <a:buNone/>
                      </a:pPr>
                      <a:r>
                        <a:rPr b="1" lang="en" sz="1400" u="none" cap="none" strike="noStrike">
                          <a:solidFill>
                            <a:srgbClr val="000000"/>
                          </a:solidFill>
                        </a:rPr>
                        <a:t>from </a:t>
                      </a:r>
                      <a:endParaRPr/>
                    </a:p>
                  </a:txBody>
                  <a:tcPr marT="12000" marB="12000" marR="12000" marL="120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marR="0" rtl="0" algn="l">
                        <a:spcBef>
                          <a:spcPts val="0"/>
                        </a:spcBef>
                        <a:spcAft>
                          <a:spcPts val="0"/>
                        </a:spcAft>
                        <a:buNone/>
                      </a:pPr>
                      <a:r>
                        <a:rPr lang="en" sz="1400" u="none" cap="none" strike="noStrike">
                          <a:solidFill>
                            <a:srgbClr val="000000"/>
                          </a:solidFill>
                        </a:rPr>
                        <a:t>0xca35b7d915458ef540ade6068dfe2f44e8fa733c</a:t>
                      </a:r>
                      <a:endParaRPr/>
                    </a:p>
                  </a:txBody>
                  <a:tcPr marT="12000" marB="12000" marR="12000" marL="120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498775">
                <a:tc>
                  <a:txBody>
                    <a:bodyPr/>
                    <a:lstStyle/>
                    <a:p>
                      <a:pPr indent="0" lvl="0" marL="0" marR="0" rtl="0" algn="l">
                        <a:spcBef>
                          <a:spcPts val="0"/>
                        </a:spcBef>
                        <a:spcAft>
                          <a:spcPts val="0"/>
                        </a:spcAft>
                        <a:buNone/>
                      </a:pPr>
                      <a:r>
                        <a:rPr b="1" lang="en" sz="1400" u="none" cap="none" strike="noStrike">
                          <a:solidFill>
                            <a:srgbClr val="000000"/>
                          </a:solidFill>
                        </a:rPr>
                        <a:t>to </a:t>
                      </a:r>
                      <a:endParaRPr/>
                    </a:p>
                  </a:txBody>
                  <a:tcPr marT="12000" marB="12000" marR="12000" marL="120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marR="0" rtl="0" algn="l">
                        <a:spcBef>
                          <a:spcPts val="0"/>
                        </a:spcBef>
                        <a:spcAft>
                          <a:spcPts val="0"/>
                        </a:spcAft>
                        <a:buNone/>
                      </a:pPr>
                      <a:r>
                        <a:rPr lang="en" sz="1400" u="none" cap="none" strike="noStrike">
                          <a:solidFill>
                            <a:srgbClr val="000000"/>
                          </a:solidFill>
                        </a:rPr>
                        <a:t>BallotV3.register(address) 0x692a70d2e424a56d2c6c27aa97d1a86395877b3a</a:t>
                      </a:r>
                      <a:endParaRPr/>
                    </a:p>
                  </a:txBody>
                  <a:tcPr marT="12000" marB="12000" marR="12000" marL="120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194575">
                <a:tc>
                  <a:txBody>
                    <a:bodyPr/>
                    <a:lstStyle/>
                    <a:p>
                      <a:pPr indent="0" lvl="0" marL="0" marR="0" rtl="0" algn="l">
                        <a:spcBef>
                          <a:spcPts val="0"/>
                        </a:spcBef>
                        <a:spcAft>
                          <a:spcPts val="0"/>
                        </a:spcAft>
                        <a:buNone/>
                      </a:pPr>
                      <a:r>
                        <a:rPr b="1" lang="en" sz="1400" u="none" cap="none" strike="noStrike">
                          <a:solidFill>
                            <a:srgbClr val="000000"/>
                          </a:solidFill>
                        </a:rPr>
                        <a:t>gas </a:t>
                      </a:r>
                      <a:endParaRPr/>
                    </a:p>
                  </a:txBody>
                  <a:tcPr marT="12000" marB="12000" marR="12000" marL="120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marR="0" rtl="0" algn="l">
                        <a:spcBef>
                          <a:spcPts val="0"/>
                        </a:spcBef>
                        <a:spcAft>
                          <a:spcPts val="0"/>
                        </a:spcAft>
                        <a:buNone/>
                      </a:pPr>
                      <a:r>
                        <a:rPr lang="en" sz="1400" u="none" cap="none" strike="noStrike">
                          <a:solidFill>
                            <a:srgbClr val="000000"/>
                          </a:solidFill>
                        </a:rPr>
                        <a:t>3000000 gas </a:t>
                      </a:r>
                      <a:endParaRPr/>
                    </a:p>
                  </a:txBody>
                  <a:tcPr marT="12000" marB="12000" marR="12000" marL="120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42175">
                <a:tc>
                  <a:txBody>
                    <a:bodyPr/>
                    <a:lstStyle/>
                    <a:p>
                      <a:pPr indent="0" lvl="0" marL="0" marR="0" rtl="0" algn="l">
                        <a:spcBef>
                          <a:spcPts val="0"/>
                        </a:spcBef>
                        <a:spcAft>
                          <a:spcPts val="0"/>
                        </a:spcAft>
                        <a:buNone/>
                      </a:pPr>
                      <a:r>
                        <a:rPr b="1" lang="en" sz="1400" u="none" cap="none" strike="noStrike">
                          <a:solidFill>
                            <a:srgbClr val="000000"/>
                          </a:solidFill>
                        </a:rPr>
                        <a:t>transaction cost </a:t>
                      </a:r>
                      <a:endParaRPr/>
                    </a:p>
                  </a:txBody>
                  <a:tcPr marT="12000" marB="12000" marR="12000" marL="120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marR="0" rtl="0" algn="l">
                        <a:spcBef>
                          <a:spcPts val="0"/>
                        </a:spcBef>
                        <a:spcAft>
                          <a:spcPts val="0"/>
                        </a:spcAft>
                        <a:buNone/>
                      </a:pPr>
                      <a:r>
                        <a:rPr lang="en" sz="1400" u="none" cap="none" strike="noStrike">
                          <a:solidFill>
                            <a:srgbClr val="000000"/>
                          </a:solidFill>
                        </a:rPr>
                        <a:t>49000 gas </a:t>
                      </a:r>
                      <a:endParaRPr/>
                    </a:p>
                  </a:txBody>
                  <a:tcPr marT="12000" marB="12000" marR="12000" marL="120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42175">
                <a:tc>
                  <a:txBody>
                    <a:bodyPr/>
                    <a:lstStyle/>
                    <a:p>
                      <a:pPr indent="0" lvl="0" marL="0" marR="0" rtl="0" algn="l">
                        <a:spcBef>
                          <a:spcPts val="0"/>
                        </a:spcBef>
                        <a:spcAft>
                          <a:spcPts val="0"/>
                        </a:spcAft>
                        <a:buNone/>
                      </a:pPr>
                      <a:r>
                        <a:rPr b="1" lang="en" sz="1400" u="none" cap="none" strike="noStrike">
                          <a:solidFill>
                            <a:srgbClr val="000000"/>
                          </a:solidFill>
                        </a:rPr>
                        <a:t>execution cost </a:t>
                      </a:r>
                      <a:endParaRPr/>
                    </a:p>
                  </a:txBody>
                  <a:tcPr marT="12000" marB="12000" marR="12000" marL="120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marR="0" rtl="0" algn="l">
                        <a:spcBef>
                          <a:spcPts val="0"/>
                        </a:spcBef>
                        <a:spcAft>
                          <a:spcPts val="0"/>
                        </a:spcAft>
                        <a:buNone/>
                      </a:pPr>
                      <a:r>
                        <a:rPr lang="en" sz="1400" u="none" cap="none" strike="noStrike">
                          <a:solidFill>
                            <a:srgbClr val="000000"/>
                          </a:solidFill>
                        </a:rPr>
                        <a:t>26320 gas </a:t>
                      </a:r>
                      <a:endParaRPr/>
                    </a:p>
                  </a:txBody>
                  <a:tcPr marT="12000" marB="12000" marR="12000" marL="120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498775">
                <a:tc>
                  <a:txBody>
                    <a:bodyPr/>
                    <a:lstStyle/>
                    <a:p>
                      <a:pPr indent="0" lvl="0" marL="0" marR="0" rtl="0" algn="l">
                        <a:spcBef>
                          <a:spcPts val="0"/>
                        </a:spcBef>
                        <a:spcAft>
                          <a:spcPts val="0"/>
                        </a:spcAft>
                        <a:buNone/>
                      </a:pPr>
                      <a:r>
                        <a:rPr b="1" lang="en" sz="1400" u="none" cap="none" strike="noStrike">
                          <a:solidFill>
                            <a:srgbClr val="000000"/>
                          </a:solidFill>
                        </a:rPr>
                        <a:t>hash </a:t>
                      </a:r>
                      <a:endParaRPr/>
                    </a:p>
                  </a:txBody>
                  <a:tcPr marT="12000" marB="12000" marR="12000" marL="120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marR="0" rtl="0" algn="l">
                        <a:spcBef>
                          <a:spcPts val="0"/>
                        </a:spcBef>
                        <a:spcAft>
                          <a:spcPts val="0"/>
                        </a:spcAft>
                        <a:buNone/>
                      </a:pPr>
                      <a:r>
                        <a:rPr lang="en" sz="1400" u="none" cap="none" strike="noStrike">
                          <a:solidFill>
                            <a:srgbClr val="000000"/>
                          </a:solidFill>
                        </a:rPr>
                        <a:t>0xef8df4a73cac62d056d54572469b539b99cbf3944a2fb6b62830a4173b54cc11</a:t>
                      </a:r>
                      <a:endParaRPr/>
                    </a:p>
                  </a:txBody>
                  <a:tcPr marT="12000" marB="12000" marR="12000" marL="120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194575">
                <a:tc>
                  <a:txBody>
                    <a:bodyPr/>
                    <a:lstStyle/>
                    <a:p>
                      <a:pPr indent="0" lvl="0" marL="0" marR="0" rtl="0" algn="l">
                        <a:spcBef>
                          <a:spcPts val="0"/>
                        </a:spcBef>
                        <a:spcAft>
                          <a:spcPts val="0"/>
                        </a:spcAft>
                        <a:buNone/>
                      </a:pPr>
                      <a:r>
                        <a:rPr b="1" lang="en" sz="1400" u="none" cap="none" strike="noStrike">
                          <a:solidFill>
                            <a:srgbClr val="000000"/>
                          </a:solidFill>
                        </a:rPr>
                        <a:t>input </a:t>
                      </a:r>
                      <a:endParaRPr/>
                    </a:p>
                  </a:txBody>
                  <a:tcPr marT="12000" marB="12000" marR="12000" marL="120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marR="0" rtl="0" algn="l">
                        <a:spcBef>
                          <a:spcPts val="0"/>
                        </a:spcBef>
                        <a:spcAft>
                          <a:spcPts val="0"/>
                        </a:spcAft>
                        <a:buNone/>
                      </a:pPr>
                      <a:r>
                        <a:rPr lang="en" sz="1400" u="none" cap="none" strike="noStrike">
                          <a:solidFill>
                            <a:srgbClr val="000000"/>
                          </a:solidFill>
                        </a:rPr>
                        <a:t>0x442...c160c</a:t>
                      </a:r>
                      <a:endParaRPr/>
                    </a:p>
                  </a:txBody>
                  <a:tcPr marT="12000" marB="12000" marR="12000" marL="120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655375">
                <a:tc>
                  <a:txBody>
                    <a:bodyPr/>
                    <a:lstStyle/>
                    <a:p>
                      <a:pPr indent="0" lvl="0" marL="0" marR="0" rtl="0" algn="l">
                        <a:spcBef>
                          <a:spcPts val="0"/>
                        </a:spcBef>
                        <a:spcAft>
                          <a:spcPts val="0"/>
                        </a:spcAft>
                        <a:buNone/>
                      </a:pPr>
                      <a:r>
                        <a:rPr b="1" lang="en" sz="1400" u="none" cap="none" strike="noStrike">
                          <a:solidFill>
                            <a:srgbClr val="000000"/>
                          </a:solidFill>
                        </a:rPr>
                        <a:t>decoded input </a:t>
                      </a:r>
                      <a:endParaRPr/>
                    </a:p>
                  </a:txBody>
                  <a:tcPr marT="12000" marB="12000" marR="12000" marL="120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marR="0" rtl="0" algn="l">
                        <a:spcBef>
                          <a:spcPts val="0"/>
                        </a:spcBef>
                        <a:spcAft>
                          <a:spcPts val="0"/>
                        </a:spcAft>
                        <a:buNone/>
                      </a:pPr>
                      <a:r>
                        <a:rPr lang="en" sz="1400" u="none" cap="none" strike="noStrike">
                          <a:solidFill>
                            <a:srgbClr val="000000"/>
                          </a:solidFill>
                        </a:rPr>
                        <a:t>{ "address voter": "0x14723A09ACff6D2A60DcdF7aA4AFf308FDDC160C" }</a:t>
                      </a:r>
                      <a:endParaRPr/>
                    </a:p>
                  </a:txBody>
                  <a:tcPr marT="12000" marB="12000" marR="12000" marL="120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42175">
                <a:tc>
                  <a:txBody>
                    <a:bodyPr/>
                    <a:lstStyle/>
                    <a:p>
                      <a:pPr indent="0" lvl="0" marL="0" marR="0" rtl="0" algn="l">
                        <a:spcBef>
                          <a:spcPts val="0"/>
                        </a:spcBef>
                        <a:spcAft>
                          <a:spcPts val="0"/>
                        </a:spcAft>
                        <a:buNone/>
                      </a:pPr>
                      <a:r>
                        <a:rPr b="1" lang="en" sz="1400" u="none" cap="none" strike="noStrike">
                          <a:solidFill>
                            <a:srgbClr val="000000"/>
                          </a:solidFill>
                        </a:rPr>
                        <a:t>decoded output </a:t>
                      </a:r>
                      <a:endParaRPr/>
                    </a:p>
                  </a:txBody>
                  <a:tcPr marT="12000" marB="12000" marR="12000" marL="120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marR="0" rtl="0" algn="l">
                        <a:spcBef>
                          <a:spcPts val="0"/>
                        </a:spcBef>
                        <a:spcAft>
                          <a:spcPts val="0"/>
                        </a:spcAft>
                        <a:buNone/>
                      </a:pPr>
                      <a:r>
                        <a:rPr lang="en" sz="1400" u="none" cap="none" strike="noStrike">
                          <a:solidFill>
                            <a:srgbClr val="000000"/>
                          </a:solidFill>
                        </a:rPr>
                        <a:t>{}</a:t>
                      </a:r>
                      <a:endParaRPr/>
                    </a:p>
                  </a:txBody>
                  <a:tcPr marT="12000" marB="12000" marR="12000" marL="120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194575">
                <a:tc>
                  <a:txBody>
                    <a:bodyPr/>
                    <a:lstStyle/>
                    <a:p>
                      <a:pPr indent="0" lvl="0" marL="0" marR="0" rtl="0" algn="l">
                        <a:spcBef>
                          <a:spcPts val="0"/>
                        </a:spcBef>
                        <a:spcAft>
                          <a:spcPts val="0"/>
                        </a:spcAft>
                        <a:buNone/>
                      </a:pPr>
                      <a:r>
                        <a:rPr b="1" lang="en" sz="1400" u="none" cap="none" strike="noStrike">
                          <a:solidFill>
                            <a:srgbClr val="000000"/>
                          </a:solidFill>
                        </a:rPr>
                        <a:t>logs </a:t>
                      </a:r>
                      <a:endParaRPr/>
                    </a:p>
                  </a:txBody>
                  <a:tcPr marT="12000" marB="12000" marR="12000" marL="120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marR="0" rtl="0" algn="l">
                        <a:spcBef>
                          <a:spcPts val="0"/>
                        </a:spcBef>
                        <a:spcAft>
                          <a:spcPts val="0"/>
                        </a:spcAft>
                        <a:buNone/>
                      </a:pPr>
                      <a:r>
                        <a:rPr lang="en" sz="1400" u="none" cap="none" strike="noStrike">
                          <a:solidFill>
                            <a:srgbClr val="000000"/>
                          </a:solidFill>
                        </a:rPr>
                        <a:t>[]</a:t>
                      </a:r>
                      <a:endParaRPr/>
                    </a:p>
                  </a:txBody>
                  <a:tcPr marT="12000" marB="12000" marR="12000" marL="120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194575">
                <a:tc>
                  <a:txBody>
                    <a:bodyPr/>
                    <a:lstStyle/>
                    <a:p>
                      <a:pPr indent="0" lvl="0" marL="0" marR="0" rtl="0" algn="l">
                        <a:spcBef>
                          <a:spcPts val="0"/>
                        </a:spcBef>
                        <a:spcAft>
                          <a:spcPts val="0"/>
                        </a:spcAft>
                        <a:buNone/>
                      </a:pPr>
                      <a:r>
                        <a:rPr b="1" lang="en" sz="1400" u="none" cap="none" strike="noStrike">
                          <a:solidFill>
                            <a:srgbClr val="000000"/>
                          </a:solidFill>
                        </a:rPr>
                        <a:t>value </a:t>
                      </a:r>
                      <a:endParaRPr/>
                    </a:p>
                  </a:txBody>
                  <a:tcPr marT="12000" marB="12000" marR="12000" marL="120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marR="0" rtl="0" algn="l">
                        <a:spcBef>
                          <a:spcPts val="0"/>
                        </a:spcBef>
                        <a:spcAft>
                          <a:spcPts val="0"/>
                        </a:spcAft>
                        <a:buNone/>
                      </a:pPr>
                      <a:r>
                        <a:rPr lang="en" sz="1400" u="none" cap="none" strike="noStrike">
                          <a:solidFill>
                            <a:srgbClr val="000000"/>
                          </a:solidFill>
                        </a:rPr>
                        <a:t>0 wei </a:t>
                      </a:r>
                      <a:endParaRPr/>
                    </a:p>
                  </a:txBody>
                  <a:tcPr marT="12000" marB="12000" marR="12000" marL="1200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6"/>
          <p:cNvSpPr txBox="1"/>
          <p:nvPr>
            <p:ph idx="1" type="body"/>
          </p:nvPr>
        </p:nvSpPr>
        <p:spPr>
          <a:xfrm>
            <a:off x="569468" y="1579418"/>
            <a:ext cx="9193368" cy="4932218"/>
          </a:xfrm>
          <a:prstGeom prst="rect">
            <a:avLst/>
          </a:prstGeom>
          <a:noFill/>
          <a:ln>
            <a:noFill/>
          </a:ln>
        </p:spPr>
        <p:txBody>
          <a:bodyPr anchorCtr="0" anchor="t" bIns="45700" lIns="91425" spcFirstLastPara="1" rIns="91425" wrap="square" tIns="45700">
            <a:noAutofit/>
          </a:bodyPr>
          <a:lstStyle/>
          <a:p>
            <a:pPr indent="-285750" lvl="0" marL="285750" rtl="0" algn="l">
              <a:lnSpc>
                <a:spcPct val="100000"/>
              </a:lnSpc>
              <a:spcBef>
                <a:spcPts val="0"/>
              </a:spcBef>
              <a:spcAft>
                <a:spcPts val="0"/>
              </a:spcAft>
              <a:buSzPts val="1800"/>
              <a:buFont typeface="Arial"/>
              <a:buChar char="•"/>
            </a:pPr>
            <a:r>
              <a:rPr lang="en"/>
              <a:t>Why do you need gas points? Gas points and gas point limits are to address denial of service attacks and whimsical codes to be deployed on the blockchain.</a:t>
            </a:r>
            <a:endParaRPr/>
          </a:p>
          <a:p>
            <a:pPr indent="-285750" lvl="0" marL="285750" rtl="0" algn="l">
              <a:lnSpc>
                <a:spcPct val="100000"/>
              </a:lnSpc>
              <a:spcBef>
                <a:spcPts val="1000"/>
              </a:spcBef>
              <a:spcAft>
                <a:spcPts val="0"/>
              </a:spcAft>
              <a:buSzPts val="1800"/>
              <a:buFont typeface="Arial"/>
              <a:buChar char="•"/>
            </a:pPr>
            <a:r>
              <a:rPr lang="en"/>
              <a:t>Also your own code may not have tested and may malfunction.</a:t>
            </a:r>
            <a:endParaRPr/>
          </a:p>
          <a:p>
            <a:pPr indent="-285750" lvl="0" marL="285750" rtl="0" algn="l">
              <a:lnSpc>
                <a:spcPct val="100000"/>
              </a:lnSpc>
              <a:spcBef>
                <a:spcPts val="1000"/>
              </a:spcBef>
              <a:spcAft>
                <a:spcPts val="0"/>
              </a:spcAft>
              <a:buSzPts val="1800"/>
              <a:buFont typeface="Arial"/>
              <a:buChar char="•"/>
            </a:pPr>
            <a:r>
              <a:rPr lang="en"/>
              <a:t>Ethers/Wei.. Other denominations: For payment towards transaction fees, also as cryptocurrency between accounts</a:t>
            </a:r>
            <a:endParaRPr/>
          </a:p>
          <a:p>
            <a:pPr indent="-285750" lvl="0" marL="285750" rtl="0" algn="l">
              <a:lnSpc>
                <a:spcPct val="100000"/>
              </a:lnSpc>
              <a:spcBef>
                <a:spcPts val="1000"/>
              </a:spcBef>
              <a:spcAft>
                <a:spcPts val="0"/>
              </a:spcAft>
              <a:buSzPts val="1800"/>
              <a:buFont typeface="Arial"/>
              <a:buChar char="•"/>
            </a:pPr>
            <a:r>
              <a:rPr lang="en"/>
              <a:t>Finally tokens: are smart contract representation of real world items.. Think about it. We will revisit it.</a:t>
            </a:r>
            <a:endParaRPr/>
          </a:p>
          <a:p>
            <a:pPr indent="-171450" lvl="0" marL="285750" rtl="0" algn="l">
              <a:lnSpc>
                <a:spcPct val="100000"/>
              </a:lnSpc>
              <a:spcBef>
                <a:spcPts val="1000"/>
              </a:spcBef>
              <a:spcAft>
                <a:spcPts val="0"/>
              </a:spcAft>
              <a:buSzPts val="1800"/>
              <a:buFont typeface="Arial"/>
              <a:buNone/>
            </a:pPr>
            <a:r>
              <a:t/>
            </a:r>
            <a:endParaRPr/>
          </a:p>
          <a:p>
            <a:pPr indent="-285750" lvl="0" marL="285750" rtl="0" algn="l">
              <a:lnSpc>
                <a:spcPct val="100000"/>
              </a:lnSpc>
              <a:spcBef>
                <a:spcPts val="1000"/>
              </a:spcBef>
              <a:spcAft>
                <a:spcPts val="0"/>
              </a:spcAft>
              <a:buSzPts val="1800"/>
              <a:buFont typeface="Arial"/>
              <a:buChar char="•"/>
            </a:pPr>
            <a:r>
              <a:rPr lang="en"/>
              <a:t>Think about it.. Think, think, think…</a:t>
            </a:r>
            <a:endParaRPr/>
          </a:p>
        </p:txBody>
      </p:sp>
      <p:sp>
        <p:nvSpPr>
          <p:cNvPr id="217" name="Google Shape;217;p6"/>
          <p:cNvSpPr txBox="1"/>
          <p:nvPr>
            <p:ph type="title"/>
          </p:nvPr>
        </p:nvSpPr>
        <p:spPr>
          <a:xfrm>
            <a:off x="4064000" y="110837"/>
            <a:ext cx="7555345" cy="563418"/>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lt1"/>
              </a:buClr>
              <a:buSzPts val="3600"/>
              <a:buFont typeface="Georgia"/>
              <a:buNone/>
            </a:pPr>
            <a:r>
              <a:rPr lang="en">
                <a:solidFill>
                  <a:schemeClr val="lt1"/>
                </a:solidFill>
              </a:rPr>
              <a:t>Ether, gas points, tokens</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7"/>
          <p:cNvSpPr txBox="1"/>
          <p:nvPr>
            <p:ph idx="1" type="body"/>
          </p:nvPr>
        </p:nvSpPr>
        <p:spPr>
          <a:xfrm>
            <a:off x="569468" y="1579418"/>
            <a:ext cx="9193368" cy="4932218"/>
          </a:xfrm>
          <a:prstGeom prst="rect">
            <a:avLst/>
          </a:prstGeom>
          <a:noFill/>
          <a:ln>
            <a:noFill/>
          </a:ln>
        </p:spPr>
        <p:txBody>
          <a:bodyPr anchorCtr="0" anchor="t" bIns="45700" lIns="91425" spcFirstLastPara="1" rIns="91425" wrap="square" tIns="45700">
            <a:noAutofit/>
          </a:bodyPr>
          <a:lstStyle/>
          <a:p>
            <a:pPr indent="-285750" lvl="0" marL="285750" rtl="0" algn="l">
              <a:lnSpc>
                <a:spcPct val="100000"/>
              </a:lnSpc>
              <a:spcBef>
                <a:spcPts val="0"/>
              </a:spcBef>
              <a:spcAft>
                <a:spcPts val="0"/>
              </a:spcAft>
              <a:buSzPts val="1800"/>
              <a:buFont typeface="Arial"/>
              <a:buChar char="•"/>
            </a:pPr>
            <a:r>
              <a:rPr lang="en"/>
              <a:t>The code in Ethereum contracts is written in a low-level; it is like byte code and it executes on a stack machine called  "Ethereum virtual machine” or EVM</a:t>
            </a:r>
            <a:endParaRPr/>
          </a:p>
          <a:p>
            <a:pPr indent="-285750" lvl="0" marL="285750" rtl="0" algn="l">
              <a:lnSpc>
                <a:spcPct val="100000"/>
              </a:lnSpc>
              <a:spcBef>
                <a:spcPts val="1000"/>
              </a:spcBef>
              <a:spcAft>
                <a:spcPts val="0"/>
              </a:spcAft>
              <a:buSzPts val="1800"/>
              <a:buFont typeface="Arial"/>
              <a:buChar char="•"/>
            </a:pPr>
            <a:r>
              <a:rPr lang="en"/>
              <a:t>The operations or op codes have access to three types of space in which to store data:</a:t>
            </a:r>
            <a:endParaRPr/>
          </a:p>
          <a:p>
            <a:pPr indent="-342900" lvl="1" marL="800089" rtl="0" algn="l">
              <a:lnSpc>
                <a:spcPct val="100000"/>
              </a:lnSpc>
              <a:spcBef>
                <a:spcPts val="500"/>
              </a:spcBef>
              <a:spcAft>
                <a:spcPts val="0"/>
              </a:spcAft>
              <a:buSzPts val="2000"/>
              <a:buFont typeface="Arial"/>
              <a:buChar char="•"/>
            </a:pPr>
            <a:r>
              <a:rPr lang="en"/>
              <a:t>The </a:t>
            </a:r>
            <a:r>
              <a:rPr b="1" lang="en"/>
              <a:t>stack</a:t>
            </a:r>
            <a:r>
              <a:rPr lang="en"/>
              <a:t>, a last-in-first-out container to which values can be pushed and popped</a:t>
            </a:r>
            <a:endParaRPr/>
          </a:p>
          <a:p>
            <a:pPr indent="-342900" lvl="1" marL="800089" rtl="0" algn="l">
              <a:lnSpc>
                <a:spcPct val="100000"/>
              </a:lnSpc>
              <a:spcBef>
                <a:spcPts val="500"/>
              </a:spcBef>
              <a:spcAft>
                <a:spcPts val="0"/>
              </a:spcAft>
              <a:buSzPts val="2000"/>
              <a:buFont typeface="Arial"/>
              <a:buChar char="•"/>
            </a:pPr>
            <a:r>
              <a:rPr b="1" lang="en"/>
              <a:t>Memory</a:t>
            </a:r>
            <a:r>
              <a:rPr lang="en"/>
              <a:t>, an infinitely expandable byte array</a:t>
            </a:r>
            <a:endParaRPr/>
          </a:p>
          <a:p>
            <a:pPr indent="-342900" lvl="1" marL="800089" rtl="0" algn="l">
              <a:lnSpc>
                <a:spcPct val="100000"/>
              </a:lnSpc>
              <a:spcBef>
                <a:spcPts val="500"/>
              </a:spcBef>
              <a:spcAft>
                <a:spcPts val="0"/>
              </a:spcAft>
              <a:buSzPts val="2000"/>
              <a:buFont typeface="Arial"/>
              <a:buChar char="•"/>
            </a:pPr>
            <a:r>
              <a:rPr lang="en"/>
              <a:t>The contract's long-term </a:t>
            </a:r>
            <a:r>
              <a:rPr b="1" lang="en"/>
              <a:t>storage</a:t>
            </a:r>
            <a:r>
              <a:rPr lang="en"/>
              <a:t>, a key/value store. Unlike stack and memory, which reset after computation ends, storage persists for the long term.</a:t>
            </a:r>
            <a:endParaRPr/>
          </a:p>
          <a:p>
            <a:pPr indent="0" lvl="0" marL="0" rtl="0" algn="l">
              <a:lnSpc>
                <a:spcPct val="100000"/>
              </a:lnSpc>
              <a:spcBef>
                <a:spcPts val="1000"/>
              </a:spcBef>
              <a:spcAft>
                <a:spcPts val="0"/>
              </a:spcAft>
              <a:buSzPts val="1800"/>
              <a:buNone/>
            </a:pPr>
            <a:r>
              <a:rPr lang="en"/>
              <a:t>The code can also access the value, sender and data of the incoming message, as well as block header data, and the code can also return a byte array of data as an output.</a:t>
            </a:r>
            <a:endParaRPr/>
          </a:p>
          <a:p>
            <a:pPr indent="-171450" lvl="0" marL="285750" rtl="0" algn="l">
              <a:lnSpc>
                <a:spcPct val="100000"/>
              </a:lnSpc>
              <a:spcBef>
                <a:spcPts val="1000"/>
              </a:spcBef>
              <a:spcAft>
                <a:spcPts val="0"/>
              </a:spcAft>
              <a:buSzPts val="1800"/>
              <a:buFont typeface="Arial"/>
              <a:buNone/>
            </a:pPr>
            <a:r>
              <a:t/>
            </a:r>
            <a:endParaRPr/>
          </a:p>
        </p:txBody>
      </p:sp>
      <p:sp>
        <p:nvSpPr>
          <p:cNvPr id="223" name="Google Shape;223;p7"/>
          <p:cNvSpPr txBox="1"/>
          <p:nvPr>
            <p:ph type="title"/>
          </p:nvPr>
        </p:nvSpPr>
        <p:spPr>
          <a:xfrm>
            <a:off x="4064000" y="110837"/>
            <a:ext cx="7555345" cy="563418"/>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lt1"/>
              </a:buClr>
              <a:buSzPts val="3600"/>
              <a:buFont typeface="Georgia"/>
              <a:buNone/>
            </a:pPr>
            <a:r>
              <a:rPr lang="en">
                <a:solidFill>
                  <a:schemeClr val="lt1"/>
                </a:solidFill>
              </a:rPr>
              <a:t>Code execution</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8"/>
          <p:cNvSpPr txBox="1"/>
          <p:nvPr>
            <p:ph idx="1" type="body"/>
          </p:nvPr>
        </p:nvSpPr>
        <p:spPr>
          <a:xfrm>
            <a:off x="569468" y="1579418"/>
            <a:ext cx="9748814" cy="4932218"/>
          </a:xfrm>
          <a:prstGeom prst="rect">
            <a:avLst/>
          </a:prstGeom>
          <a:noFill/>
          <a:ln>
            <a:noFill/>
          </a:ln>
        </p:spPr>
        <p:txBody>
          <a:bodyPr anchorCtr="0" anchor="t" bIns="45700" lIns="91425" spcFirstLastPara="1" rIns="91425" wrap="square" tIns="45700">
            <a:noAutofit/>
          </a:bodyPr>
          <a:lstStyle/>
          <a:p>
            <a:pPr indent="-285750" lvl="0" marL="285750" rtl="0" algn="l">
              <a:lnSpc>
                <a:spcPct val="100000"/>
              </a:lnSpc>
              <a:spcBef>
                <a:spcPts val="0"/>
              </a:spcBef>
              <a:spcAft>
                <a:spcPts val="0"/>
              </a:spcAft>
              <a:buSzPts val="2400"/>
              <a:buFont typeface="Arial"/>
              <a:buChar char="•"/>
            </a:pPr>
            <a:r>
              <a:rPr lang="en" sz="2400"/>
              <a:t>A commonly asked question is "where" contract code is executed: it is executed in the local nodes’ EVM and in all the nodes that confirm the  block and the Txs contained it.</a:t>
            </a:r>
            <a:endParaRPr/>
          </a:p>
          <a:p>
            <a:pPr indent="-285750" lvl="0" marL="285750" rtl="0" algn="l">
              <a:lnSpc>
                <a:spcPct val="100000"/>
              </a:lnSpc>
              <a:spcBef>
                <a:spcPts val="1000"/>
              </a:spcBef>
              <a:spcAft>
                <a:spcPts val="0"/>
              </a:spcAft>
              <a:buSzPts val="2400"/>
              <a:buFont typeface="Arial"/>
              <a:buChar char="•"/>
            </a:pPr>
            <a:r>
              <a:rPr lang="en" sz="2400"/>
              <a:t>Execution of a smart contract function is a part of the transaction and block validation and executed by the local node’s EVM</a:t>
            </a:r>
            <a:endParaRPr/>
          </a:p>
          <a:p>
            <a:pPr indent="-285750" lvl="0" marL="285750" rtl="0" algn="l">
              <a:lnSpc>
                <a:spcPct val="100000"/>
              </a:lnSpc>
              <a:spcBef>
                <a:spcPts val="1000"/>
              </a:spcBef>
              <a:spcAft>
                <a:spcPts val="0"/>
              </a:spcAft>
              <a:buSzPts val="2400"/>
              <a:buFont typeface="Arial"/>
              <a:buChar char="•"/>
            </a:pPr>
            <a:r>
              <a:rPr lang="en" sz="2400"/>
              <a:t>It is confirmed once added to a block to the blockchain.</a:t>
            </a:r>
            <a:endParaRPr/>
          </a:p>
          <a:p>
            <a:pPr indent="-285750" lvl="0" marL="285750" rtl="0" algn="l">
              <a:lnSpc>
                <a:spcPct val="100000"/>
              </a:lnSpc>
              <a:spcBef>
                <a:spcPts val="1000"/>
              </a:spcBef>
              <a:spcAft>
                <a:spcPts val="0"/>
              </a:spcAft>
              <a:buSzPts val="2400"/>
              <a:buFont typeface="Arial"/>
              <a:buChar char="•"/>
            </a:pPr>
            <a:r>
              <a:rPr lang="en" sz="2400"/>
              <a:t>If a transaction is added into block B,</a:t>
            </a:r>
            <a:endParaRPr/>
          </a:p>
          <a:p>
            <a:pPr indent="-285750" lvl="0" marL="285750" rtl="0" algn="l">
              <a:lnSpc>
                <a:spcPct val="100000"/>
              </a:lnSpc>
              <a:spcBef>
                <a:spcPts val="1000"/>
              </a:spcBef>
              <a:spcAft>
                <a:spcPts val="0"/>
              </a:spcAft>
              <a:buSzPts val="2400"/>
              <a:buFont typeface="Arial"/>
              <a:buChar char="•"/>
            </a:pPr>
            <a:r>
              <a:rPr lang="en" sz="2400"/>
              <a:t>The block is broadcast by will be executed by all nodes, now and in the future, that download and validate block B.. On their own EVM.</a:t>
            </a:r>
            <a:endParaRPr sz="2400"/>
          </a:p>
        </p:txBody>
      </p:sp>
      <p:sp>
        <p:nvSpPr>
          <p:cNvPr id="229" name="Google Shape;229;p8"/>
          <p:cNvSpPr txBox="1"/>
          <p:nvPr>
            <p:ph type="title"/>
          </p:nvPr>
        </p:nvSpPr>
        <p:spPr>
          <a:xfrm>
            <a:off x="4064000" y="110837"/>
            <a:ext cx="7555345" cy="563418"/>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lt1"/>
              </a:buClr>
              <a:buSzPts val="3600"/>
              <a:buFont typeface="Georgia"/>
              <a:buNone/>
            </a:pPr>
            <a:r>
              <a:rPr lang="en">
                <a:solidFill>
                  <a:schemeClr val="lt1"/>
                </a:solidFill>
              </a:rPr>
              <a:t>Where does execution take place?</a:t>
            </a:r>
            <a:endParaRPr>
              <a:solidFill>
                <a:schemeClr val="lt1"/>
              </a:solidFill>
            </a:endParaRPr>
          </a:p>
        </p:txBody>
      </p:sp>
      <p:sp>
        <p:nvSpPr>
          <p:cNvPr id="230" name="Google Shape;230;p8"/>
          <p:cNvSpPr/>
          <p:nvPr/>
        </p:nvSpPr>
        <p:spPr>
          <a:xfrm>
            <a:off x="0" y="0"/>
            <a:ext cx="12192000" cy="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24292E"/>
              </a:buClr>
              <a:buSzPts val="1200"/>
              <a:buFont typeface="Arial"/>
              <a:buNone/>
            </a:pPr>
            <a:r>
              <a:rPr b="0" i="0" lang="en" sz="1200" u="none" cap="none" strike="noStrike">
                <a:solidFill>
                  <a:srgbClr val="24292E"/>
                </a:solidFill>
                <a:latin typeface="Arial"/>
                <a:ea typeface="Arial"/>
                <a:cs typeface="Arial"/>
                <a:sym typeface="Arial"/>
              </a:rPr>
              <a:t>While the Ethereum virtual machine is running, its full computational state can be defined by the tuple </a:t>
            </a:r>
            <a:r>
              <a:rPr b="0" i="0" lang="en" sz="900" u="none" cap="none" strike="noStrike">
                <a:solidFill>
                  <a:srgbClr val="24292E"/>
                </a:solidFill>
                <a:latin typeface="Arial"/>
                <a:ea typeface="Arial"/>
                <a:cs typeface="Arial"/>
                <a:sym typeface="Arial"/>
              </a:rPr>
              <a:t>(block_state, transaction, message, code, memory, stack, pc, gas)</a:t>
            </a:r>
            <a:r>
              <a:rPr b="0" i="0" lang="en" sz="1200" u="none" cap="none" strike="noStrike">
                <a:solidFill>
                  <a:srgbClr val="24292E"/>
                </a:solidFill>
                <a:latin typeface="Arial"/>
                <a:ea typeface="Arial"/>
                <a:cs typeface="Arial"/>
                <a:sym typeface="Arial"/>
              </a:rPr>
              <a:t>, where </a:t>
            </a:r>
            <a:r>
              <a:rPr b="0" i="0" lang="en" sz="900" u="none" cap="none" strike="noStrike">
                <a:solidFill>
                  <a:srgbClr val="24292E"/>
                </a:solidFill>
                <a:latin typeface="Arial"/>
                <a:ea typeface="Arial"/>
                <a:cs typeface="Arial"/>
                <a:sym typeface="Arial"/>
              </a:rPr>
              <a:t>block_state</a:t>
            </a:r>
            <a:r>
              <a:rPr b="0" i="0" lang="en" sz="1200" u="none" cap="none" strike="noStrike">
                <a:solidFill>
                  <a:srgbClr val="24292E"/>
                </a:solidFill>
                <a:latin typeface="Arial"/>
                <a:ea typeface="Arial"/>
                <a:cs typeface="Arial"/>
                <a:sym typeface="Arial"/>
              </a:rPr>
              <a:t> is the global state containing all accounts and includes balances and storage. </a:t>
            </a:r>
            <a:r>
              <a:rPr b="0" i="0" lang="en" sz="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9"/>
          <p:cNvSpPr txBox="1"/>
          <p:nvPr>
            <p:ph idx="1" type="body"/>
          </p:nvPr>
        </p:nvSpPr>
        <p:spPr>
          <a:xfrm>
            <a:off x="569468" y="1579418"/>
            <a:ext cx="9748814" cy="4932218"/>
          </a:xfrm>
          <a:prstGeom prst="rect">
            <a:avLst/>
          </a:prstGeom>
          <a:noFill/>
          <a:ln>
            <a:noFill/>
          </a:ln>
        </p:spPr>
        <p:txBody>
          <a:bodyPr anchorCtr="0" anchor="t" bIns="45700" lIns="91425" spcFirstLastPara="1" rIns="91425" wrap="square" tIns="45700">
            <a:noAutofit/>
          </a:bodyPr>
          <a:lstStyle/>
          <a:p>
            <a:pPr indent="-285750" lvl="0" marL="285750" rtl="0" algn="l">
              <a:lnSpc>
                <a:spcPct val="100000"/>
              </a:lnSpc>
              <a:spcBef>
                <a:spcPts val="0"/>
              </a:spcBef>
              <a:spcAft>
                <a:spcPts val="0"/>
              </a:spcAft>
              <a:buSzPts val="1800"/>
              <a:buFont typeface="Arial"/>
              <a:buChar char="•"/>
            </a:pPr>
            <a:r>
              <a:rPr lang="en"/>
              <a:t>While the Ethereum virtual machine is running,</a:t>
            </a:r>
            <a:endParaRPr/>
          </a:p>
          <a:p>
            <a:pPr indent="-285750" lvl="0" marL="285750" rtl="0" algn="l">
              <a:lnSpc>
                <a:spcPct val="100000"/>
              </a:lnSpc>
              <a:spcBef>
                <a:spcPts val="1000"/>
              </a:spcBef>
              <a:spcAft>
                <a:spcPts val="0"/>
              </a:spcAft>
              <a:buSzPts val="1800"/>
              <a:buFont typeface="Arial"/>
              <a:buChar char="•"/>
            </a:pPr>
            <a:r>
              <a:rPr lang="en"/>
              <a:t>its full computational state can be defined by </a:t>
            </a:r>
            <a:endParaRPr/>
          </a:p>
          <a:p>
            <a:pPr indent="-285750" lvl="0" marL="285750" rtl="0" algn="l">
              <a:lnSpc>
                <a:spcPct val="100000"/>
              </a:lnSpc>
              <a:spcBef>
                <a:spcPts val="1000"/>
              </a:spcBef>
              <a:spcAft>
                <a:spcPts val="0"/>
              </a:spcAft>
              <a:buSzPts val="1800"/>
              <a:buFont typeface="Arial"/>
              <a:buChar char="•"/>
            </a:pPr>
            <a:r>
              <a:rPr lang="en"/>
              <a:t>the tuple (block_state, transaction, message, code, memory, stack, pc, gas), </a:t>
            </a:r>
            <a:endParaRPr/>
          </a:p>
          <a:p>
            <a:pPr indent="-285750" lvl="0" marL="285750" rtl="0" algn="l">
              <a:lnSpc>
                <a:spcPct val="100000"/>
              </a:lnSpc>
              <a:spcBef>
                <a:spcPts val="1000"/>
              </a:spcBef>
              <a:spcAft>
                <a:spcPts val="0"/>
              </a:spcAft>
              <a:buSzPts val="1800"/>
              <a:buFont typeface="Arial"/>
              <a:buChar char="•"/>
            </a:pPr>
            <a:r>
              <a:rPr lang="en"/>
              <a:t>where block_state is the global state containing all accounts and includes balances and storage,</a:t>
            </a:r>
            <a:endParaRPr/>
          </a:p>
          <a:p>
            <a:pPr indent="-285750" lvl="0" marL="285750" rtl="0" algn="l">
              <a:lnSpc>
                <a:spcPct val="100000"/>
              </a:lnSpc>
              <a:spcBef>
                <a:spcPts val="1000"/>
              </a:spcBef>
              <a:spcAft>
                <a:spcPts val="0"/>
              </a:spcAft>
              <a:buSzPts val="1800"/>
              <a:buFont typeface="Arial"/>
              <a:buChar char="•"/>
            </a:pPr>
            <a:r>
              <a:rPr lang="en"/>
              <a:t>Balances and storage are  Patricia Merkle Tries of balances of accounts, and storage of contract accounts.</a:t>
            </a:r>
            <a:endParaRPr/>
          </a:p>
        </p:txBody>
      </p:sp>
      <p:sp>
        <p:nvSpPr>
          <p:cNvPr id="236" name="Google Shape;236;p9"/>
          <p:cNvSpPr txBox="1"/>
          <p:nvPr>
            <p:ph type="title"/>
          </p:nvPr>
        </p:nvSpPr>
        <p:spPr>
          <a:xfrm>
            <a:off x="4064000" y="110837"/>
            <a:ext cx="7555345" cy="563418"/>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lt1"/>
              </a:buClr>
              <a:buSzPts val="3600"/>
              <a:buFont typeface="Georgia"/>
              <a:buNone/>
            </a:pPr>
            <a:r>
              <a:rPr lang="en">
                <a:solidFill>
                  <a:schemeClr val="lt1"/>
                </a:solidFill>
              </a:rPr>
              <a:t>State of blockchain during execution</a:t>
            </a:r>
            <a:endParaRPr>
              <a:solidFill>
                <a:schemeClr val="lt1"/>
              </a:solidFill>
            </a:endParaRPr>
          </a:p>
        </p:txBody>
      </p:sp>
      <p:sp>
        <p:nvSpPr>
          <p:cNvPr id="237" name="Google Shape;237;p9"/>
          <p:cNvSpPr/>
          <p:nvPr/>
        </p:nvSpPr>
        <p:spPr>
          <a:xfrm>
            <a:off x="0" y="0"/>
            <a:ext cx="12192000" cy="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24292E"/>
              </a:buClr>
              <a:buSzPts val="1200"/>
              <a:buFont typeface="Arial"/>
              <a:buNone/>
            </a:pPr>
            <a:r>
              <a:rPr b="0" i="0" lang="en" sz="1200" u="none" cap="none" strike="noStrike">
                <a:solidFill>
                  <a:srgbClr val="24292E"/>
                </a:solidFill>
                <a:latin typeface="Arial"/>
                <a:ea typeface="Arial"/>
                <a:cs typeface="Arial"/>
                <a:sym typeface="Arial"/>
              </a:rPr>
              <a:t>While the Ethereum virtual machine is running, its full computational state can be defined by the tuple </a:t>
            </a:r>
            <a:r>
              <a:rPr b="0" i="0" lang="en" sz="900" u="none" cap="none" strike="noStrike">
                <a:solidFill>
                  <a:srgbClr val="24292E"/>
                </a:solidFill>
                <a:latin typeface="Arial"/>
                <a:ea typeface="Arial"/>
                <a:cs typeface="Arial"/>
                <a:sym typeface="Arial"/>
              </a:rPr>
              <a:t>(block_state, transaction, message, code, memory, stack, pc, gas)</a:t>
            </a:r>
            <a:r>
              <a:rPr b="0" i="0" lang="en" sz="1200" u="none" cap="none" strike="noStrike">
                <a:solidFill>
                  <a:srgbClr val="24292E"/>
                </a:solidFill>
                <a:latin typeface="Arial"/>
                <a:ea typeface="Arial"/>
                <a:cs typeface="Arial"/>
                <a:sym typeface="Arial"/>
              </a:rPr>
              <a:t>, where </a:t>
            </a:r>
            <a:r>
              <a:rPr b="0" i="0" lang="en" sz="900" u="none" cap="none" strike="noStrike">
                <a:solidFill>
                  <a:srgbClr val="24292E"/>
                </a:solidFill>
                <a:latin typeface="Arial"/>
                <a:ea typeface="Arial"/>
                <a:cs typeface="Arial"/>
                <a:sym typeface="Arial"/>
              </a:rPr>
              <a:t>block_state</a:t>
            </a:r>
            <a:r>
              <a:rPr b="0" i="0" lang="en" sz="1200" u="none" cap="none" strike="noStrike">
                <a:solidFill>
                  <a:srgbClr val="24292E"/>
                </a:solidFill>
                <a:latin typeface="Arial"/>
                <a:ea typeface="Arial"/>
                <a:cs typeface="Arial"/>
                <a:sym typeface="Arial"/>
              </a:rPr>
              <a:t> is the global state containing all accounts and includes balances and storage. </a:t>
            </a:r>
            <a:r>
              <a:rPr b="0" i="0" lang="en" sz="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pic>
        <p:nvPicPr>
          <p:cNvPr id="238" name="Google Shape;238;p9"/>
          <p:cNvPicPr preferRelativeResize="0"/>
          <p:nvPr/>
        </p:nvPicPr>
        <p:blipFill rotWithShape="1">
          <a:blip r:embed="rId3">
            <a:alphaModFix/>
          </a:blip>
          <a:srcRect b="0" l="0" r="0" t="0"/>
          <a:stretch/>
        </p:blipFill>
        <p:spPr>
          <a:xfrm>
            <a:off x="3519562" y="3667225"/>
            <a:ext cx="3426930" cy="2737736"/>
          </a:xfrm>
          <a:prstGeom prst="rect">
            <a:avLst/>
          </a:prstGeom>
          <a:noFill/>
          <a:ln>
            <a:noFill/>
          </a:ln>
        </p:spPr>
      </p:pic>
      <p:sp>
        <p:nvSpPr>
          <p:cNvPr id="239" name="Google Shape;239;p9"/>
          <p:cNvSpPr/>
          <p:nvPr/>
        </p:nvSpPr>
        <p:spPr>
          <a:xfrm>
            <a:off x="6445718" y="4925010"/>
            <a:ext cx="556661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 sz="1800" u="none" cap="none" strike="noStrike">
                <a:solidFill>
                  <a:schemeClr val="dk1"/>
                </a:solidFill>
                <a:latin typeface="Arial"/>
                <a:ea typeface="Arial"/>
                <a:cs typeface="Arial"/>
                <a:sym typeface="Arial"/>
              </a:rPr>
              <a:t>Credit: https://medium.com/cybermiles/diving-into-ethereums-world-state-c893102030ed</a:t>
            </a:r>
            <a:endParaRPr sz="1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2_UB Powerpoint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2019-03-03T14:24:01Z</dcterms:created>
  <dc:creator>Bina Ramamurthy</dc:creator>
</cp:coreProperties>
</file>