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E3C0-2670-4273-8464-F2A5BABE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6F5E-2156-4D60-B56D-957F119B2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C981-F685-4BC0-9E35-3CCAEA7C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52AC-3744-4EA4-A5F7-D1E1D6EB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DF2F-21CB-4F25-8FA5-EDEB0B46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1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B5A8-190B-40FE-A1A9-008AB53D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6944-A639-4246-AF62-3FE96727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42F7-8276-48CC-84CB-961529E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CF64-A231-4A39-9608-9A42C176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D63A-2023-4A66-92A0-B601644E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D5D5-7052-4102-8E52-363D1DDF3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B12A4-07CE-4298-8766-89327EF10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0663-D919-4F03-BE14-FDB715DF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05A3-18E1-418B-BF53-2B6A8A4C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3136-EBE5-44DE-AE07-EA0EC3BC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7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88F-AFC1-48E1-8719-457CFE70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AA85-3001-4F90-A1A1-90923954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36BE-79EE-43C7-8F3F-B1EE47E5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88C3-75AC-4E34-90B6-8AB4A3D0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A6D4-F5C6-4C70-BE4C-E5ADFC41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0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946-96B4-483B-9FFF-DC7765DE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5305-6F99-4226-A99E-FA2063E2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5C69-6C61-4D2B-B103-69159BCA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3336-1B9C-4623-B81C-B1BEDF8E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75D5-CC88-4847-8B9A-6676C358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9542-BAD9-43B1-BE01-4E23A33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F010-2D01-42BF-BC51-16336439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6F35B-9B76-4DFA-85CC-E9FFAF76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B805-B55F-4369-9F8A-CFFCE309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0F67-BFA5-482A-A9C8-D58F5BB2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29E5-F172-4819-A993-2C182D19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5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7473-6755-4AC0-84F6-E5138DC0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CF88F-DF9D-4E52-8086-2414729EE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991C-39EC-4EE8-B907-2B7A0FE2D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9609-FCEA-4E34-BC13-09B4F6BA4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96B58-3B06-4E40-A798-CAE752707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C9CF0-AEEB-46B4-BF8C-C6521D0C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671D2-A1A9-49E0-A757-D44668C1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A7A40-4808-4EE4-8D6B-8DE93AD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031C-A7BE-4429-8471-13585403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3CCAC-0DD3-4AA0-A7C2-FA7BB05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00F0-A9D2-4336-BD9B-95B8054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8E552-1578-4553-9A81-EE3476F8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2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48A26-C819-490C-BFBF-1CACAC06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784D7-4DBE-4A21-86DE-D49C3D40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0BBFF-2316-4922-9270-49505291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BE95-C99B-45A9-90F3-B31346BB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2079-0494-4513-AC49-A9A2559F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3FA7B-FB03-4E66-B6B9-DCC89278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B6B4-0B0F-4BF9-9599-427AE462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2D79-AD56-4DDE-B65F-E213D1C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5AEB-37CB-44AA-8EBA-A7D567BC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8A83-AD51-403F-830A-32DDB13D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93F57-7291-408A-BC96-97006136C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B6233-D465-4731-99F7-CD87BC56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85EE-2AD8-4144-A9BC-8BE50E60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34C3-E29A-4EED-A972-173ED68C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D2A00-9F3B-48F5-83F1-FE61864F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5C4B9-5863-4972-AB83-1B7BCBAD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988C-2D8B-48EB-AF06-7BC2655E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4C39-8F38-4963-8B79-145AA188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55BC-9E57-42B7-B85B-1EB8EFCAA160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C3E6-0D0E-472E-A47A-3E65D22BA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01E3-9EB9-4196-94D9-F693EA469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960-6D7B-41CF-85C6-63EDE4F88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7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2717-F0BC-4143-A4CD-D83229915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5770418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sz="40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6"/>
                </a:solidFill>
              </a:rPr>
              <a:t>Greenhouse Management System Using IOT</a:t>
            </a:r>
          </a:p>
          <a:p>
            <a:pPr marL="0" indent="0" algn="ctr">
              <a:buNone/>
            </a:pPr>
            <a:endParaRPr lang="en-IN" sz="24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IN" sz="2200" b="1" dirty="0">
                <a:latin typeface="+mj-lt"/>
              </a:rPr>
              <a:t>Presented By</a:t>
            </a:r>
          </a:p>
          <a:p>
            <a:pPr marL="0" indent="0" algn="ctr">
              <a:buNone/>
            </a:pPr>
            <a:endParaRPr lang="en-IN" sz="2400" b="1" dirty="0">
              <a:latin typeface="+mj-lt"/>
            </a:endParaRPr>
          </a:p>
          <a:p>
            <a:pPr marL="0" indent="0" algn="ctr">
              <a:buNone/>
            </a:pPr>
            <a:r>
              <a:rPr lang="en-IN" sz="1700" dirty="0">
                <a:latin typeface="+mj-lt"/>
              </a:rPr>
              <a:t>Aditya Patil</a:t>
            </a:r>
          </a:p>
          <a:p>
            <a:pPr marL="0" indent="0" algn="ctr">
              <a:buNone/>
            </a:pPr>
            <a:r>
              <a:rPr lang="en-IN" sz="1700" dirty="0">
                <a:latin typeface="+mj-lt"/>
              </a:rPr>
              <a:t>Siddhesh Munfan</a:t>
            </a:r>
          </a:p>
          <a:p>
            <a:pPr marL="0" indent="0" algn="ctr">
              <a:buNone/>
            </a:pPr>
            <a:r>
              <a:rPr lang="en-IN" sz="1700" dirty="0">
                <a:latin typeface="+mj-lt"/>
              </a:rPr>
              <a:t>Shreyas Kulkarni</a:t>
            </a:r>
          </a:p>
          <a:p>
            <a:pPr marL="0" indent="0" algn="ctr">
              <a:buNone/>
            </a:pPr>
            <a:r>
              <a:rPr lang="en-IN" sz="1700" dirty="0">
                <a:latin typeface="+mj-lt"/>
              </a:rPr>
              <a:t>Rushikesh Shinde</a:t>
            </a:r>
          </a:p>
          <a:p>
            <a:pPr marL="0" indent="0" algn="ctr">
              <a:buNone/>
            </a:pP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7F2D63-247B-4A16-A658-A0C9A57E7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7" b="46094" l="9961" r="46777">
                        <a14:foregroundMark x1="16504" y1="11719" x2="31445" y2="21354"/>
                        <a14:foregroundMark x1="35645" y1="18490" x2="30762" y2="18359"/>
                        <a14:foregroundMark x1="30762" y1="18359" x2="19922" y2="12630"/>
                        <a14:foregroundMark x1="19922" y1="12630" x2="19434" y2="8854"/>
                        <a14:foregroundMark x1="21191" y1="8724" x2="25879" y2="11068"/>
                        <a14:foregroundMark x1="25879" y1="11068" x2="31055" y2="16927"/>
                        <a14:foregroundMark x1="22754" y1="17708" x2="18262" y2="15885"/>
                        <a14:foregroundMark x1="18262" y1="15885" x2="18164" y2="15625"/>
                        <a14:foregroundMark x1="20215" y1="5990" x2="15430" y2="18620"/>
                        <a14:foregroundMark x1="15430" y1="18620" x2="15234" y2="29167"/>
                        <a14:foregroundMark x1="14648" y1="26823" x2="14746" y2="33594"/>
                        <a14:foregroundMark x1="14746" y1="33594" x2="22656" y2="41016"/>
                        <a14:foregroundMark x1="22656" y1="41016" x2="31000" y2="44956"/>
                        <a14:foregroundMark x1="35448" y1="44155" x2="36523" y2="43750"/>
                        <a14:foregroundMark x1="32031" y1="45443" x2="34820" y2="44393"/>
                        <a14:foregroundMark x1="43398" y1="37527" x2="44434" y2="36589"/>
                        <a14:foregroundMark x1="36523" y1="43750" x2="42652" y2="38202"/>
                        <a14:foregroundMark x1="44434" y1="36589" x2="46680" y2="31120"/>
                        <a14:foregroundMark x1="46680" y1="31120" x2="39648" y2="13151"/>
                        <a14:foregroundMark x1="39648" y1="13151" x2="35449" y2="9505"/>
                        <a14:foregroundMark x1="35449" y1="9505" x2="21191" y2="5990"/>
                        <a14:foregroundMark x1="21191" y1="5990" x2="16992" y2="9896"/>
                        <a14:foregroundMark x1="16992" y1="9896" x2="13965" y2="22396"/>
                        <a14:foregroundMark x1="13965" y1="22396" x2="13867" y2="27214"/>
                        <a14:foregroundMark x1="19238" y1="5078" x2="36914" y2="5469"/>
                        <a14:foregroundMark x1="36914" y1="5469" x2="33008" y2="10677"/>
                        <a14:foregroundMark x1="33008" y1="10677" x2="22363" y2="10156"/>
                        <a14:foregroundMark x1="22363" y1="10156" x2="19336" y2="5469"/>
                        <a14:foregroundMark x1="19336" y1="5469" x2="19336" y2="4818"/>
                        <a14:foregroundMark x1="17285" y1="28776" x2="13184" y2="26432"/>
                        <a14:foregroundMark x1="13184" y1="26432" x2="14063" y2="32813"/>
                        <a14:foregroundMark x1="14063" y1="32813" x2="21582" y2="41406"/>
                        <a14:foregroundMark x1="21582" y1="41406" x2="30779" y2="44493"/>
                        <a14:foregroundMark x1="36064" y1="45577" x2="44152" y2="37488"/>
                        <a14:foregroundMark x1="44531" y1="37109" x2="30859" y2="32031"/>
                        <a14:foregroundMark x1="30859" y1="32031" x2="26563" y2="32292"/>
                        <a14:foregroundMark x1="14453" y1="27083" x2="9961" y2="29036"/>
                        <a14:foregroundMark x1="9961" y1="29036" x2="13086" y2="33073"/>
                        <a14:foregroundMark x1="45898" y1="32031" x2="45313" y2="34766"/>
                        <a14:foregroundMark x1="46191" y1="31771" x2="45801" y2="32031"/>
                        <a14:foregroundMark x1="46387" y1="32422" x2="46777" y2="34505"/>
                        <a14:backgroundMark x1="42578" y1="39323" x2="44922" y2="40755"/>
                        <a14:backgroundMark x1="42090" y1="40495" x2="43457" y2="39583"/>
                        <a14:backgroundMark x1="42188" y1="40104" x2="43555" y2="39583"/>
                        <a14:backgroundMark x1="41992" y1="40104" x2="43262" y2="39583"/>
                        <a14:backgroundMark x1="42480" y1="39844" x2="43945" y2="39193"/>
                        <a14:backgroundMark x1="42188" y1="39583" x2="44629" y2="39714"/>
                        <a14:backgroundMark x1="36035" y1="46094" x2="31543" y2="46094"/>
                        <a14:backgroundMark x1="36230" y1="46094" x2="35156" y2="45964"/>
                        <a14:backgroundMark x1="35840" y1="45703" x2="35645" y2="45833"/>
                        <a14:backgroundMark x1="36230" y1="45964" x2="35059" y2="45703"/>
                        <a14:backgroundMark x1="36230" y1="45833" x2="35547" y2="45833"/>
                        <a14:backgroundMark x1="36328" y1="45833" x2="35645" y2="45964"/>
                        <a14:backgroundMark x1="32227" y1="45964" x2="31641" y2="45964"/>
                        <a14:backgroundMark x1="32520" y1="46094" x2="31934" y2="45964"/>
                        <a14:backgroundMark x1="31934" y1="45964" x2="31250" y2="45703"/>
                        <a14:backgroundMark x1="32031" y1="45833" x2="31543" y2="45833"/>
                        <a14:backgroundMark x1="32324" y1="45964" x2="31348" y2="45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30" r="52187" b="54603"/>
          <a:stretch/>
        </p:blipFill>
        <p:spPr>
          <a:xfrm>
            <a:off x="6646717" y="1383907"/>
            <a:ext cx="4707083" cy="4090185"/>
          </a:xfrm>
        </p:spPr>
      </p:pic>
    </p:spTree>
    <p:extLst>
      <p:ext uri="{BB962C8B-B14F-4D97-AF65-F5344CB8AC3E}">
        <p14:creationId xmlns:p14="http://schemas.microsoft.com/office/powerpoint/2010/main" val="31406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E8D9-AB19-4F98-AA77-98F3FB0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82" y="365125"/>
            <a:ext cx="10532918" cy="1325563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3EC6-E838-4DEC-B60D-F6F2331C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574" y="1544205"/>
            <a:ext cx="7072745" cy="4351338"/>
          </a:xfrm>
        </p:spPr>
        <p:txBody>
          <a:bodyPr>
            <a:normAutofit/>
          </a:bodyPr>
          <a:lstStyle/>
          <a:p>
            <a:r>
              <a:rPr lang="en-IN" dirty="0"/>
              <a:t>The agribusiness industry today faces several challenges such as increasing demand for food stagnant production and shrinking resources.</a:t>
            </a:r>
          </a:p>
          <a:p>
            <a:endParaRPr lang="en-IN" dirty="0"/>
          </a:p>
          <a:p>
            <a:r>
              <a:rPr lang="en-IN" dirty="0"/>
              <a:t>Technology can help to overcome the challenge.</a:t>
            </a:r>
          </a:p>
          <a:p>
            <a:endParaRPr lang="en-IN" dirty="0"/>
          </a:p>
          <a:p>
            <a:r>
              <a:rPr lang="en-IN" dirty="0"/>
              <a:t>Analytics and monitoring of farm in real-time.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B5E71-E4C5-44BC-8905-61FFEB6D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t="1630" r="6368" b="12086"/>
          <a:stretch/>
        </p:blipFill>
        <p:spPr>
          <a:xfrm>
            <a:off x="0" y="2587336"/>
            <a:ext cx="4281055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0A0B-FD45-4408-B651-019E5EF3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1325563"/>
          </a:xfrm>
        </p:spPr>
        <p:txBody>
          <a:bodyPr>
            <a:noAutofit/>
          </a:bodyPr>
          <a:lstStyle/>
          <a:p>
            <a:r>
              <a:rPr lang="en-IN" sz="3600" dirty="0"/>
              <a:t>How can we Improve Greenhouse </a:t>
            </a:r>
            <a:r>
              <a:rPr lang="en-IN" sz="3600" b="1" dirty="0">
                <a:solidFill>
                  <a:schemeClr val="accent6"/>
                </a:solidFill>
              </a:rPr>
              <a:t>Efficiency </a:t>
            </a:r>
            <a:r>
              <a:rPr lang="en-IN" sz="3600" dirty="0"/>
              <a:t>and </a:t>
            </a:r>
            <a:r>
              <a:rPr lang="en-IN" sz="3600" b="1" dirty="0">
                <a:solidFill>
                  <a:schemeClr val="accent6"/>
                </a:solidFill>
              </a:rPr>
              <a:t>Management</a:t>
            </a:r>
            <a:r>
              <a:rPr lang="en-IN" sz="3600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A6E6-4AEB-4E07-A214-2C4D9DD771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IN" sz="3200" dirty="0"/>
          </a:p>
          <a:p>
            <a:pPr lvl="1"/>
            <a:r>
              <a:rPr lang="en-IN" sz="3200" dirty="0"/>
              <a:t>IOT</a:t>
            </a:r>
          </a:p>
          <a:p>
            <a:pPr marL="457200" lvl="1" indent="0">
              <a:buNone/>
            </a:pPr>
            <a:endParaRPr lang="en-IN" sz="3200" dirty="0"/>
          </a:p>
          <a:p>
            <a:pPr lvl="1"/>
            <a:r>
              <a:rPr lang="en-IN" sz="3200" dirty="0"/>
              <a:t>Sensors</a:t>
            </a:r>
          </a:p>
          <a:p>
            <a:pPr marL="457200" lvl="1" indent="0">
              <a:buNone/>
            </a:pPr>
            <a:endParaRPr lang="en-IN" sz="3200" dirty="0"/>
          </a:p>
          <a:p>
            <a:pPr lvl="1"/>
            <a:r>
              <a:rPr lang="en-IN" sz="3200" dirty="0"/>
              <a:t>Cloud</a:t>
            </a:r>
          </a:p>
          <a:p>
            <a:pPr marL="457200" lvl="1" indent="0">
              <a:buNone/>
            </a:pPr>
            <a:endParaRPr lang="en-IN" sz="3200" dirty="0"/>
          </a:p>
          <a:p>
            <a:pPr lvl="1"/>
            <a:r>
              <a:rPr lang="en-IN" sz="3200" dirty="0"/>
              <a:t>Data analytics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687AD57C-7F88-4D87-B3D2-77E996445B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1"/>
          <a:stretch/>
        </p:blipFill>
        <p:spPr>
          <a:xfrm>
            <a:off x="6172200" y="2411654"/>
            <a:ext cx="5181600" cy="2798521"/>
          </a:xfrm>
        </p:spPr>
      </p:pic>
    </p:spTree>
    <p:extLst>
      <p:ext uri="{BB962C8B-B14F-4D97-AF65-F5344CB8AC3E}">
        <p14:creationId xmlns:p14="http://schemas.microsoft.com/office/powerpoint/2010/main" val="707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3B8E-D7AE-424B-8C4F-10F4DD3E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Benefits</a:t>
            </a:r>
            <a:r>
              <a:rPr lang="en-IN" dirty="0"/>
              <a:t>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13BE-2715-43E5-AAA5-084E1A3F0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Reduces the possibility of crop damage.</a:t>
            </a:r>
          </a:p>
          <a:p>
            <a:endParaRPr lang="en-US" dirty="0"/>
          </a:p>
          <a:p>
            <a:r>
              <a:rPr lang="en-US" dirty="0"/>
              <a:t>Improves crop growth.</a:t>
            </a:r>
          </a:p>
          <a:p>
            <a:endParaRPr lang="en-US" dirty="0"/>
          </a:p>
          <a:p>
            <a:r>
              <a:rPr lang="en-US" dirty="0"/>
              <a:t>Efficient water supply, also saves water.</a:t>
            </a:r>
          </a:p>
          <a:p>
            <a:endParaRPr lang="en-US" dirty="0"/>
          </a:p>
          <a:p>
            <a:r>
              <a:rPr lang="en-US" dirty="0"/>
              <a:t>Provides data analysis .</a:t>
            </a:r>
          </a:p>
          <a:p>
            <a:endParaRPr lang="en-US" dirty="0"/>
          </a:p>
          <a:p>
            <a:r>
              <a:rPr lang="en-US" dirty="0"/>
              <a:t>Provides control for managing water, temperature, etc.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E7F512-7DD0-450D-B41F-ACA3CCBE6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90725"/>
            <a:ext cx="5721685" cy="3674309"/>
          </a:xfrm>
        </p:spPr>
      </p:pic>
    </p:spTree>
    <p:extLst>
      <p:ext uri="{BB962C8B-B14F-4D97-AF65-F5344CB8AC3E}">
        <p14:creationId xmlns:p14="http://schemas.microsoft.com/office/powerpoint/2010/main" val="428508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6E17-40FA-4621-9B6D-3330B89B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74D4-3463-4CB2-B3A6-294BC596FF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Hydroponics, vertical farming and etc agriculture trends.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Artificial Environment Creation.</a:t>
            </a:r>
          </a:p>
          <a:p>
            <a:endParaRPr lang="en-IN" dirty="0"/>
          </a:p>
          <a:p>
            <a:r>
              <a:rPr lang="en-US" dirty="0"/>
              <a:t>Reliability of crop increases under greenhouse cultivation.</a:t>
            </a:r>
          </a:p>
          <a:p>
            <a:endParaRPr lang="en-US" dirty="0"/>
          </a:p>
          <a:p>
            <a:r>
              <a:rPr lang="en-US" dirty="0"/>
              <a:t>To give good control from anywhere for effective green house management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FCFC9-6B8C-44C7-A976-9DD64483B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50" y="1825625"/>
            <a:ext cx="4358300" cy="4351338"/>
          </a:xfrm>
        </p:spPr>
      </p:pic>
    </p:spTree>
    <p:extLst>
      <p:ext uri="{BB962C8B-B14F-4D97-AF65-F5344CB8AC3E}">
        <p14:creationId xmlns:p14="http://schemas.microsoft.com/office/powerpoint/2010/main" val="182448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704-8546-4861-97E6-9A9CB3E0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112ED5-8623-4820-9A01-5321203C9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05" y="1256506"/>
            <a:ext cx="7163858" cy="5372894"/>
          </a:xfrm>
        </p:spPr>
      </p:pic>
    </p:spTree>
    <p:extLst>
      <p:ext uri="{BB962C8B-B14F-4D97-AF65-F5344CB8AC3E}">
        <p14:creationId xmlns:p14="http://schemas.microsoft.com/office/powerpoint/2010/main" val="19460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Introduction</vt:lpstr>
      <vt:lpstr>How can we Improve Greenhouse Efficiency and Management ?</vt:lpstr>
      <vt:lpstr>Benefits of this project</vt:lpstr>
      <vt:lpstr>Purpose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House</dc:title>
  <dc:creator>Aditya Patil</dc:creator>
  <cp:lastModifiedBy>Aditya Patil</cp:lastModifiedBy>
  <cp:revision>14</cp:revision>
  <dcterms:created xsi:type="dcterms:W3CDTF">2021-02-07T11:21:42Z</dcterms:created>
  <dcterms:modified xsi:type="dcterms:W3CDTF">2021-02-13T16:56:28Z</dcterms:modified>
</cp:coreProperties>
</file>