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1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028CF4-03EF-B02C-EE28-D6F7A6B9D50D}" v="1038" vWet="1040" dt="2024-02-27T05:59:13.978"/>
    <p1510:client id="{82240421-575D-C9CE-6FEE-3593910FB456}" v="2" dt="2024-02-27T03:56:16.819"/>
    <p1510:client id="{B7A62BBC-9414-4CE3-9407-F6725811761C}" v="2361" dt="2024-02-27T06:19:39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nshu Hegde" userId="2c4f4d99-56db-4af6-bc0f-15677af7c20c" providerId="ADAL" clId="{B7A62BBC-9414-4CE3-9407-F6725811761C}"/>
    <pc:docChg chg="undo redo custSel addSld modSld">
      <pc:chgData name="Himanshu Hegde" userId="2c4f4d99-56db-4af6-bc0f-15677af7c20c" providerId="ADAL" clId="{B7A62BBC-9414-4CE3-9407-F6725811761C}" dt="2024-02-27T06:19:39.131" v="2421" actId="1076"/>
      <pc:docMkLst>
        <pc:docMk/>
      </pc:docMkLst>
      <pc:sldChg chg="modSp mod">
        <pc:chgData name="Himanshu Hegde" userId="2c4f4d99-56db-4af6-bc0f-15677af7c20c" providerId="ADAL" clId="{B7A62BBC-9414-4CE3-9407-F6725811761C}" dt="2024-02-27T05:27:57.711" v="1270" actId="20577"/>
        <pc:sldMkLst>
          <pc:docMk/>
          <pc:sldMk cId="1758806321" sldId="256"/>
        </pc:sldMkLst>
        <pc:spChg chg="mod">
          <ac:chgData name="Himanshu Hegde" userId="2c4f4d99-56db-4af6-bc0f-15677af7c20c" providerId="ADAL" clId="{B7A62BBC-9414-4CE3-9407-F6725811761C}" dt="2024-02-27T05:27:57.711" v="1270" actId="20577"/>
          <ac:spMkLst>
            <pc:docMk/>
            <pc:sldMk cId="1758806321" sldId="256"/>
            <ac:spMk id="3" creationId="{FA76DB80-0BEE-4889-6D6B-1827181C19AB}"/>
          </ac:spMkLst>
        </pc:spChg>
      </pc:sldChg>
      <pc:sldChg chg="modSp mod">
        <pc:chgData name="Himanshu Hegde" userId="2c4f4d99-56db-4af6-bc0f-15677af7c20c" providerId="ADAL" clId="{B7A62BBC-9414-4CE3-9407-F6725811761C}" dt="2024-02-27T06:16:01.112" v="2312" actId="20577"/>
        <pc:sldMkLst>
          <pc:docMk/>
          <pc:sldMk cId="751552462" sldId="257"/>
        </pc:sldMkLst>
        <pc:spChg chg="mod">
          <ac:chgData name="Himanshu Hegde" userId="2c4f4d99-56db-4af6-bc0f-15677af7c20c" providerId="ADAL" clId="{B7A62BBC-9414-4CE3-9407-F6725811761C}" dt="2024-02-27T05:09:43.886" v="1236" actId="20577"/>
          <ac:spMkLst>
            <pc:docMk/>
            <pc:sldMk cId="751552462" sldId="257"/>
            <ac:spMk id="6" creationId="{E2CD5509-3D77-98FE-CD40-D1DF4CC02A4A}"/>
          </ac:spMkLst>
        </pc:spChg>
        <pc:spChg chg="mod">
          <ac:chgData name="Himanshu Hegde" userId="2c4f4d99-56db-4af6-bc0f-15677af7c20c" providerId="ADAL" clId="{B7A62BBC-9414-4CE3-9407-F6725811761C}" dt="2024-02-27T06:16:01.112" v="2312" actId="20577"/>
          <ac:spMkLst>
            <pc:docMk/>
            <pc:sldMk cId="751552462" sldId="257"/>
            <ac:spMk id="17" creationId="{6A8EB774-011C-C005-CFF2-F7FEA7606903}"/>
          </ac:spMkLst>
        </pc:spChg>
        <pc:picChg chg="mod">
          <ac:chgData name="Himanshu Hegde" userId="2c4f4d99-56db-4af6-bc0f-15677af7c20c" providerId="ADAL" clId="{B7A62BBC-9414-4CE3-9407-F6725811761C}" dt="2024-02-27T03:57:17.097" v="3" actId="14100"/>
          <ac:picMkLst>
            <pc:docMk/>
            <pc:sldMk cId="751552462" sldId="257"/>
            <ac:picMk id="5" creationId="{02ECC8F8-D0F5-7926-2729-60DAFC3DA07B}"/>
          </ac:picMkLst>
        </pc:picChg>
      </pc:sldChg>
      <pc:sldChg chg="addSp delSp modSp mod setBg">
        <pc:chgData name="Himanshu Hegde" userId="2c4f4d99-56db-4af6-bc0f-15677af7c20c" providerId="ADAL" clId="{B7A62BBC-9414-4CE3-9407-F6725811761C}" dt="2024-02-27T05:05:03.502" v="1085" actId="20577"/>
        <pc:sldMkLst>
          <pc:docMk/>
          <pc:sldMk cId="4003488875" sldId="258"/>
        </pc:sldMkLst>
        <pc:spChg chg="mod">
          <ac:chgData name="Himanshu Hegde" userId="2c4f4d99-56db-4af6-bc0f-15677af7c20c" providerId="ADAL" clId="{B7A62BBC-9414-4CE3-9407-F6725811761C}" dt="2024-02-27T04:51:13.974" v="508" actId="20577"/>
          <ac:spMkLst>
            <pc:docMk/>
            <pc:sldMk cId="4003488875" sldId="258"/>
            <ac:spMk id="2" creationId="{887DD149-4CE0-FD7F-7289-CF0FBBEFF559}"/>
          </ac:spMkLst>
        </pc:spChg>
        <pc:spChg chg="del">
          <ac:chgData name="Himanshu Hegde" userId="2c4f4d99-56db-4af6-bc0f-15677af7c20c" providerId="ADAL" clId="{B7A62BBC-9414-4CE3-9407-F6725811761C}" dt="2024-02-27T03:53:31.031" v="0" actId="478"/>
          <ac:spMkLst>
            <pc:docMk/>
            <pc:sldMk cId="4003488875" sldId="258"/>
            <ac:spMk id="3" creationId="{5D59E633-CA15-B4CC-C4C9-4816F66DEE38}"/>
          </ac:spMkLst>
        </pc:spChg>
        <pc:spChg chg="add mod">
          <ac:chgData name="Himanshu Hegde" userId="2c4f4d99-56db-4af6-bc0f-15677af7c20c" providerId="ADAL" clId="{B7A62BBC-9414-4CE3-9407-F6725811761C}" dt="2024-02-27T04:37:14.842" v="470" actId="1076"/>
          <ac:spMkLst>
            <pc:docMk/>
            <pc:sldMk cId="4003488875" sldId="258"/>
            <ac:spMk id="14" creationId="{7D70C54A-A219-A7F4-9121-88082DBF8911}"/>
          </ac:spMkLst>
        </pc:spChg>
        <pc:spChg chg="add mod">
          <ac:chgData name="Himanshu Hegde" userId="2c4f4d99-56db-4af6-bc0f-15677af7c20c" providerId="ADAL" clId="{B7A62BBC-9414-4CE3-9407-F6725811761C}" dt="2024-02-27T04:37:05.623" v="469" actId="1076"/>
          <ac:spMkLst>
            <pc:docMk/>
            <pc:sldMk cId="4003488875" sldId="258"/>
            <ac:spMk id="15" creationId="{38AB5890-D075-4770-A8A3-B04DA272DBE4}"/>
          </ac:spMkLst>
        </pc:spChg>
        <pc:spChg chg="add mod">
          <ac:chgData name="Himanshu Hegde" userId="2c4f4d99-56db-4af6-bc0f-15677af7c20c" providerId="ADAL" clId="{B7A62BBC-9414-4CE3-9407-F6725811761C}" dt="2024-02-27T04:37:02.780" v="467" actId="1076"/>
          <ac:spMkLst>
            <pc:docMk/>
            <pc:sldMk cId="4003488875" sldId="258"/>
            <ac:spMk id="16" creationId="{75BDEAD5-E79B-9470-5ADC-C0259BA83F9A}"/>
          </ac:spMkLst>
        </pc:spChg>
        <pc:spChg chg="add mod">
          <ac:chgData name="Himanshu Hegde" userId="2c4f4d99-56db-4af6-bc0f-15677af7c20c" providerId="ADAL" clId="{B7A62BBC-9414-4CE3-9407-F6725811761C}" dt="2024-02-27T05:05:03.502" v="1085" actId="20577"/>
          <ac:spMkLst>
            <pc:docMk/>
            <pc:sldMk cId="4003488875" sldId="258"/>
            <ac:spMk id="17" creationId="{AFDC5B95-EAD0-096F-5AFC-6C63ED844473}"/>
          </ac:spMkLst>
        </pc:spChg>
        <pc:spChg chg="add mod">
          <ac:chgData name="Himanshu Hegde" userId="2c4f4d99-56db-4af6-bc0f-15677af7c20c" providerId="ADAL" clId="{B7A62BBC-9414-4CE3-9407-F6725811761C}" dt="2024-02-27T05:04:50.656" v="1074" actId="20577"/>
          <ac:spMkLst>
            <pc:docMk/>
            <pc:sldMk cId="4003488875" sldId="258"/>
            <ac:spMk id="18" creationId="{778F6A7D-FEBA-D248-FCC9-09A0A88F397F}"/>
          </ac:spMkLst>
        </pc:spChg>
        <pc:spChg chg="add mod">
          <ac:chgData name="Himanshu Hegde" userId="2c4f4d99-56db-4af6-bc0f-15677af7c20c" providerId="ADAL" clId="{B7A62BBC-9414-4CE3-9407-F6725811761C}" dt="2024-02-27T04:36:33.625" v="464" actId="1076"/>
          <ac:spMkLst>
            <pc:docMk/>
            <pc:sldMk cId="4003488875" sldId="258"/>
            <ac:spMk id="23" creationId="{9B8216D8-B66D-DEC2-CD47-043010A5F7B5}"/>
          </ac:spMkLst>
        </pc:spChg>
        <pc:spChg chg="add mod">
          <ac:chgData name="Himanshu Hegde" userId="2c4f4d99-56db-4af6-bc0f-15677af7c20c" providerId="ADAL" clId="{B7A62BBC-9414-4CE3-9407-F6725811761C}" dt="2024-02-27T04:37:02.780" v="467" actId="1076"/>
          <ac:spMkLst>
            <pc:docMk/>
            <pc:sldMk cId="4003488875" sldId="258"/>
            <ac:spMk id="24" creationId="{66874A76-0F9E-E29F-D2F4-AD10E56C0915}"/>
          </ac:spMkLst>
        </pc:spChg>
        <pc:picChg chg="add mod">
          <ac:chgData name="Himanshu Hegde" userId="2c4f4d99-56db-4af6-bc0f-15677af7c20c" providerId="ADAL" clId="{B7A62BBC-9414-4CE3-9407-F6725811761C}" dt="2024-02-27T04:37:05.623" v="469" actId="1076"/>
          <ac:picMkLst>
            <pc:docMk/>
            <pc:sldMk cId="4003488875" sldId="258"/>
            <ac:picMk id="5" creationId="{B6D8F6D7-BDCC-761C-1678-574450DAB5DA}"/>
          </ac:picMkLst>
        </pc:picChg>
        <pc:picChg chg="add mod">
          <ac:chgData name="Himanshu Hegde" userId="2c4f4d99-56db-4af6-bc0f-15677af7c20c" providerId="ADAL" clId="{B7A62BBC-9414-4CE3-9407-F6725811761C}" dt="2024-02-27T04:36:33.625" v="464" actId="1076"/>
          <ac:picMkLst>
            <pc:docMk/>
            <pc:sldMk cId="4003488875" sldId="258"/>
            <ac:picMk id="7" creationId="{B8A350A4-48B5-DD16-6C14-0F75F6D0D0EC}"/>
          </ac:picMkLst>
        </pc:picChg>
        <pc:picChg chg="add mod">
          <ac:chgData name="Himanshu Hegde" userId="2c4f4d99-56db-4af6-bc0f-15677af7c20c" providerId="ADAL" clId="{B7A62BBC-9414-4CE3-9407-F6725811761C}" dt="2024-02-27T04:37:02.780" v="467" actId="1076"/>
          <ac:picMkLst>
            <pc:docMk/>
            <pc:sldMk cId="4003488875" sldId="258"/>
            <ac:picMk id="9" creationId="{2040938F-DCC8-5DC6-A679-CC8EDBFEB8EF}"/>
          </ac:picMkLst>
        </pc:picChg>
        <pc:picChg chg="add mod">
          <ac:chgData name="Himanshu Hegde" userId="2c4f4d99-56db-4af6-bc0f-15677af7c20c" providerId="ADAL" clId="{B7A62BBC-9414-4CE3-9407-F6725811761C}" dt="2024-02-27T04:37:05.623" v="469" actId="1076"/>
          <ac:picMkLst>
            <pc:docMk/>
            <pc:sldMk cId="4003488875" sldId="258"/>
            <ac:picMk id="11" creationId="{F3B1E400-4B90-B10A-0945-4F5C778DF367}"/>
          </ac:picMkLst>
        </pc:picChg>
        <pc:picChg chg="add mod">
          <ac:chgData name="Himanshu Hegde" userId="2c4f4d99-56db-4af6-bc0f-15677af7c20c" providerId="ADAL" clId="{B7A62BBC-9414-4CE3-9407-F6725811761C}" dt="2024-02-27T04:37:14.842" v="470" actId="1076"/>
          <ac:picMkLst>
            <pc:docMk/>
            <pc:sldMk cId="4003488875" sldId="258"/>
            <ac:picMk id="13" creationId="{16FBFFE5-75A1-445E-2F18-B1DA37227683}"/>
          </ac:picMkLst>
        </pc:picChg>
        <pc:picChg chg="add mod">
          <ac:chgData name="Himanshu Hegde" userId="2c4f4d99-56db-4af6-bc0f-15677af7c20c" providerId="ADAL" clId="{B7A62BBC-9414-4CE3-9407-F6725811761C}" dt="2024-02-27T04:36:33.625" v="464" actId="1076"/>
          <ac:picMkLst>
            <pc:docMk/>
            <pc:sldMk cId="4003488875" sldId="258"/>
            <ac:picMk id="20" creationId="{A8F9CBE8-606B-6CA5-76F8-4A0D306AF7A0}"/>
          </ac:picMkLst>
        </pc:picChg>
        <pc:picChg chg="add mod">
          <ac:chgData name="Himanshu Hegde" userId="2c4f4d99-56db-4af6-bc0f-15677af7c20c" providerId="ADAL" clId="{B7A62BBC-9414-4CE3-9407-F6725811761C}" dt="2024-02-27T04:37:02.780" v="467" actId="1076"/>
          <ac:picMkLst>
            <pc:docMk/>
            <pc:sldMk cId="4003488875" sldId="258"/>
            <ac:picMk id="22" creationId="{FAB9AC05-24D3-2B31-A92C-4AB7FC9B40D1}"/>
          </ac:picMkLst>
        </pc:picChg>
      </pc:sldChg>
      <pc:sldChg chg="modSp mod">
        <pc:chgData name="Himanshu Hegde" userId="2c4f4d99-56db-4af6-bc0f-15677af7c20c" providerId="ADAL" clId="{B7A62BBC-9414-4CE3-9407-F6725811761C}" dt="2024-02-27T06:18:33.505" v="2408" actId="20577"/>
        <pc:sldMkLst>
          <pc:docMk/>
          <pc:sldMk cId="1242361649" sldId="259"/>
        </pc:sldMkLst>
        <pc:spChg chg="mod">
          <ac:chgData name="Himanshu Hegde" userId="2c4f4d99-56db-4af6-bc0f-15677af7c20c" providerId="ADAL" clId="{B7A62BBC-9414-4CE3-9407-F6725811761C}" dt="2024-02-27T06:18:23.199" v="2407" actId="1076"/>
          <ac:spMkLst>
            <pc:docMk/>
            <pc:sldMk cId="1242361649" sldId="259"/>
            <ac:spMk id="19" creationId="{2C9C6A5F-6008-D699-9DD0-176B978FE926}"/>
          </ac:spMkLst>
        </pc:spChg>
        <pc:spChg chg="mod">
          <ac:chgData name="Himanshu Hegde" userId="2c4f4d99-56db-4af6-bc0f-15677af7c20c" providerId="ADAL" clId="{B7A62BBC-9414-4CE3-9407-F6725811761C}" dt="2024-02-27T06:17:43.988" v="2376" actId="20577"/>
          <ac:spMkLst>
            <pc:docMk/>
            <pc:sldMk cId="1242361649" sldId="259"/>
            <ac:spMk id="23" creationId="{2ABC4645-6F5F-5594-D3E7-84AD5BF3228E}"/>
          </ac:spMkLst>
        </pc:spChg>
        <pc:spChg chg="mod">
          <ac:chgData name="Himanshu Hegde" userId="2c4f4d99-56db-4af6-bc0f-15677af7c20c" providerId="ADAL" clId="{B7A62BBC-9414-4CE3-9407-F6725811761C}" dt="2024-02-27T06:18:33.505" v="2408" actId="20577"/>
          <ac:spMkLst>
            <pc:docMk/>
            <pc:sldMk cId="1242361649" sldId="259"/>
            <ac:spMk id="25" creationId="{74F4A8A5-EA08-AABB-0081-7801A7403ADC}"/>
          </ac:spMkLst>
        </pc:spChg>
        <pc:spChg chg="mod">
          <ac:chgData name="Himanshu Hegde" userId="2c4f4d99-56db-4af6-bc0f-15677af7c20c" providerId="ADAL" clId="{B7A62BBC-9414-4CE3-9407-F6725811761C}" dt="2024-02-27T06:18:11.844" v="2406" actId="20577"/>
          <ac:spMkLst>
            <pc:docMk/>
            <pc:sldMk cId="1242361649" sldId="259"/>
            <ac:spMk id="27" creationId="{EE530FCA-D22B-8A7B-652C-293E206DA9D9}"/>
          </ac:spMkLst>
        </pc:spChg>
      </pc:sldChg>
      <pc:sldChg chg="addSp delSp modSp add mod">
        <pc:chgData name="Himanshu Hegde" userId="2c4f4d99-56db-4af6-bc0f-15677af7c20c" providerId="ADAL" clId="{B7A62BBC-9414-4CE3-9407-F6725811761C}" dt="2024-02-27T06:19:39.131" v="2421" actId="1076"/>
        <pc:sldMkLst>
          <pc:docMk/>
          <pc:sldMk cId="312313636" sldId="260"/>
        </pc:sldMkLst>
        <pc:spChg chg="mod">
          <ac:chgData name="Himanshu Hegde" userId="2c4f4d99-56db-4af6-bc0f-15677af7c20c" providerId="ADAL" clId="{B7A62BBC-9414-4CE3-9407-F6725811761C}" dt="2024-02-27T04:42:35.101" v="479" actId="20577"/>
          <ac:spMkLst>
            <pc:docMk/>
            <pc:sldMk cId="312313636" sldId="260"/>
            <ac:spMk id="2" creationId="{4917EB2D-F32C-74E4-B094-3BE102936DB0}"/>
          </ac:spMkLst>
        </pc:spChg>
        <pc:spChg chg="add del mod">
          <ac:chgData name="Himanshu Hegde" userId="2c4f4d99-56db-4af6-bc0f-15677af7c20c" providerId="ADAL" clId="{B7A62BBC-9414-4CE3-9407-F6725811761C}" dt="2024-02-27T04:42:51.783" v="484" actId="478"/>
          <ac:spMkLst>
            <pc:docMk/>
            <pc:sldMk cId="312313636" sldId="260"/>
            <ac:spMk id="4" creationId="{3742C343-F1E1-D197-FAE0-A285EB56DCDF}"/>
          </ac:spMkLst>
        </pc:spChg>
        <pc:spChg chg="add mod">
          <ac:chgData name="Himanshu Hegde" userId="2c4f4d99-56db-4af6-bc0f-15677af7c20c" providerId="ADAL" clId="{B7A62BBC-9414-4CE3-9407-F6725811761C}" dt="2024-02-27T06:10:03.623" v="2105" actId="1076"/>
          <ac:spMkLst>
            <pc:docMk/>
            <pc:sldMk cId="312313636" sldId="260"/>
            <ac:spMk id="7" creationId="{0EAFAC81-18AF-6E18-C206-72E530EB6EA9}"/>
          </ac:spMkLst>
        </pc:spChg>
        <pc:spChg chg="add mod">
          <ac:chgData name="Himanshu Hegde" userId="2c4f4d99-56db-4af6-bc0f-15677af7c20c" providerId="ADAL" clId="{B7A62BBC-9414-4CE3-9407-F6725811761C}" dt="2024-02-27T06:10:03.623" v="2105" actId="1076"/>
          <ac:spMkLst>
            <pc:docMk/>
            <pc:sldMk cId="312313636" sldId="260"/>
            <ac:spMk id="8" creationId="{D85C14D1-8902-BD75-7977-10FD90777432}"/>
          </ac:spMkLst>
        </pc:spChg>
        <pc:spChg chg="add del mod">
          <ac:chgData name="Himanshu Hegde" userId="2c4f4d99-56db-4af6-bc0f-15677af7c20c" providerId="ADAL" clId="{B7A62BBC-9414-4CE3-9407-F6725811761C}" dt="2024-02-27T05:35:26.474" v="1377" actId="478"/>
          <ac:spMkLst>
            <pc:docMk/>
            <pc:sldMk cId="312313636" sldId="260"/>
            <ac:spMk id="9" creationId="{26C284E5-EB8B-00AB-B8BF-765B3E515470}"/>
          </ac:spMkLst>
        </pc:spChg>
        <pc:spChg chg="add del mod">
          <ac:chgData name="Himanshu Hegde" userId="2c4f4d99-56db-4af6-bc0f-15677af7c20c" providerId="ADAL" clId="{B7A62BBC-9414-4CE3-9407-F6725811761C}" dt="2024-02-27T05:39:50.218" v="1389"/>
          <ac:spMkLst>
            <pc:docMk/>
            <pc:sldMk cId="312313636" sldId="260"/>
            <ac:spMk id="12" creationId="{56362A19-EA00-101D-E61C-BAA58877505D}"/>
          </ac:spMkLst>
        </pc:spChg>
        <pc:spChg chg="add del mod">
          <ac:chgData name="Himanshu Hegde" userId="2c4f4d99-56db-4af6-bc0f-15677af7c20c" providerId="ADAL" clId="{B7A62BBC-9414-4CE3-9407-F6725811761C}" dt="2024-02-27T05:51:46.454" v="1596" actId="478"/>
          <ac:spMkLst>
            <pc:docMk/>
            <pc:sldMk cId="312313636" sldId="260"/>
            <ac:spMk id="15" creationId="{4F5B2727-A69A-A8A6-0401-CA856DCFBAB3}"/>
          </ac:spMkLst>
        </pc:spChg>
        <pc:spChg chg="add mod">
          <ac:chgData name="Himanshu Hegde" userId="2c4f4d99-56db-4af6-bc0f-15677af7c20c" providerId="ADAL" clId="{B7A62BBC-9414-4CE3-9407-F6725811761C}" dt="2024-02-27T05:58:22.201" v="1719" actId="1076"/>
          <ac:spMkLst>
            <pc:docMk/>
            <pc:sldMk cId="312313636" sldId="260"/>
            <ac:spMk id="16" creationId="{4E54B1EA-0A32-CF9B-0CB3-2ED3736F09EF}"/>
          </ac:spMkLst>
        </pc:spChg>
        <pc:spChg chg="del">
          <ac:chgData name="Himanshu Hegde" userId="2c4f4d99-56db-4af6-bc0f-15677af7c20c" providerId="ADAL" clId="{B7A62BBC-9414-4CE3-9407-F6725811761C}" dt="2024-02-27T04:42:45.832" v="482" actId="478"/>
          <ac:spMkLst>
            <pc:docMk/>
            <pc:sldMk cId="312313636" sldId="260"/>
            <ac:spMk id="19" creationId="{54F62478-7520-2556-3261-D653FA27562B}"/>
          </ac:spMkLst>
        </pc:spChg>
        <pc:spChg chg="add del mod">
          <ac:chgData name="Himanshu Hegde" userId="2c4f4d99-56db-4af6-bc0f-15677af7c20c" providerId="ADAL" clId="{B7A62BBC-9414-4CE3-9407-F6725811761C}" dt="2024-02-27T05:51:49.061" v="1597" actId="478"/>
          <ac:spMkLst>
            <pc:docMk/>
            <pc:sldMk cId="312313636" sldId="260"/>
            <ac:spMk id="20" creationId="{5E194467-08E8-5D64-D351-EC676AFAA6D5}"/>
          </ac:spMkLst>
        </pc:spChg>
        <pc:spChg chg="add mod">
          <ac:chgData name="Himanshu Hegde" userId="2c4f4d99-56db-4af6-bc0f-15677af7c20c" providerId="ADAL" clId="{B7A62BBC-9414-4CE3-9407-F6725811761C}" dt="2024-02-27T05:58:22.201" v="1719" actId="1076"/>
          <ac:spMkLst>
            <pc:docMk/>
            <pc:sldMk cId="312313636" sldId="260"/>
            <ac:spMk id="21" creationId="{1B86E01E-7E42-B594-D2BB-CE7FB094CD38}"/>
          </ac:spMkLst>
        </pc:spChg>
        <pc:spChg chg="del">
          <ac:chgData name="Himanshu Hegde" userId="2c4f4d99-56db-4af6-bc0f-15677af7c20c" providerId="ADAL" clId="{B7A62BBC-9414-4CE3-9407-F6725811761C}" dt="2024-02-27T04:42:48.808" v="483" actId="478"/>
          <ac:spMkLst>
            <pc:docMk/>
            <pc:sldMk cId="312313636" sldId="260"/>
            <ac:spMk id="23" creationId="{C5292D7D-9193-902C-03A6-4C85740E8322}"/>
          </ac:spMkLst>
        </pc:spChg>
        <pc:spChg chg="del">
          <ac:chgData name="Himanshu Hegde" userId="2c4f4d99-56db-4af6-bc0f-15677af7c20c" providerId="ADAL" clId="{B7A62BBC-9414-4CE3-9407-F6725811761C}" dt="2024-02-27T04:42:40.631" v="480" actId="478"/>
          <ac:spMkLst>
            <pc:docMk/>
            <pc:sldMk cId="312313636" sldId="260"/>
            <ac:spMk id="25" creationId="{0CD666A6-F342-592D-1F89-976B30FAE3F1}"/>
          </ac:spMkLst>
        </pc:spChg>
        <pc:spChg chg="del">
          <ac:chgData name="Himanshu Hegde" userId="2c4f4d99-56db-4af6-bc0f-15677af7c20c" providerId="ADAL" clId="{B7A62BBC-9414-4CE3-9407-F6725811761C}" dt="2024-02-27T04:42:40.631" v="480" actId="478"/>
          <ac:spMkLst>
            <pc:docMk/>
            <pc:sldMk cId="312313636" sldId="260"/>
            <ac:spMk id="27" creationId="{19770A5E-7D75-B144-A8ED-6E5AB5DB9008}"/>
          </ac:spMkLst>
        </pc:spChg>
        <pc:spChg chg="add mod">
          <ac:chgData name="Himanshu Hegde" userId="2c4f4d99-56db-4af6-bc0f-15677af7c20c" providerId="ADAL" clId="{B7A62BBC-9414-4CE3-9407-F6725811761C}" dt="2024-02-27T05:58:22.201" v="1719" actId="1076"/>
          <ac:spMkLst>
            <pc:docMk/>
            <pc:sldMk cId="312313636" sldId="260"/>
            <ac:spMk id="32" creationId="{7CA98DC2-F449-F37A-F7BA-A093FF940499}"/>
          </ac:spMkLst>
        </pc:spChg>
        <pc:spChg chg="add mod">
          <ac:chgData name="Himanshu Hegde" userId="2c4f4d99-56db-4af6-bc0f-15677af7c20c" providerId="ADAL" clId="{B7A62BBC-9414-4CE3-9407-F6725811761C}" dt="2024-02-27T05:58:22.201" v="1719" actId="1076"/>
          <ac:spMkLst>
            <pc:docMk/>
            <pc:sldMk cId="312313636" sldId="260"/>
            <ac:spMk id="36" creationId="{E551ECC3-453D-7A83-3708-B95F06DFA188}"/>
          </ac:spMkLst>
        </pc:spChg>
        <pc:spChg chg="add mod">
          <ac:chgData name="Himanshu Hegde" userId="2c4f4d99-56db-4af6-bc0f-15677af7c20c" providerId="ADAL" clId="{B7A62BBC-9414-4CE3-9407-F6725811761C}" dt="2024-02-27T05:58:22.201" v="1719" actId="1076"/>
          <ac:spMkLst>
            <pc:docMk/>
            <pc:sldMk cId="312313636" sldId="260"/>
            <ac:spMk id="39" creationId="{9BDCC6BF-5727-B7AF-6B02-3EDBA867F471}"/>
          </ac:spMkLst>
        </pc:spChg>
        <pc:spChg chg="add mod">
          <ac:chgData name="Himanshu Hegde" userId="2c4f4d99-56db-4af6-bc0f-15677af7c20c" providerId="ADAL" clId="{B7A62BBC-9414-4CE3-9407-F6725811761C}" dt="2024-02-27T06:10:10.596" v="2106" actId="14100"/>
          <ac:spMkLst>
            <pc:docMk/>
            <pc:sldMk cId="312313636" sldId="260"/>
            <ac:spMk id="40" creationId="{361709E9-2A98-0606-A7E5-35AF89A84CA4}"/>
          </ac:spMkLst>
        </pc:spChg>
        <pc:spChg chg="add mod">
          <ac:chgData name="Himanshu Hegde" userId="2c4f4d99-56db-4af6-bc0f-15677af7c20c" providerId="ADAL" clId="{B7A62BBC-9414-4CE3-9407-F6725811761C}" dt="2024-02-27T06:18:47.324" v="2409" actId="1076"/>
          <ac:spMkLst>
            <pc:docMk/>
            <pc:sldMk cId="312313636" sldId="260"/>
            <ac:spMk id="41" creationId="{F50F69D8-59A5-21E3-32CF-20DD69E10EF7}"/>
          </ac:spMkLst>
        </pc:spChg>
        <pc:picChg chg="del">
          <ac:chgData name="Himanshu Hegde" userId="2c4f4d99-56db-4af6-bc0f-15677af7c20c" providerId="ADAL" clId="{B7A62BBC-9414-4CE3-9407-F6725811761C}" dt="2024-02-27T05:49:02.418" v="1545" actId="478"/>
          <ac:picMkLst>
            <pc:docMk/>
            <pc:sldMk cId="312313636" sldId="260"/>
            <ac:picMk id="3" creationId="{2CFCB979-5FB5-E388-BBD2-D95ED7091E86}"/>
          </ac:picMkLst>
        </pc:picChg>
        <pc:picChg chg="add del mod">
          <ac:chgData name="Himanshu Hegde" userId="2c4f4d99-56db-4af6-bc0f-15677af7c20c" providerId="ADAL" clId="{B7A62BBC-9414-4CE3-9407-F6725811761C}" dt="2024-02-27T04:48:28.773" v="489" actId="478"/>
          <ac:picMkLst>
            <pc:docMk/>
            <pc:sldMk cId="312313636" sldId="260"/>
            <ac:picMk id="6" creationId="{283E3222-6331-D817-27E6-526F0BDB524F}"/>
          </ac:picMkLst>
        </pc:picChg>
        <pc:picChg chg="add mod">
          <ac:chgData name="Himanshu Hegde" userId="2c4f4d99-56db-4af6-bc0f-15677af7c20c" providerId="ADAL" clId="{B7A62BBC-9414-4CE3-9407-F6725811761C}" dt="2024-02-27T05:58:22.201" v="1719" actId="1076"/>
          <ac:picMkLst>
            <pc:docMk/>
            <pc:sldMk cId="312313636" sldId="260"/>
            <ac:picMk id="11" creationId="{90183182-3129-B2B3-8C86-B3E430837EDE}"/>
          </ac:picMkLst>
        </pc:picChg>
        <pc:picChg chg="add del mod modCrop">
          <ac:chgData name="Himanshu Hegde" userId="2c4f4d99-56db-4af6-bc0f-15677af7c20c" providerId="ADAL" clId="{B7A62BBC-9414-4CE3-9407-F6725811761C}" dt="2024-02-27T06:13:41.829" v="2303" actId="14100"/>
          <ac:picMkLst>
            <pc:docMk/>
            <pc:sldMk cId="312313636" sldId="260"/>
            <ac:picMk id="14" creationId="{0392317B-106D-D7A6-8AD7-9FF426F2BC1A}"/>
          </ac:picMkLst>
        </pc:picChg>
        <pc:picChg chg="add mod">
          <ac:chgData name="Himanshu Hegde" userId="2c4f4d99-56db-4af6-bc0f-15677af7c20c" providerId="ADAL" clId="{B7A62BBC-9414-4CE3-9407-F6725811761C}" dt="2024-02-27T05:58:22.201" v="1719" actId="1076"/>
          <ac:picMkLst>
            <pc:docMk/>
            <pc:sldMk cId="312313636" sldId="260"/>
            <ac:picMk id="18" creationId="{1F1DB89D-C7D6-9D06-398F-C04A000CF452}"/>
          </ac:picMkLst>
        </pc:picChg>
        <pc:picChg chg="add del mod">
          <ac:chgData name="Himanshu Hegde" userId="2c4f4d99-56db-4af6-bc0f-15677af7c20c" providerId="ADAL" clId="{B7A62BBC-9414-4CE3-9407-F6725811761C}" dt="2024-02-27T06:18:55.485" v="2410" actId="478"/>
          <ac:picMkLst>
            <pc:docMk/>
            <pc:sldMk cId="312313636" sldId="260"/>
            <ac:picMk id="24" creationId="{2B3FCD7B-62B8-AF34-F8BB-50BB27A25F35}"/>
          </ac:picMkLst>
        </pc:picChg>
        <pc:picChg chg="add mod">
          <ac:chgData name="Himanshu Hegde" userId="2c4f4d99-56db-4af6-bc0f-15677af7c20c" providerId="ADAL" clId="{B7A62BBC-9414-4CE3-9407-F6725811761C}" dt="2024-02-27T05:58:22.201" v="1719" actId="1076"/>
          <ac:picMkLst>
            <pc:docMk/>
            <pc:sldMk cId="312313636" sldId="260"/>
            <ac:picMk id="28" creationId="{A7CE12BA-9C11-2AAC-E612-6DB74FDB9E54}"/>
          </ac:picMkLst>
        </pc:picChg>
        <pc:picChg chg="del">
          <ac:chgData name="Himanshu Hegde" userId="2c4f4d99-56db-4af6-bc0f-15677af7c20c" providerId="ADAL" clId="{B7A62BBC-9414-4CE3-9407-F6725811761C}" dt="2024-02-27T04:42:40.631" v="480" actId="478"/>
          <ac:picMkLst>
            <pc:docMk/>
            <pc:sldMk cId="312313636" sldId="260"/>
            <ac:picMk id="29" creationId="{2C50E23D-3D53-C12C-EF3E-6C300705EEB7}"/>
          </ac:picMkLst>
        </pc:picChg>
        <pc:picChg chg="del">
          <ac:chgData name="Himanshu Hegde" userId="2c4f4d99-56db-4af6-bc0f-15677af7c20c" providerId="ADAL" clId="{B7A62BBC-9414-4CE3-9407-F6725811761C}" dt="2024-02-27T04:42:40.631" v="480" actId="478"/>
          <ac:picMkLst>
            <pc:docMk/>
            <pc:sldMk cId="312313636" sldId="260"/>
            <ac:picMk id="30" creationId="{D86745A1-D34D-66C1-89DE-B0F55A65D9C8}"/>
          </ac:picMkLst>
        </pc:picChg>
        <pc:picChg chg="del">
          <ac:chgData name="Himanshu Hegde" userId="2c4f4d99-56db-4af6-bc0f-15677af7c20c" providerId="ADAL" clId="{B7A62BBC-9414-4CE3-9407-F6725811761C}" dt="2024-02-27T04:42:42.917" v="481" actId="478"/>
          <ac:picMkLst>
            <pc:docMk/>
            <pc:sldMk cId="312313636" sldId="260"/>
            <ac:picMk id="31" creationId="{7F0E6076-D589-2B80-BB2A-6832A197B443}"/>
          </ac:picMkLst>
        </pc:picChg>
        <pc:picChg chg="del">
          <ac:chgData name="Himanshu Hegde" userId="2c4f4d99-56db-4af6-bc0f-15677af7c20c" providerId="ADAL" clId="{B7A62BBC-9414-4CE3-9407-F6725811761C}" dt="2024-02-27T04:42:40.631" v="480" actId="478"/>
          <ac:picMkLst>
            <pc:docMk/>
            <pc:sldMk cId="312313636" sldId="260"/>
            <ac:picMk id="34" creationId="{979A5894-D7FF-DB25-B593-F5C07865AA35}"/>
          </ac:picMkLst>
        </pc:picChg>
        <pc:picChg chg="add mod modCrop">
          <ac:chgData name="Himanshu Hegde" userId="2c4f4d99-56db-4af6-bc0f-15677af7c20c" providerId="ADAL" clId="{B7A62BBC-9414-4CE3-9407-F6725811761C}" dt="2024-02-27T05:58:22.201" v="1719" actId="1076"/>
          <ac:picMkLst>
            <pc:docMk/>
            <pc:sldMk cId="312313636" sldId="260"/>
            <ac:picMk id="35" creationId="{2D238EAE-D905-3CDA-0D89-3169C19752C7}"/>
          </ac:picMkLst>
        </pc:picChg>
        <pc:picChg chg="add mod">
          <ac:chgData name="Himanshu Hegde" userId="2c4f4d99-56db-4af6-bc0f-15677af7c20c" providerId="ADAL" clId="{B7A62BBC-9414-4CE3-9407-F6725811761C}" dt="2024-02-27T05:58:22.201" v="1719" actId="1076"/>
          <ac:picMkLst>
            <pc:docMk/>
            <pc:sldMk cId="312313636" sldId="260"/>
            <ac:picMk id="38" creationId="{4E5D2994-4843-D697-6B87-F567390B2B35}"/>
          </ac:picMkLst>
        </pc:picChg>
        <pc:picChg chg="add del mod">
          <ac:chgData name="Himanshu Hegde" userId="2c4f4d99-56db-4af6-bc0f-15677af7c20c" providerId="ADAL" clId="{B7A62BBC-9414-4CE3-9407-F6725811761C}" dt="2024-02-27T06:19:08.355" v="2414" actId="478"/>
          <ac:picMkLst>
            <pc:docMk/>
            <pc:sldMk cId="312313636" sldId="260"/>
            <ac:picMk id="43" creationId="{0745E17C-6447-63ED-3C5B-4D06BC47E5F7}"/>
          </ac:picMkLst>
        </pc:picChg>
        <pc:picChg chg="add mod modCrop">
          <ac:chgData name="Himanshu Hegde" userId="2c4f4d99-56db-4af6-bc0f-15677af7c20c" providerId="ADAL" clId="{B7A62BBC-9414-4CE3-9407-F6725811761C}" dt="2024-02-27T06:19:39.131" v="2421" actId="1076"/>
          <ac:picMkLst>
            <pc:docMk/>
            <pc:sldMk cId="312313636" sldId="260"/>
            <ac:picMk id="45" creationId="{26FD3C90-A302-B785-409D-C173112DF194}"/>
          </ac:picMkLst>
        </pc:picChg>
        <pc:picChg chg="add del mod">
          <ac:chgData name="Himanshu Hegde" userId="2c4f4d99-56db-4af6-bc0f-15677af7c20c" providerId="ADAL" clId="{B7A62BBC-9414-4CE3-9407-F6725811761C}" dt="2024-02-27T05:39:50.212" v="1387" actId="478"/>
          <ac:picMkLst>
            <pc:docMk/>
            <pc:sldMk cId="312313636" sldId="260"/>
            <ac:picMk id="1026" creationId="{26A11B07-D008-7EEE-DFA9-1A83E7B743B3}"/>
          </ac:picMkLst>
        </pc:picChg>
        <pc:picChg chg="add del mod">
          <ac:chgData name="Himanshu Hegde" userId="2c4f4d99-56db-4af6-bc0f-15677af7c20c" providerId="ADAL" clId="{B7A62BBC-9414-4CE3-9407-F6725811761C}" dt="2024-02-27T05:26:37.483" v="1255" actId="478"/>
          <ac:picMkLst>
            <pc:docMk/>
            <pc:sldMk cId="312313636" sldId="260"/>
            <ac:picMk id="1028" creationId="{D2C93A35-8EEC-95D9-BE91-AB64FC79D9ED}"/>
          </ac:picMkLst>
        </pc:picChg>
        <pc:picChg chg="add del mod">
          <ac:chgData name="Himanshu Hegde" userId="2c4f4d99-56db-4af6-bc0f-15677af7c20c" providerId="ADAL" clId="{B7A62BBC-9414-4CE3-9407-F6725811761C}" dt="2024-02-27T05:29:58.594" v="1299" actId="478"/>
          <ac:picMkLst>
            <pc:docMk/>
            <pc:sldMk cId="312313636" sldId="260"/>
            <ac:picMk id="1030" creationId="{CB587A09-73D1-5052-4B20-65E9EECE8347}"/>
          </ac:picMkLst>
        </pc:picChg>
        <pc:picChg chg="add del mod">
          <ac:chgData name="Himanshu Hegde" userId="2c4f4d99-56db-4af6-bc0f-15677af7c20c" providerId="ADAL" clId="{B7A62BBC-9414-4CE3-9407-F6725811761C}" dt="2024-02-27T05:29:58.594" v="1299" actId="478"/>
          <ac:picMkLst>
            <pc:docMk/>
            <pc:sldMk cId="312313636" sldId="260"/>
            <ac:picMk id="1032" creationId="{6BCD1A78-97DD-1925-FDF4-74F7101A4BE8}"/>
          </ac:picMkLst>
        </pc:picChg>
        <pc:picChg chg="add del mod">
          <ac:chgData name="Himanshu Hegde" userId="2c4f4d99-56db-4af6-bc0f-15677af7c20c" providerId="ADAL" clId="{B7A62BBC-9414-4CE3-9407-F6725811761C}" dt="2024-02-27T05:32:21.525" v="1314" actId="478"/>
          <ac:picMkLst>
            <pc:docMk/>
            <pc:sldMk cId="312313636" sldId="260"/>
            <ac:picMk id="1038" creationId="{BD94CF53-0779-3BB7-B3F7-879F4F0BC9DA}"/>
          </ac:picMkLst>
        </pc:picChg>
        <pc:picChg chg="add del mod">
          <ac:chgData name="Himanshu Hegde" userId="2c4f4d99-56db-4af6-bc0f-15677af7c20c" providerId="ADAL" clId="{B7A62BBC-9414-4CE3-9407-F6725811761C}" dt="2024-02-27T05:40:28.603" v="1400" actId="478"/>
          <ac:picMkLst>
            <pc:docMk/>
            <pc:sldMk cId="312313636" sldId="260"/>
            <ac:picMk id="1040" creationId="{F61DCE1E-A7F7-8ED3-7595-627D7405CAC7}"/>
          </ac:picMkLst>
        </pc:picChg>
      </pc:sldChg>
      <pc:sldChg chg="addSp delSp modSp add mod">
        <pc:chgData name="Himanshu Hegde" userId="2c4f4d99-56db-4af6-bc0f-15677af7c20c" providerId="ADAL" clId="{B7A62BBC-9414-4CE3-9407-F6725811761C}" dt="2024-02-27T06:15:54.778" v="2311" actId="20577"/>
        <pc:sldMkLst>
          <pc:docMk/>
          <pc:sldMk cId="2199185200" sldId="261"/>
        </pc:sldMkLst>
        <pc:spChg chg="mod">
          <ac:chgData name="Himanshu Hegde" userId="2c4f4d99-56db-4af6-bc0f-15677af7c20c" providerId="ADAL" clId="{B7A62BBC-9414-4CE3-9407-F6725811761C}" dt="2024-02-27T04:52:07.099" v="559" actId="20577"/>
          <ac:spMkLst>
            <pc:docMk/>
            <pc:sldMk cId="2199185200" sldId="261"/>
            <ac:spMk id="2" creationId="{98A9BCC5-FD21-71F3-CBFE-E1C6D4F7FE33}"/>
          </ac:spMkLst>
        </pc:spChg>
        <pc:spChg chg="add del mod">
          <ac:chgData name="Himanshu Hegde" userId="2c4f4d99-56db-4af6-bc0f-15677af7c20c" providerId="ADAL" clId="{B7A62BBC-9414-4CE3-9407-F6725811761C}" dt="2024-02-27T04:52:12.041" v="560" actId="478"/>
          <ac:spMkLst>
            <pc:docMk/>
            <pc:sldMk cId="2199185200" sldId="261"/>
            <ac:spMk id="3" creationId="{7F821929-9BAD-1F2E-4D76-118A9130832C}"/>
          </ac:spMkLst>
        </pc:spChg>
        <pc:spChg chg="add mod">
          <ac:chgData name="Himanshu Hegde" userId="2c4f4d99-56db-4af6-bc0f-15677af7c20c" providerId="ADAL" clId="{B7A62BBC-9414-4CE3-9407-F6725811761C}" dt="2024-02-27T06:15:54.778" v="2311" actId="20577"/>
          <ac:spMkLst>
            <pc:docMk/>
            <pc:sldMk cId="2199185200" sldId="261"/>
            <ac:spMk id="8" creationId="{66F743E4-5CD4-2B59-A62F-5B950E098302}"/>
          </ac:spMkLst>
        </pc:spChg>
        <pc:spChg chg="del">
          <ac:chgData name="Himanshu Hegde" userId="2c4f4d99-56db-4af6-bc0f-15677af7c20c" providerId="ADAL" clId="{B7A62BBC-9414-4CE3-9407-F6725811761C}" dt="2024-02-27T04:50:41.679" v="500" actId="478"/>
          <ac:spMkLst>
            <pc:docMk/>
            <pc:sldMk cId="2199185200" sldId="261"/>
            <ac:spMk id="14" creationId="{998554CD-DB97-9F36-317E-11ABC75B1A14}"/>
          </ac:spMkLst>
        </pc:spChg>
        <pc:spChg chg="del">
          <ac:chgData name="Himanshu Hegde" userId="2c4f4d99-56db-4af6-bc0f-15677af7c20c" providerId="ADAL" clId="{B7A62BBC-9414-4CE3-9407-F6725811761C}" dt="2024-02-27T04:50:41.679" v="500" actId="478"/>
          <ac:spMkLst>
            <pc:docMk/>
            <pc:sldMk cId="2199185200" sldId="261"/>
            <ac:spMk id="15" creationId="{9E084B19-BE4C-DE43-3EA8-662C86D1C164}"/>
          </ac:spMkLst>
        </pc:spChg>
        <pc:spChg chg="del">
          <ac:chgData name="Himanshu Hegde" userId="2c4f4d99-56db-4af6-bc0f-15677af7c20c" providerId="ADAL" clId="{B7A62BBC-9414-4CE3-9407-F6725811761C}" dt="2024-02-27T04:50:41.679" v="500" actId="478"/>
          <ac:spMkLst>
            <pc:docMk/>
            <pc:sldMk cId="2199185200" sldId="261"/>
            <ac:spMk id="16" creationId="{FD3BF525-3DC6-CEF7-9534-2ADDFF462C37}"/>
          </ac:spMkLst>
        </pc:spChg>
        <pc:spChg chg="del">
          <ac:chgData name="Himanshu Hegde" userId="2c4f4d99-56db-4af6-bc0f-15677af7c20c" providerId="ADAL" clId="{B7A62BBC-9414-4CE3-9407-F6725811761C}" dt="2024-02-27T04:50:41.679" v="500" actId="478"/>
          <ac:spMkLst>
            <pc:docMk/>
            <pc:sldMk cId="2199185200" sldId="261"/>
            <ac:spMk id="17" creationId="{76303984-6614-C968-962C-FCAF1879AC85}"/>
          </ac:spMkLst>
        </pc:spChg>
        <pc:spChg chg="del">
          <ac:chgData name="Himanshu Hegde" userId="2c4f4d99-56db-4af6-bc0f-15677af7c20c" providerId="ADAL" clId="{B7A62BBC-9414-4CE3-9407-F6725811761C}" dt="2024-02-27T04:50:50.945" v="501" actId="478"/>
          <ac:spMkLst>
            <pc:docMk/>
            <pc:sldMk cId="2199185200" sldId="261"/>
            <ac:spMk id="18" creationId="{B3FCAFB1-1A5F-94C8-3039-166177ADFF7C}"/>
          </ac:spMkLst>
        </pc:spChg>
        <pc:spChg chg="add mod">
          <ac:chgData name="Himanshu Hegde" userId="2c4f4d99-56db-4af6-bc0f-15677af7c20c" providerId="ADAL" clId="{B7A62BBC-9414-4CE3-9407-F6725811761C}" dt="2024-02-27T06:15:45.387" v="2307" actId="20577"/>
          <ac:spMkLst>
            <pc:docMk/>
            <pc:sldMk cId="2199185200" sldId="261"/>
            <ac:spMk id="19" creationId="{81F759E2-3CCE-31C2-B640-6460042233D9}"/>
          </ac:spMkLst>
        </pc:spChg>
        <pc:spChg chg="del">
          <ac:chgData name="Himanshu Hegde" userId="2c4f4d99-56db-4af6-bc0f-15677af7c20c" providerId="ADAL" clId="{B7A62BBC-9414-4CE3-9407-F6725811761C}" dt="2024-02-27T04:50:50.945" v="501" actId="478"/>
          <ac:spMkLst>
            <pc:docMk/>
            <pc:sldMk cId="2199185200" sldId="261"/>
            <ac:spMk id="23" creationId="{442F89A8-FDBE-E988-BE1A-3C3A3E81A8F7}"/>
          </ac:spMkLst>
        </pc:spChg>
        <pc:spChg chg="del">
          <ac:chgData name="Himanshu Hegde" userId="2c4f4d99-56db-4af6-bc0f-15677af7c20c" providerId="ADAL" clId="{B7A62BBC-9414-4CE3-9407-F6725811761C}" dt="2024-02-27T04:50:50.945" v="501" actId="478"/>
          <ac:spMkLst>
            <pc:docMk/>
            <pc:sldMk cId="2199185200" sldId="261"/>
            <ac:spMk id="24" creationId="{12E8CE71-90E2-49D1-74F7-2BB97E22F215}"/>
          </ac:spMkLst>
        </pc:spChg>
        <pc:picChg chg="del">
          <ac:chgData name="Himanshu Hegde" userId="2c4f4d99-56db-4af6-bc0f-15677af7c20c" providerId="ADAL" clId="{B7A62BBC-9414-4CE3-9407-F6725811761C}" dt="2024-02-27T04:50:41.679" v="500" actId="478"/>
          <ac:picMkLst>
            <pc:docMk/>
            <pc:sldMk cId="2199185200" sldId="261"/>
            <ac:picMk id="5" creationId="{370FBBD6-EDCF-921A-6292-DF4516645E36}"/>
          </ac:picMkLst>
        </pc:picChg>
        <pc:picChg chg="add mod">
          <ac:chgData name="Himanshu Hegde" userId="2c4f4d99-56db-4af6-bc0f-15677af7c20c" providerId="ADAL" clId="{B7A62BBC-9414-4CE3-9407-F6725811761C}" dt="2024-02-27T04:55:56.101" v="585" actId="1076"/>
          <ac:picMkLst>
            <pc:docMk/>
            <pc:sldMk cId="2199185200" sldId="261"/>
            <ac:picMk id="6" creationId="{D93B3DDA-93DA-62CA-8DAB-61B41D67DD22}"/>
          </ac:picMkLst>
        </pc:picChg>
        <pc:picChg chg="del">
          <ac:chgData name="Himanshu Hegde" userId="2c4f4d99-56db-4af6-bc0f-15677af7c20c" providerId="ADAL" clId="{B7A62BBC-9414-4CE3-9407-F6725811761C}" dt="2024-02-27T04:50:41.679" v="500" actId="478"/>
          <ac:picMkLst>
            <pc:docMk/>
            <pc:sldMk cId="2199185200" sldId="261"/>
            <ac:picMk id="7" creationId="{D164FE25-11ED-C5D4-E7FF-DF343B661F5E}"/>
          </ac:picMkLst>
        </pc:picChg>
        <pc:picChg chg="del">
          <ac:chgData name="Himanshu Hegde" userId="2c4f4d99-56db-4af6-bc0f-15677af7c20c" providerId="ADAL" clId="{B7A62BBC-9414-4CE3-9407-F6725811761C}" dt="2024-02-27T04:50:41.679" v="500" actId="478"/>
          <ac:picMkLst>
            <pc:docMk/>
            <pc:sldMk cId="2199185200" sldId="261"/>
            <ac:picMk id="9" creationId="{509DA471-F796-68D3-14A2-DFFCB660A987}"/>
          </ac:picMkLst>
        </pc:picChg>
        <pc:picChg chg="del">
          <ac:chgData name="Himanshu Hegde" userId="2c4f4d99-56db-4af6-bc0f-15677af7c20c" providerId="ADAL" clId="{B7A62BBC-9414-4CE3-9407-F6725811761C}" dt="2024-02-27T04:50:41.679" v="500" actId="478"/>
          <ac:picMkLst>
            <pc:docMk/>
            <pc:sldMk cId="2199185200" sldId="261"/>
            <ac:picMk id="11" creationId="{160082A6-0002-6B51-894A-B346DE74DA48}"/>
          </ac:picMkLst>
        </pc:picChg>
        <pc:picChg chg="add mod">
          <ac:chgData name="Himanshu Hegde" userId="2c4f4d99-56db-4af6-bc0f-15677af7c20c" providerId="ADAL" clId="{B7A62BBC-9414-4CE3-9407-F6725811761C}" dt="2024-02-27T04:57:23.241" v="599" actId="1076"/>
          <ac:picMkLst>
            <pc:docMk/>
            <pc:sldMk cId="2199185200" sldId="261"/>
            <ac:picMk id="12" creationId="{E44D3F3C-ACD3-B8CE-C053-CD3D224DCF4D}"/>
          </ac:picMkLst>
        </pc:picChg>
        <pc:picChg chg="del">
          <ac:chgData name="Himanshu Hegde" userId="2c4f4d99-56db-4af6-bc0f-15677af7c20c" providerId="ADAL" clId="{B7A62BBC-9414-4CE3-9407-F6725811761C}" dt="2024-02-27T04:50:41.679" v="500" actId="478"/>
          <ac:picMkLst>
            <pc:docMk/>
            <pc:sldMk cId="2199185200" sldId="261"/>
            <ac:picMk id="13" creationId="{495CF3B3-2FA6-4E1A-9A29-8670D57CEB9C}"/>
          </ac:picMkLst>
        </pc:picChg>
        <pc:picChg chg="del">
          <ac:chgData name="Himanshu Hegde" userId="2c4f4d99-56db-4af6-bc0f-15677af7c20c" providerId="ADAL" clId="{B7A62BBC-9414-4CE3-9407-F6725811761C}" dt="2024-02-27T04:50:41.679" v="500" actId="478"/>
          <ac:picMkLst>
            <pc:docMk/>
            <pc:sldMk cId="2199185200" sldId="261"/>
            <ac:picMk id="20" creationId="{B809E04F-02D2-F947-9171-DC03097BE692}"/>
          </ac:picMkLst>
        </pc:picChg>
        <pc:picChg chg="del">
          <ac:chgData name="Himanshu Hegde" userId="2c4f4d99-56db-4af6-bc0f-15677af7c20c" providerId="ADAL" clId="{B7A62BBC-9414-4CE3-9407-F6725811761C}" dt="2024-02-27T04:50:41.679" v="500" actId="478"/>
          <ac:picMkLst>
            <pc:docMk/>
            <pc:sldMk cId="2199185200" sldId="261"/>
            <ac:picMk id="22" creationId="{1731538F-4BB8-E214-62A8-F4DA48AA3793}"/>
          </ac:picMkLst>
        </pc:picChg>
      </pc:sldChg>
    </pc:docChg>
  </pc:docChgLst>
  <pc:docChgLst>
    <pc:chgData name="Aditya Sanjay Pawar" userId="S::aspawar@syr.edu::c38d3090-25bb-4455-99db-d5abdb25d009" providerId="AD" clId="Web-{82240421-575D-C9CE-6FEE-3593910FB456}"/>
    <pc:docChg chg="addSld delSld">
      <pc:chgData name="Aditya Sanjay Pawar" userId="S::aspawar@syr.edu::c38d3090-25bb-4455-99db-d5abdb25d009" providerId="AD" clId="Web-{82240421-575D-C9CE-6FEE-3593910FB456}" dt="2024-02-27T03:56:16.819" v="1"/>
      <pc:docMkLst>
        <pc:docMk/>
      </pc:docMkLst>
      <pc:sldChg chg="new del">
        <pc:chgData name="Aditya Sanjay Pawar" userId="S::aspawar@syr.edu::c38d3090-25bb-4455-99db-d5abdb25d009" providerId="AD" clId="Web-{82240421-575D-C9CE-6FEE-3593910FB456}" dt="2024-02-27T03:56:16.819" v="1"/>
        <pc:sldMkLst>
          <pc:docMk/>
          <pc:sldMk cId="1282221362" sldId="260"/>
        </pc:sldMkLst>
      </pc:sldChg>
    </pc:docChg>
  </pc:docChgLst>
  <pc:docChgLst>
    <pc:chgData name="Keerthi Krishna Aiyappan" userId="S::kaiyappa@syr.edu::38a3e53a-9ff2-409e-b5c0-5495a833fc79" providerId="AD" clId="Web-{4F028CF4-03EF-B02C-EE28-D6F7A6B9D50D}"/>
    <pc:docChg chg="addSld modSld addMainMaster delMainMaster">
      <pc:chgData name="Keerthi Krishna Aiyappan" userId="S::kaiyappa@syr.edu::38a3e53a-9ff2-409e-b5c0-5495a833fc79" providerId="AD" clId="Web-{4F028CF4-03EF-B02C-EE28-D6F7A6B9D50D}" dt="2024-02-27T05:59:10.978" v="807" actId="20577"/>
      <pc:docMkLst>
        <pc:docMk/>
      </pc:docMkLst>
      <pc:sldChg chg="addSp delSp modSp mod setBg modClrScheme setClrOvrMap delDesignElem chgLayout">
        <pc:chgData name="Keerthi Krishna Aiyappan" userId="S::kaiyappa@syr.edu::38a3e53a-9ff2-409e-b5c0-5495a833fc79" providerId="AD" clId="Web-{4F028CF4-03EF-B02C-EE28-D6F7A6B9D50D}" dt="2024-02-27T05:23:09.218" v="803" actId="1076"/>
        <pc:sldMkLst>
          <pc:docMk/>
          <pc:sldMk cId="1758806321" sldId="256"/>
        </pc:sldMkLst>
        <pc:spChg chg="mod ord">
          <ac:chgData name="Keerthi Krishna Aiyappan" userId="S::kaiyappa@syr.edu::38a3e53a-9ff2-409e-b5c0-5495a833fc79" providerId="AD" clId="Web-{4F028CF4-03EF-B02C-EE28-D6F7A6B9D50D}" dt="2024-02-27T05:18:35.986" v="795" actId="20577"/>
          <ac:spMkLst>
            <pc:docMk/>
            <pc:sldMk cId="1758806321" sldId="256"/>
            <ac:spMk id="2" creationId="{776DCD72-FB2F-E321-EF15-FBD71DC48E25}"/>
          </ac:spMkLst>
        </pc:spChg>
        <pc:spChg chg="mod ord">
          <ac:chgData name="Keerthi Krishna Aiyappan" userId="S::kaiyappa@syr.edu::38a3e53a-9ff2-409e-b5c0-5495a833fc79" providerId="AD" clId="Web-{4F028CF4-03EF-B02C-EE28-D6F7A6B9D50D}" dt="2024-02-27T05:18:52.720" v="799" actId="1076"/>
          <ac:spMkLst>
            <pc:docMk/>
            <pc:sldMk cId="1758806321" sldId="256"/>
            <ac:spMk id="3" creationId="{FA76DB80-0BEE-4889-6D6B-1827181C19AB}"/>
          </ac:spMkLst>
        </pc:spChg>
        <pc:spChg chg="add del">
          <ac:chgData name="Keerthi Krishna Aiyappan" userId="S::kaiyappa@syr.edu::38a3e53a-9ff2-409e-b5c0-5495a833fc79" providerId="AD" clId="Web-{4F028CF4-03EF-B02C-EE28-D6F7A6B9D50D}" dt="2024-02-27T03:42:59.329" v="79"/>
          <ac:spMkLst>
            <pc:docMk/>
            <pc:sldMk cId="1758806321" sldId="256"/>
            <ac:spMk id="8" creationId="{18873D23-2DCF-4B31-A009-95721C06E8E1}"/>
          </ac:spMkLst>
        </pc:spChg>
        <pc:spChg chg="add del">
          <ac:chgData name="Keerthi Krishna Aiyappan" userId="S::kaiyappa@syr.edu::38a3e53a-9ff2-409e-b5c0-5495a833fc79" providerId="AD" clId="Web-{4F028CF4-03EF-B02C-EE28-D6F7A6B9D50D}" dt="2024-02-27T03:42:55.985" v="77"/>
          <ac:spMkLst>
            <pc:docMk/>
            <pc:sldMk cId="1758806321" sldId="256"/>
            <ac:spMk id="9" creationId="{71B2258F-86CA-4D4D-8270-BC05FCDEBFB3}"/>
          </ac:spMkLst>
        </pc:spChg>
        <pc:spChg chg="add del">
          <ac:chgData name="Keerthi Krishna Aiyappan" userId="S::kaiyappa@syr.edu::38a3e53a-9ff2-409e-b5c0-5495a833fc79" providerId="AD" clId="Web-{4F028CF4-03EF-B02C-EE28-D6F7A6B9D50D}" dt="2024-02-27T03:42:59.329" v="79"/>
          <ac:spMkLst>
            <pc:docMk/>
            <pc:sldMk cId="1758806321" sldId="256"/>
            <ac:spMk id="10" creationId="{C13EF075-D4EF-4929-ADBC-91B27DA19955}"/>
          </ac:spMkLst>
        </pc:spChg>
        <pc:spChg chg="add del">
          <ac:chgData name="Keerthi Krishna Aiyappan" userId="S::kaiyappa@syr.edu::38a3e53a-9ff2-409e-b5c0-5495a833fc79" providerId="AD" clId="Web-{4F028CF4-03EF-B02C-EE28-D6F7A6B9D50D}" dt="2024-02-27T03:43:07.126" v="85"/>
          <ac:spMkLst>
            <pc:docMk/>
            <pc:sldMk cId="1758806321" sldId="256"/>
            <ac:spMk id="11" creationId="{AB58EF07-17C2-48CF-ABB0-EEF1F17CB8F0}"/>
          </ac:spMkLst>
        </pc:spChg>
        <pc:spChg chg="add del">
          <ac:chgData name="Keerthi Krishna Aiyappan" userId="S::kaiyappa@syr.edu::38a3e53a-9ff2-409e-b5c0-5495a833fc79" providerId="AD" clId="Web-{4F028CF4-03EF-B02C-EE28-D6F7A6B9D50D}" dt="2024-02-27T03:43:07.126" v="85"/>
          <ac:spMkLst>
            <pc:docMk/>
            <pc:sldMk cId="1758806321" sldId="256"/>
            <ac:spMk id="13" creationId="{AF2F604E-43BE-4DC3-B983-E071523364F8}"/>
          </ac:spMkLst>
        </pc:spChg>
        <pc:spChg chg="add del">
          <ac:chgData name="Keerthi Krishna Aiyappan" userId="S::kaiyappa@syr.edu::38a3e53a-9ff2-409e-b5c0-5495a833fc79" providerId="AD" clId="Web-{4F028CF4-03EF-B02C-EE28-D6F7A6B9D50D}" dt="2024-02-27T03:43:07.126" v="85"/>
          <ac:spMkLst>
            <pc:docMk/>
            <pc:sldMk cId="1758806321" sldId="256"/>
            <ac:spMk id="15" creationId="{08C9B587-E65E-4B52-B37C-ABEBB6E87928}"/>
          </ac:spMkLst>
        </pc:spChg>
        <pc:spChg chg="add del">
          <ac:chgData name="Keerthi Krishna Aiyappan" userId="S::kaiyappa@syr.edu::38a3e53a-9ff2-409e-b5c0-5495a833fc79" providerId="AD" clId="Web-{4F028CF4-03EF-B02C-EE28-D6F7A6B9D50D}" dt="2024-02-27T03:44:18.110" v="104"/>
          <ac:spMkLst>
            <pc:docMk/>
            <pc:sldMk cId="1758806321" sldId="256"/>
            <ac:spMk id="16" creationId="{D2B78728-A580-49A7-84F9-6EF6F583ADE0}"/>
          </ac:spMkLst>
        </pc:spChg>
        <pc:spChg chg="add del">
          <ac:chgData name="Keerthi Krishna Aiyappan" userId="S::kaiyappa@syr.edu::38a3e53a-9ff2-409e-b5c0-5495a833fc79" providerId="AD" clId="Web-{4F028CF4-03EF-B02C-EE28-D6F7A6B9D50D}" dt="2024-02-27T03:43:01.907" v="81"/>
          <ac:spMkLst>
            <pc:docMk/>
            <pc:sldMk cId="1758806321" sldId="256"/>
            <ac:spMk id="18" creationId="{907EF6B7-1338-4443-8C46-6A318D952DFD}"/>
          </ac:spMkLst>
        </pc:spChg>
        <pc:spChg chg="add del">
          <ac:chgData name="Keerthi Krishna Aiyappan" userId="S::kaiyappa@syr.edu::38a3e53a-9ff2-409e-b5c0-5495a833fc79" providerId="AD" clId="Web-{4F028CF4-03EF-B02C-EE28-D6F7A6B9D50D}" dt="2024-02-27T03:43:01.907" v="81"/>
          <ac:spMkLst>
            <pc:docMk/>
            <pc:sldMk cId="1758806321" sldId="256"/>
            <ac:spMk id="19" creationId="{DAAE4CDD-124C-4DCF-9584-B6033B545DD5}"/>
          </ac:spMkLst>
        </pc:spChg>
        <pc:spChg chg="add del">
          <ac:chgData name="Keerthi Krishna Aiyappan" userId="S::kaiyappa@syr.edu::38a3e53a-9ff2-409e-b5c0-5495a833fc79" providerId="AD" clId="Web-{4F028CF4-03EF-B02C-EE28-D6F7A6B9D50D}" dt="2024-02-27T03:43:01.907" v="81"/>
          <ac:spMkLst>
            <pc:docMk/>
            <pc:sldMk cId="1758806321" sldId="256"/>
            <ac:spMk id="20" creationId="{081E4A58-353D-44AE-B2FC-2A74E2E400F7}"/>
          </ac:spMkLst>
        </pc:spChg>
        <pc:spChg chg="add del">
          <ac:chgData name="Keerthi Krishna Aiyappan" userId="S::kaiyappa@syr.edu::38a3e53a-9ff2-409e-b5c0-5495a833fc79" providerId="AD" clId="Web-{4F028CF4-03EF-B02C-EE28-D6F7A6B9D50D}" dt="2024-02-27T03:43:04.298" v="83"/>
          <ac:spMkLst>
            <pc:docMk/>
            <pc:sldMk cId="1758806321" sldId="256"/>
            <ac:spMk id="22" creationId="{A3363022-C969-41E9-8EB2-E4C94908C1FA}"/>
          </ac:spMkLst>
        </pc:spChg>
        <pc:spChg chg="add del">
          <ac:chgData name="Keerthi Krishna Aiyappan" userId="S::kaiyappa@syr.edu::38a3e53a-9ff2-409e-b5c0-5495a833fc79" providerId="AD" clId="Web-{4F028CF4-03EF-B02C-EE28-D6F7A6B9D50D}" dt="2024-02-27T03:43:04.298" v="83"/>
          <ac:spMkLst>
            <pc:docMk/>
            <pc:sldMk cId="1758806321" sldId="256"/>
            <ac:spMk id="23" creationId="{8D1AD6B3-BE88-4CEB-BA17-790657CC4729}"/>
          </ac:spMkLst>
        </pc:spChg>
        <pc:spChg chg="add del">
          <ac:chgData name="Keerthi Krishna Aiyappan" userId="S::kaiyappa@syr.edu::38a3e53a-9ff2-409e-b5c0-5495a833fc79" providerId="AD" clId="Web-{4F028CF4-03EF-B02C-EE28-D6F7A6B9D50D}" dt="2024-02-27T03:43:07.126" v="85"/>
          <ac:spMkLst>
            <pc:docMk/>
            <pc:sldMk cId="1758806321" sldId="256"/>
            <ac:spMk id="25" creationId="{0671A8AE-40A1-4631-A6B8-581AFF065482}"/>
          </ac:spMkLst>
        </pc:spChg>
        <pc:spChg chg="add del">
          <ac:chgData name="Keerthi Krishna Aiyappan" userId="S::kaiyappa@syr.edu::38a3e53a-9ff2-409e-b5c0-5495a833fc79" providerId="AD" clId="Web-{4F028CF4-03EF-B02C-EE28-D6F7A6B9D50D}" dt="2024-02-27T03:43:10.251" v="87"/>
          <ac:spMkLst>
            <pc:docMk/>
            <pc:sldMk cId="1758806321" sldId="256"/>
            <ac:spMk id="29" creationId="{EB0222B5-B739-82A9-5CCC-C5585AE12A69}"/>
          </ac:spMkLst>
        </pc:spChg>
        <pc:spChg chg="add del">
          <ac:chgData name="Keerthi Krishna Aiyappan" userId="S::kaiyappa@syr.edu::38a3e53a-9ff2-409e-b5c0-5495a833fc79" providerId="AD" clId="Web-{4F028CF4-03EF-B02C-EE28-D6F7A6B9D50D}" dt="2024-02-27T03:43:10.251" v="87"/>
          <ac:spMkLst>
            <pc:docMk/>
            <pc:sldMk cId="1758806321" sldId="256"/>
            <ac:spMk id="30" creationId="{5BE23E75-E7E9-4D9F-6D25-5512363F8621}"/>
          </ac:spMkLst>
        </pc:spChg>
        <pc:spChg chg="add del">
          <ac:chgData name="Keerthi Krishna Aiyappan" userId="S::kaiyappa@syr.edu::38a3e53a-9ff2-409e-b5c0-5495a833fc79" providerId="AD" clId="Web-{4F028CF4-03EF-B02C-EE28-D6F7A6B9D50D}" dt="2024-02-27T03:43:14.454" v="89"/>
          <ac:spMkLst>
            <pc:docMk/>
            <pc:sldMk cId="1758806321" sldId="256"/>
            <ac:spMk id="33" creationId="{71B2258F-86CA-4D4D-8270-BC05FCDEBFB3}"/>
          </ac:spMkLst>
        </pc:spChg>
        <pc:spChg chg="add del">
          <ac:chgData name="Keerthi Krishna Aiyappan" userId="S::kaiyappa@syr.edu::38a3e53a-9ff2-409e-b5c0-5495a833fc79" providerId="AD" clId="Web-{4F028CF4-03EF-B02C-EE28-D6F7A6B9D50D}" dt="2024-02-27T03:44:18.110" v="104"/>
          <ac:spMkLst>
            <pc:docMk/>
            <pc:sldMk cId="1758806321" sldId="256"/>
            <ac:spMk id="36" creationId="{09588DA8-065E-4F6F-8EFD-43104AB2E0CF}"/>
          </ac:spMkLst>
        </pc:spChg>
        <pc:spChg chg="add del">
          <ac:chgData name="Keerthi Krishna Aiyappan" userId="S::kaiyappa@syr.edu::38a3e53a-9ff2-409e-b5c0-5495a833fc79" providerId="AD" clId="Web-{4F028CF4-03EF-B02C-EE28-D6F7A6B9D50D}" dt="2024-02-27T03:44:18.110" v="104"/>
          <ac:spMkLst>
            <pc:docMk/>
            <pc:sldMk cId="1758806321" sldId="256"/>
            <ac:spMk id="37" creationId="{C4285719-470E-454C-AF62-8323075F1F5B}"/>
          </ac:spMkLst>
        </pc:spChg>
        <pc:spChg chg="add del">
          <ac:chgData name="Keerthi Krishna Aiyappan" userId="S::kaiyappa@syr.edu::38a3e53a-9ff2-409e-b5c0-5495a833fc79" providerId="AD" clId="Web-{4F028CF4-03EF-B02C-EE28-D6F7A6B9D50D}" dt="2024-02-27T03:44:18.110" v="104"/>
          <ac:spMkLst>
            <pc:docMk/>
            <pc:sldMk cId="1758806321" sldId="256"/>
            <ac:spMk id="38" creationId="{CD9FE4EF-C4D8-49A0-B2FF-81D8DB7D8A24}"/>
          </ac:spMkLst>
        </pc:spChg>
        <pc:spChg chg="add del">
          <ac:chgData name="Keerthi Krishna Aiyappan" userId="S::kaiyappa@syr.edu::38a3e53a-9ff2-409e-b5c0-5495a833fc79" providerId="AD" clId="Web-{4F028CF4-03EF-B02C-EE28-D6F7A6B9D50D}" dt="2024-02-27T03:44:18.110" v="104"/>
          <ac:spMkLst>
            <pc:docMk/>
            <pc:sldMk cId="1758806321" sldId="256"/>
            <ac:spMk id="39" creationId="{4300840D-0A0B-4512-BACA-B439D5B9C57C}"/>
          </ac:spMkLst>
        </pc:spChg>
        <pc:spChg chg="add del">
          <ac:chgData name="Keerthi Krishna Aiyappan" userId="S::kaiyappa@syr.edu::38a3e53a-9ff2-409e-b5c0-5495a833fc79" providerId="AD" clId="Web-{4F028CF4-03EF-B02C-EE28-D6F7A6B9D50D}" dt="2024-02-27T03:44:18.110" v="104"/>
          <ac:spMkLst>
            <pc:docMk/>
            <pc:sldMk cId="1758806321" sldId="256"/>
            <ac:spMk id="40" creationId="{38FAA1A1-D861-433F-88FA-1E9D6FD31D11}"/>
          </ac:spMkLst>
        </pc:spChg>
        <pc:spChg chg="add del">
          <ac:chgData name="Keerthi Krishna Aiyappan" userId="S::kaiyappa@syr.edu::38a3e53a-9ff2-409e-b5c0-5495a833fc79" providerId="AD" clId="Web-{4F028CF4-03EF-B02C-EE28-D6F7A6B9D50D}" dt="2024-02-27T03:44:18.110" v="104"/>
          <ac:spMkLst>
            <pc:docMk/>
            <pc:sldMk cId="1758806321" sldId="256"/>
            <ac:spMk id="41" creationId="{8D71EDA1-87BF-4D5D-AB79-F346FD19278A}"/>
          </ac:spMkLst>
        </pc:spChg>
        <pc:grpChg chg="add del">
          <ac:chgData name="Keerthi Krishna Aiyappan" userId="S::kaiyappa@syr.edu::38a3e53a-9ff2-409e-b5c0-5495a833fc79" providerId="AD" clId="Web-{4F028CF4-03EF-B02C-EE28-D6F7A6B9D50D}" dt="2024-02-27T03:42:59.329" v="79"/>
          <ac:grpSpMkLst>
            <pc:docMk/>
            <pc:sldMk cId="1758806321" sldId="256"/>
            <ac:grpSpMk id="12" creationId="{DAA26DFA-AAB2-4973-9C17-16D587C7B198}"/>
          </ac:grpSpMkLst>
        </pc:grpChg>
        <pc:grpChg chg="add del">
          <ac:chgData name="Keerthi Krishna Aiyappan" userId="S::kaiyappa@syr.edu::38a3e53a-9ff2-409e-b5c0-5495a833fc79" providerId="AD" clId="Web-{4F028CF4-03EF-B02C-EE28-D6F7A6B9D50D}" dt="2024-02-27T03:43:04.298" v="83"/>
          <ac:grpSpMkLst>
            <pc:docMk/>
            <pc:sldMk cId="1758806321" sldId="256"/>
            <ac:grpSpMk id="14" creationId="{89D1390B-7E13-4B4F-9CB2-391063412E54}"/>
          </ac:grpSpMkLst>
        </pc:grpChg>
        <pc:picChg chg="add mod">
          <ac:chgData name="Keerthi Krishna Aiyappan" userId="S::kaiyappa@syr.edu::38a3e53a-9ff2-409e-b5c0-5495a833fc79" providerId="AD" clId="Web-{4F028CF4-03EF-B02C-EE28-D6F7A6B9D50D}" dt="2024-02-27T05:23:09.218" v="803" actId="1076"/>
          <ac:picMkLst>
            <pc:docMk/>
            <pc:sldMk cId="1758806321" sldId="256"/>
            <ac:picMk id="4" creationId="{E9F1B2E0-65A4-6573-9965-96CF10DF7122}"/>
          </ac:picMkLst>
        </pc:picChg>
        <pc:picChg chg="add del">
          <ac:chgData name="Keerthi Krishna Aiyappan" userId="S::kaiyappa@syr.edu::38a3e53a-9ff2-409e-b5c0-5495a833fc79" providerId="AD" clId="Web-{4F028CF4-03EF-B02C-EE28-D6F7A6B9D50D}" dt="2024-02-27T03:42:55.985" v="77"/>
          <ac:picMkLst>
            <pc:docMk/>
            <pc:sldMk cId="1758806321" sldId="256"/>
            <ac:picMk id="5" creationId="{2E4E67E3-5848-9026-6236-C0C9DE93E131}"/>
          </ac:picMkLst>
        </pc:picChg>
        <pc:picChg chg="add del">
          <ac:chgData name="Keerthi Krishna Aiyappan" userId="S::kaiyappa@syr.edu::38a3e53a-9ff2-409e-b5c0-5495a833fc79" providerId="AD" clId="Web-{4F028CF4-03EF-B02C-EE28-D6F7A6B9D50D}" dt="2024-02-27T05:17:29.393" v="785"/>
          <ac:picMkLst>
            <pc:docMk/>
            <pc:sldMk cId="1758806321" sldId="256"/>
            <ac:picMk id="6" creationId="{196F42AB-0F74-D7B1-D532-A649E1F58799}"/>
          </ac:picMkLst>
        </pc:picChg>
        <pc:picChg chg="add del">
          <ac:chgData name="Keerthi Krishna Aiyappan" userId="S::kaiyappa@syr.edu::38a3e53a-9ff2-409e-b5c0-5495a833fc79" providerId="AD" clId="Web-{4F028CF4-03EF-B02C-EE28-D6F7A6B9D50D}" dt="2024-02-27T03:43:04.298" v="83"/>
          <ac:picMkLst>
            <pc:docMk/>
            <pc:sldMk cId="1758806321" sldId="256"/>
            <ac:picMk id="7" creationId="{7993EC6D-B08E-EE72-F86C-373C8BE243CD}"/>
          </ac:picMkLst>
        </pc:picChg>
        <pc:picChg chg="add del">
          <ac:chgData name="Keerthi Krishna Aiyappan" userId="S::kaiyappa@syr.edu::38a3e53a-9ff2-409e-b5c0-5495a833fc79" providerId="AD" clId="Web-{4F028CF4-03EF-B02C-EE28-D6F7A6B9D50D}" dt="2024-02-27T03:43:07.126" v="85"/>
          <ac:picMkLst>
            <pc:docMk/>
            <pc:sldMk cId="1758806321" sldId="256"/>
            <ac:picMk id="26" creationId="{144D7395-8278-38DA-4F69-098F7ABF1C8F}"/>
          </ac:picMkLst>
        </pc:picChg>
        <pc:picChg chg="add del">
          <ac:chgData name="Keerthi Krishna Aiyappan" userId="S::kaiyappa@syr.edu::38a3e53a-9ff2-409e-b5c0-5495a833fc79" providerId="AD" clId="Web-{4F028CF4-03EF-B02C-EE28-D6F7A6B9D50D}" dt="2024-02-27T03:43:10.251" v="87"/>
          <ac:picMkLst>
            <pc:docMk/>
            <pc:sldMk cId="1758806321" sldId="256"/>
            <ac:picMk id="28" creationId="{419E1353-40E4-15FA-470F-2D6CD597B52C}"/>
          </ac:picMkLst>
        </pc:picChg>
        <pc:picChg chg="add del">
          <ac:chgData name="Keerthi Krishna Aiyappan" userId="S::kaiyappa@syr.edu::38a3e53a-9ff2-409e-b5c0-5495a833fc79" providerId="AD" clId="Web-{4F028CF4-03EF-B02C-EE28-D6F7A6B9D50D}" dt="2024-02-27T03:43:14.454" v="89"/>
          <ac:picMkLst>
            <pc:docMk/>
            <pc:sldMk cId="1758806321" sldId="256"/>
            <ac:picMk id="34" creationId="{2E4E67E3-5848-9026-6236-C0C9DE93E131}"/>
          </ac:picMkLst>
        </pc:picChg>
        <pc:cxnChg chg="add del">
          <ac:chgData name="Keerthi Krishna Aiyappan" userId="S::kaiyappa@syr.edu::38a3e53a-9ff2-409e-b5c0-5495a833fc79" providerId="AD" clId="Web-{4F028CF4-03EF-B02C-EE28-D6F7A6B9D50D}" dt="2024-02-27T03:43:10.251" v="87"/>
          <ac:cxnSpMkLst>
            <pc:docMk/>
            <pc:sldMk cId="1758806321" sldId="256"/>
            <ac:cxnSpMk id="31" creationId="{61B115DB-65EB-3FC3-7284-CFDF4ADC60B6}"/>
          </ac:cxnSpMkLst>
        </pc:cxnChg>
      </pc:sldChg>
      <pc:sldChg chg="addSp delSp modSp new mod setBg modClrScheme chgLayout">
        <pc:chgData name="Keerthi Krishna Aiyappan" userId="S::kaiyappa@syr.edu::38a3e53a-9ff2-409e-b5c0-5495a833fc79" providerId="AD" clId="Web-{4F028CF4-03EF-B02C-EE28-D6F7A6B9D50D}" dt="2024-02-27T05:09:11.959" v="727" actId="1076"/>
        <pc:sldMkLst>
          <pc:docMk/>
          <pc:sldMk cId="751552462" sldId="257"/>
        </pc:sldMkLst>
        <pc:spChg chg="mod ord">
          <ac:chgData name="Keerthi Krishna Aiyappan" userId="S::kaiyappa@syr.edu::38a3e53a-9ff2-409e-b5c0-5495a833fc79" providerId="AD" clId="Web-{4F028CF4-03EF-B02C-EE28-D6F7A6B9D50D}" dt="2024-02-27T04:52:19.982" v="556" actId="1076"/>
          <ac:spMkLst>
            <pc:docMk/>
            <pc:sldMk cId="751552462" sldId="257"/>
            <ac:spMk id="2" creationId="{71AC047D-2F2D-1BDC-866C-0AF26E162381}"/>
          </ac:spMkLst>
        </pc:spChg>
        <pc:spChg chg="mod ord">
          <ac:chgData name="Keerthi Krishna Aiyappan" userId="S::kaiyappa@syr.edu::38a3e53a-9ff2-409e-b5c0-5495a833fc79" providerId="AD" clId="Web-{4F028CF4-03EF-B02C-EE28-D6F7A6B9D50D}" dt="2024-02-27T05:07:35.584" v="701" actId="20577"/>
          <ac:spMkLst>
            <pc:docMk/>
            <pc:sldMk cId="751552462" sldId="257"/>
            <ac:spMk id="3" creationId="{A493FB51-B8B6-D10A-44C4-6E1E1A7A0E52}"/>
          </ac:spMkLst>
        </pc:spChg>
        <pc:spChg chg="add mod">
          <ac:chgData name="Keerthi Krishna Aiyappan" userId="S::kaiyappa@syr.edu::38a3e53a-9ff2-409e-b5c0-5495a833fc79" providerId="AD" clId="Web-{4F028CF4-03EF-B02C-EE28-D6F7A6B9D50D}" dt="2024-02-27T04:52:29.841" v="557" actId="14100"/>
          <ac:spMkLst>
            <pc:docMk/>
            <pc:sldMk cId="751552462" sldId="257"/>
            <ac:spMk id="6" creationId="{E2CD5509-3D77-98FE-CD40-D1DF4CC02A4A}"/>
          </ac:spMkLst>
        </pc:spChg>
        <pc:spChg chg="add del mod">
          <ac:chgData name="Keerthi Krishna Aiyappan" userId="S::kaiyappa@syr.edu::38a3e53a-9ff2-409e-b5c0-5495a833fc79" providerId="AD" clId="Web-{4F028CF4-03EF-B02C-EE28-D6F7A6B9D50D}" dt="2024-02-27T04:51:32.138" v="545"/>
          <ac:spMkLst>
            <pc:docMk/>
            <pc:sldMk cId="751552462" sldId="257"/>
            <ac:spMk id="7" creationId="{32EBA581-2AA7-F91A-0FEA-F564B2094B38}"/>
          </ac:spMkLst>
        </pc:spChg>
        <pc:spChg chg="add mod">
          <ac:chgData name="Keerthi Krishna Aiyappan" userId="S::kaiyappa@syr.edu::38a3e53a-9ff2-409e-b5c0-5495a833fc79" providerId="AD" clId="Web-{4F028CF4-03EF-B02C-EE28-D6F7A6B9D50D}" dt="2024-02-27T05:07:56.708" v="708" actId="1076"/>
          <ac:spMkLst>
            <pc:docMk/>
            <pc:sldMk cId="751552462" sldId="257"/>
            <ac:spMk id="9" creationId="{0B237D53-80D6-1A4A-B7A1-D57301ACEEE6}"/>
          </ac:spMkLst>
        </pc:spChg>
        <pc:spChg chg="add mod">
          <ac:chgData name="Keerthi Krishna Aiyappan" userId="S::kaiyappa@syr.edu::38a3e53a-9ff2-409e-b5c0-5495a833fc79" providerId="AD" clId="Web-{4F028CF4-03EF-B02C-EE28-D6F7A6B9D50D}" dt="2024-02-27T04:58:02.760" v="632" actId="1076"/>
          <ac:spMkLst>
            <pc:docMk/>
            <pc:sldMk cId="751552462" sldId="257"/>
            <ac:spMk id="11" creationId="{5583212B-B3EE-E100-0941-EFAD1A8B5FF7}"/>
          </ac:spMkLst>
        </pc:spChg>
        <pc:spChg chg="add mod">
          <ac:chgData name="Keerthi Krishna Aiyappan" userId="S::kaiyappa@syr.edu::38a3e53a-9ff2-409e-b5c0-5495a833fc79" providerId="AD" clId="Web-{4F028CF4-03EF-B02C-EE28-D6F7A6B9D50D}" dt="2024-02-27T05:01:08.196" v="659" actId="1076"/>
          <ac:spMkLst>
            <pc:docMk/>
            <pc:sldMk cId="751552462" sldId="257"/>
            <ac:spMk id="13" creationId="{6379DA66-B7D8-C3C0-AF0B-040654433094}"/>
          </ac:spMkLst>
        </pc:spChg>
        <pc:spChg chg="add mod">
          <ac:chgData name="Keerthi Krishna Aiyappan" userId="S::kaiyappa@syr.edu::38a3e53a-9ff2-409e-b5c0-5495a833fc79" providerId="AD" clId="Web-{4F028CF4-03EF-B02C-EE28-D6F7A6B9D50D}" dt="2024-02-27T05:09:06.614" v="726" actId="1076"/>
          <ac:spMkLst>
            <pc:docMk/>
            <pc:sldMk cId="751552462" sldId="257"/>
            <ac:spMk id="15" creationId="{91893AA6-424A-969F-B6A3-E6E8E363D5BF}"/>
          </ac:spMkLst>
        </pc:spChg>
        <pc:spChg chg="add mod">
          <ac:chgData name="Keerthi Krishna Aiyappan" userId="S::kaiyappa@syr.edu::38a3e53a-9ff2-409e-b5c0-5495a833fc79" providerId="AD" clId="Web-{4F028CF4-03EF-B02C-EE28-D6F7A6B9D50D}" dt="2024-02-27T05:09:11.959" v="727" actId="1076"/>
          <ac:spMkLst>
            <pc:docMk/>
            <pc:sldMk cId="751552462" sldId="257"/>
            <ac:spMk id="17" creationId="{6A8EB774-011C-C005-CFF2-F7FEA7606903}"/>
          </ac:spMkLst>
        </pc:spChg>
        <pc:picChg chg="add mod">
          <ac:chgData name="Keerthi Krishna Aiyappan" userId="S::kaiyappa@syr.edu::38a3e53a-9ff2-409e-b5c0-5495a833fc79" providerId="AD" clId="Web-{4F028CF4-03EF-B02C-EE28-D6F7A6B9D50D}" dt="2024-02-27T04:52:05.825" v="554" actId="1076"/>
          <ac:picMkLst>
            <pc:docMk/>
            <pc:sldMk cId="751552462" sldId="257"/>
            <ac:picMk id="4" creationId="{797AD59D-F459-D29C-5623-33CC5E6B9722}"/>
          </ac:picMkLst>
        </pc:picChg>
        <pc:picChg chg="add del">
          <ac:chgData name="Keerthi Krishna Aiyappan" userId="S::kaiyappa@syr.edu::38a3e53a-9ff2-409e-b5c0-5495a833fc79" providerId="AD" clId="Web-{4F028CF4-03EF-B02C-EE28-D6F7A6B9D50D}" dt="2024-02-27T04:42:22.278" v="489"/>
          <ac:picMkLst>
            <pc:docMk/>
            <pc:sldMk cId="751552462" sldId="257"/>
            <ac:picMk id="5" creationId="{02ECC8F8-D0F5-7926-2729-60DAFC3DA07B}"/>
          </ac:picMkLst>
        </pc:picChg>
        <pc:picChg chg="add mod">
          <ac:chgData name="Keerthi Krishna Aiyappan" userId="S::kaiyappa@syr.edu::38a3e53a-9ff2-409e-b5c0-5495a833fc79" providerId="AD" clId="Web-{4F028CF4-03EF-B02C-EE28-D6F7A6B9D50D}" dt="2024-02-27T04:53:29.809" v="561" actId="14100"/>
          <ac:picMkLst>
            <pc:docMk/>
            <pc:sldMk cId="751552462" sldId="257"/>
            <ac:picMk id="8" creationId="{9524477C-60A6-4D9A-1FFB-7D12C552E427}"/>
          </ac:picMkLst>
        </pc:picChg>
        <pc:picChg chg="add mod">
          <ac:chgData name="Keerthi Krishna Aiyappan" userId="S::kaiyappa@syr.edu::38a3e53a-9ff2-409e-b5c0-5495a833fc79" providerId="AD" clId="Web-{4F028CF4-03EF-B02C-EE28-D6F7A6B9D50D}" dt="2024-02-27T04:56:38.589" v="607" actId="1076"/>
          <ac:picMkLst>
            <pc:docMk/>
            <pc:sldMk cId="751552462" sldId="257"/>
            <ac:picMk id="10" creationId="{B48B9233-9429-23DB-1F30-C7657B7E3993}"/>
          </ac:picMkLst>
        </pc:picChg>
        <pc:picChg chg="add mod">
          <ac:chgData name="Keerthi Krishna Aiyappan" userId="S::kaiyappa@syr.edu::38a3e53a-9ff2-409e-b5c0-5495a833fc79" providerId="AD" clId="Web-{4F028CF4-03EF-B02C-EE28-D6F7A6B9D50D}" dt="2024-02-27T04:59:33.962" v="640" actId="14100"/>
          <ac:picMkLst>
            <pc:docMk/>
            <pc:sldMk cId="751552462" sldId="257"/>
            <ac:picMk id="12" creationId="{04D86B87-AE78-9050-5E06-CF34C7D5B404}"/>
          </ac:picMkLst>
        </pc:picChg>
        <pc:picChg chg="add mod">
          <ac:chgData name="Keerthi Krishna Aiyappan" userId="S::kaiyappa@syr.edu::38a3e53a-9ff2-409e-b5c0-5495a833fc79" providerId="AD" clId="Web-{4F028CF4-03EF-B02C-EE28-D6F7A6B9D50D}" dt="2024-02-27T05:02:19.008" v="664" actId="1076"/>
          <ac:picMkLst>
            <pc:docMk/>
            <pc:sldMk cId="751552462" sldId="257"/>
            <ac:picMk id="14" creationId="{97F6B9DA-4156-0D62-B1A1-137F4835BACD}"/>
          </ac:picMkLst>
        </pc:picChg>
        <pc:picChg chg="add mod">
          <ac:chgData name="Keerthi Krishna Aiyappan" userId="S::kaiyappa@syr.edu::38a3e53a-9ff2-409e-b5c0-5495a833fc79" providerId="AD" clId="Web-{4F028CF4-03EF-B02C-EE28-D6F7A6B9D50D}" dt="2024-02-27T05:07:26.755" v="698" actId="1076"/>
          <ac:picMkLst>
            <pc:docMk/>
            <pc:sldMk cId="751552462" sldId="257"/>
            <ac:picMk id="16" creationId="{3775ED16-BDAA-B634-07D0-F652015CE091}"/>
          </ac:picMkLst>
        </pc:picChg>
      </pc:sldChg>
      <pc:sldChg chg="modSp new mod setBg modClrScheme chgLayout">
        <pc:chgData name="Keerthi Krishna Aiyappan" userId="S::kaiyappa@syr.edu::38a3e53a-9ff2-409e-b5c0-5495a833fc79" providerId="AD" clId="Web-{4F028CF4-03EF-B02C-EE28-D6F7A6B9D50D}" dt="2024-02-27T03:49:17.529" v="158" actId="14100"/>
        <pc:sldMkLst>
          <pc:docMk/>
          <pc:sldMk cId="4003488875" sldId="258"/>
        </pc:sldMkLst>
        <pc:spChg chg="mod ord">
          <ac:chgData name="Keerthi Krishna Aiyappan" userId="S::kaiyappa@syr.edu::38a3e53a-9ff2-409e-b5c0-5495a833fc79" providerId="AD" clId="Web-{4F028CF4-03EF-B02C-EE28-D6F7A6B9D50D}" dt="2024-02-27T03:49:01.983" v="155" actId="20577"/>
          <ac:spMkLst>
            <pc:docMk/>
            <pc:sldMk cId="4003488875" sldId="258"/>
            <ac:spMk id="2" creationId="{887DD149-4CE0-FD7F-7289-CF0FBBEFF559}"/>
          </ac:spMkLst>
        </pc:spChg>
        <pc:spChg chg="mod ord">
          <ac:chgData name="Keerthi Krishna Aiyappan" userId="S::kaiyappa@syr.edu::38a3e53a-9ff2-409e-b5c0-5495a833fc79" providerId="AD" clId="Web-{4F028CF4-03EF-B02C-EE28-D6F7A6B9D50D}" dt="2024-02-27T03:49:17.529" v="158" actId="14100"/>
          <ac:spMkLst>
            <pc:docMk/>
            <pc:sldMk cId="4003488875" sldId="258"/>
            <ac:spMk id="3" creationId="{5D59E633-CA15-B4CC-C4C9-4816F66DEE38}"/>
          </ac:spMkLst>
        </pc:spChg>
      </pc:sldChg>
      <pc:sldChg chg="addSp delSp modSp new mod setBg setClrOvrMap">
        <pc:chgData name="Keerthi Krishna Aiyappan" userId="S::kaiyappa@syr.edu::38a3e53a-9ff2-409e-b5c0-5495a833fc79" providerId="AD" clId="Web-{4F028CF4-03EF-B02C-EE28-D6F7A6B9D50D}" dt="2024-02-27T05:16:39.659" v="781" actId="1076"/>
        <pc:sldMkLst>
          <pc:docMk/>
          <pc:sldMk cId="1242361649" sldId="259"/>
        </pc:sldMkLst>
        <pc:spChg chg="mod">
          <ac:chgData name="Keerthi Krishna Aiyappan" userId="S::kaiyappa@syr.edu::38a3e53a-9ff2-409e-b5c0-5495a833fc79" providerId="AD" clId="Web-{4F028CF4-03EF-B02C-EE28-D6F7A6B9D50D}" dt="2024-02-27T04:21:30.394" v="389"/>
          <ac:spMkLst>
            <pc:docMk/>
            <pc:sldMk cId="1242361649" sldId="259"/>
            <ac:spMk id="2" creationId="{6B64D29B-60A1-C051-041A-D623E3B10FB0}"/>
          </ac:spMkLst>
        </pc:spChg>
        <pc:spChg chg="add del mod">
          <ac:chgData name="Keerthi Krishna Aiyappan" userId="S::kaiyappa@syr.edu::38a3e53a-9ff2-409e-b5c0-5495a833fc79" providerId="AD" clId="Web-{4F028CF4-03EF-B02C-EE28-D6F7A6B9D50D}" dt="2024-02-27T03:57:36.231" v="201"/>
          <ac:spMkLst>
            <pc:docMk/>
            <pc:sldMk cId="1242361649" sldId="259"/>
            <ac:spMk id="3" creationId="{2C9C6A5F-6008-D699-9DD0-176B978FE926}"/>
          </ac:spMkLst>
        </pc:spChg>
        <pc:spChg chg="add del">
          <ac:chgData name="Keerthi Krishna Aiyappan" userId="S::kaiyappa@syr.edu::38a3e53a-9ff2-409e-b5c0-5495a833fc79" providerId="AD" clId="Web-{4F028CF4-03EF-B02C-EE28-D6F7A6B9D50D}" dt="2024-02-27T03:57:36.231" v="200"/>
          <ac:spMkLst>
            <pc:docMk/>
            <pc:sldMk cId="1242361649" sldId="259"/>
            <ac:spMk id="8" creationId="{0D9B8FD4-CDEB-4EB4-B4DE-C89E11938958}"/>
          </ac:spMkLst>
        </pc:spChg>
        <pc:spChg chg="add del">
          <ac:chgData name="Keerthi Krishna Aiyappan" userId="S::kaiyappa@syr.edu::38a3e53a-9ff2-409e-b5c0-5495a833fc79" providerId="AD" clId="Web-{4F028CF4-03EF-B02C-EE28-D6F7A6B9D50D}" dt="2024-02-27T03:57:26.825" v="198"/>
          <ac:spMkLst>
            <pc:docMk/>
            <pc:sldMk cId="1242361649" sldId="259"/>
            <ac:spMk id="9" creationId="{47AEA421-5F29-4BA7-9360-2501B5987921}"/>
          </ac:spMkLst>
        </pc:spChg>
        <pc:spChg chg="add del">
          <ac:chgData name="Keerthi Krishna Aiyappan" userId="S::kaiyappa@syr.edu::38a3e53a-9ff2-409e-b5c0-5495a833fc79" providerId="AD" clId="Web-{4F028CF4-03EF-B02C-EE28-D6F7A6B9D50D}" dt="2024-02-27T03:57:36.231" v="200"/>
          <ac:spMkLst>
            <pc:docMk/>
            <pc:sldMk cId="1242361649" sldId="259"/>
            <ac:spMk id="10" creationId="{5A2E3D1D-9E9F-4739-BA14-D4D7FA9FBDD1}"/>
          </ac:spMkLst>
        </pc:spChg>
        <pc:spChg chg="add del">
          <ac:chgData name="Keerthi Krishna Aiyappan" userId="S::kaiyappa@syr.edu::38a3e53a-9ff2-409e-b5c0-5495a833fc79" providerId="AD" clId="Web-{4F028CF4-03EF-B02C-EE28-D6F7A6B9D50D}" dt="2024-02-27T03:57:26.825" v="198"/>
          <ac:spMkLst>
            <pc:docMk/>
            <pc:sldMk cId="1242361649" sldId="259"/>
            <ac:spMk id="11" creationId="{9348F0CB-4904-4DEF-BDD4-ADEC2DCCCBD7}"/>
          </ac:spMkLst>
        </pc:spChg>
        <pc:spChg chg="add del">
          <ac:chgData name="Keerthi Krishna Aiyappan" userId="S::kaiyappa@syr.edu::38a3e53a-9ff2-409e-b5c0-5495a833fc79" providerId="AD" clId="Web-{4F028CF4-03EF-B02C-EE28-D6F7A6B9D50D}" dt="2024-02-27T03:57:36.231" v="200"/>
          <ac:spMkLst>
            <pc:docMk/>
            <pc:sldMk cId="1242361649" sldId="259"/>
            <ac:spMk id="12" creationId="{1FFB365B-E9DC-4859-B8AB-CB83EEBE4E28}"/>
          </ac:spMkLst>
        </pc:spChg>
        <pc:spChg chg="add del">
          <ac:chgData name="Keerthi Krishna Aiyappan" userId="S::kaiyappa@syr.edu::38a3e53a-9ff2-409e-b5c0-5495a833fc79" providerId="AD" clId="Web-{4F028CF4-03EF-B02C-EE28-D6F7A6B9D50D}" dt="2024-02-27T03:57:26.825" v="198"/>
          <ac:spMkLst>
            <pc:docMk/>
            <pc:sldMk cId="1242361649" sldId="259"/>
            <ac:spMk id="13" creationId="{1583E1B8-79B3-49BB-8704-58E4AB1AF213}"/>
          </ac:spMkLst>
        </pc:spChg>
        <pc:spChg chg="add del">
          <ac:chgData name="Keerthi Krishna Aiyappan" userId="S::kaiyappa@syr.edu::38a3e53a-9ff2-409e-b5c0-5495a833fc79" providerId="AD" clId="Web-{4F028CF4-03EF-B02C-EE28-D6F7A6B9D50D}" dt="2024-02-27T03:57:36.231" v="200"/>
          <ac:spMkLst>
            <pc:docMk/>
            <pc:sldMk cId="1242361649" sldId="259"/>
            <ac:spMk id="14" creationId="{8ADAB9C8-EB37-4914-A699-C716FC8FE4FE}"/>
          </ac:spMkLst>
        </pc:spChg>
        <pc:spChg chg="add del">
          <ac:chgData name="Keerthi Krishna Aiyappan" userId="S::kaiyappa@syr.edu::38a3e53a-9ff2-409e-b5c0-5495a833fc79" providerId="AD" clId="Web-{4F028CF4-03EF-B02C-EE28-D6F7A6B9D50D}" dt="2024-02-27T03:57:26.825" v="198"/>
          <ac:spMkLst>
            <pc:docMk/>
            <pc:sldMk cId="1242361649" sldId="259"/>
            <ac:spMk id="15" creationId="{7BB34D5F-2B87-438E-8236-69C6068D47A4}"/>
          </ac:spMkLst>
        </pc:spChg>
        <pc:spChg chg="add del">
          <ac:chgData name="Keerthi Krishna Aiyappan" userId="S::kaiyappa@syr.edu::38a3e53a-9ff2-409e-b5c0-5495a833fc79" providerId="AD" clId="Web-{4F028CF4-03EF-B02C-EE28-D6F7A6B9D50D}" dt="2024-02-27T03:57:36.231" v="200"/>
          <ac:spMkLst>
            <pc:docMk/>
            <pc:sldMk cId="1242361649" sldId="259"/>
            <ac:spMk id="17" creationId="{2C9C6A5F-6008-D699-9DD0-176B978FE926}"/>
          </ac:spMkLst>
        </pc:spChg>
        <pc:spChg chg="add del mod">
          <ac:chgData name="Keerthi Krishna Aiyappan" userId="S::kaiyappa@syr.edu::38a3e53a-9ff2-409e-b5c0-5495a833fc79" providerId="AD" clId="Web-{4F028CF4-03EF-B02C-EE28-D6F7A6B9D50D}" dt="2024-02-27T05:16:39.659" v="781" actId="1076"/>
          <ac:spMkLst>
            <pc:docMk/>
            <pc:sldMk cId="1242361649" sldId="259"/>
            <ac:spMk id="19" creationId="{2C9C6A5F-6008-D699-9DD0-176B978FE926}"/>
          </ac:spMkLst>
        </pc:spChg>
        <pc:spChg chg="add mod">
          <ac:chgData name="Keerthi Krishna Aiyappan" userId="S::kaiyappa@syr.edu::38a3e53a-9ff2-409e-b5c0-5495a833fc79" providerId="AD" clId="Web-{4F028CF4-03EF-B02C-EE28-D6F7A6B9D50D}" dt="2024-02-27T04:29:29.421" v="449" actId="20577"/>
          <ac:spMkLst>
            <pc:docMk/>
            <pc:sldMk cId="1242361649" sldId="259"/>
            <ac:spMk id="23" creationId="{2ABC4645-6F5F-5594-D3E7-84AD5BF3228E}"/>
          </ac:spMkLst>
        </pc:spChg>
        <pc:spChg chg="add mod">
          <ac:chgData name="Keerthi Krishna Aiyappan" userId="S::kaiyappa@syr.edu::38a3e53a-9ff2-409e-b5c0-5495a833fc79" providerId="AD" clId="Web-{4F028CF4-03EF-B02C-EE28-D6F7A6B9D50D}" dt="2024-02-27T04:29:16.484" v="447" actId="1076"/>
          <ac:spMkLst>
            <pc:docMk/>
            <pc:sldMk cId="1242361649" sldId="259"/>
            <ac:spMk id="25" creationId="{74F4A8A5-EA08-AABB-0081-7801A7403ADC}"/>
          </ac:spMkLst>
        </pc:spChg>
        <pc:spChg chg="add mod">
          <ac:chgData name="Keerthi Krishna Aiyappan" userId="S::kaiyappa@syr.edu::38a3e53a-9ff2-409e-b5c0-5495a833fc79" providerId="AD" clId="Web-{4F028CF4-03EF-B02C-EE28-D6F7A6B9D50D}" dt="2024-02-27T05:16:21.643" v="780" actId="1076"/>
          <ac:spMkLst>
            <pc:docMk/>
            <pc:sldMk cId="1242361649" sldId="259"/>
            <ac:spMk id="27" creationId="{EE530FCA-D22B-8A7B-652C-293E206DA9D9}"/>
          </ac:spMkLst>
        </pc:spChg>
        <pc:spChg chg="add del mod">
          <ac:chgData name="Keerthi Krishna Aiyappan" userId="S::kaiyappa@syr.edu::38a3e53a-9ff2-409e-b5c0-5495a833fc79" providerId="AD" clId="Web-{4F028CF4-03EF-B02C-EE28-D6F7A6B9D50D}" dt="2024-02-27T04:30:21.843" v="458"/>
          <ac:spMkLst>
            <pc:docMk/>
            <pc:sldMk cId="1242361649" sldId="259"/>
            <ac:spMk id="33" creationId="{0DC187E7-D01E-915B-175E-5DD20308AEA0}"/>
          </ac:spMkLst>
        </pc:spChg>
        <pc:graphicFrameChg chg="add del">
          <ac:chgData name="Keerthi Krishna Aiyappan" userId="S::kaiyappa@syr.edu::38a3e53a-9ff2-409e-b5c0-5495a833fc79" providerId="AD" clId="Web-{4F028CF4-03EF-B02C-EE28-D6F7A6B9D50D}" dt="2024-02-27T03:57:26.825" v="198"/>
          <ac:graphicFrameMkLst>
            <pc:docMk/>
            <pc:sldMk cId="1242361649" sldId="259"/>
            <ac:graphicFrameMk id="5" creationId="{C12273A6-BA06-9F5F-5E5A-325B38777437}"/>
          </ac:graphicFrameMkLst>
        </pc:graphicFrameChg>
        <pc:picChg chg="add del mod">
          <ac:chgData name="Keerthi Krishna Aiyappan" userId="S::kaiyappa@syr.edu::38a3e53a-9ff2-409e-b5c0-5495a833fc79" providerId="AD" clId="Web-{4F028CF4-03EF-B02C-EE28-D6F7A6B9D50D}" dt="2024-02-27T04:13:05.616" v="368"/>
          <ac:picMkLst>
            <pc:docMk/>
            <pc:sldMk cId="1242361649" sldId="259"/>
            <ac:picMk id="22" creationId="{E0D666DF-8D21-E216-1A7C-9EEC26578E35}"/>
          </ac:picMkLst>
        </pc:picChg>
        <pc:picChg chg="add del mod">
          <ac:chgData name="Keerthi Krishna Aiyappan" userId="S::kaiyappa@syr.edu::38a3e53a-9ff2-409e-b5c0-5495a833fc79" providerId="AD" clId="Web-{4F028CF4-03EF-B02C-EE28-D6F7A6B9D50D}" dt="2024-02-27T04:13:03.960" v="367"/>
          <ac:picMkLst>
            <pc:docMk/>
            <pc:sldMk cId="1242361649" sldId="259"/>
            <ac:picMk id="24" creationId="{61E3E7B9-0ADA-C486-440A-4AEA21465EB8}"/>
          </ac:picMkLst>
        </pc:picChg>
        <pc:picChg chg="add del mod">
          <ac:chgData name="Keerthi Krishna Aiyappan" userId="S::kaiyappa@syr.edu::38a3e53a-9ff2-409e-b5c0-5495a833fc79" providerId="AD" clId="Web-{4F028CF4-03EF-B02C-EE28-D6F7A6B9D50D}" dt="2024-02-27T04:13:02.663" v="366"/>
          <ac:picMkLst>
            <pc:docMk/>
            <pc:sldMk cId="1242361649" sldId="259"/>
            <ac:picMk id="26" creationId="{59FF1F03-1FA5-8E1E-94AC-7FBB0AFC0BEA}"/>
          </ac:picMkLst>
        </pc:picChg>
        <pc:picChg chg="add del mod">
          <ac:chgData name="Keerthi Krishna Aiyappan" userId="S::kaiyappa@syr.edu::38a3e53a-9ff2-409e-b5c0-5495a833fc79" providerId="AD" clId="Web-{4F028CF4-03EF-B02C-EE28-D6F7A6B9D50D}" dt="2024-02-27T04:12:58.913" v="365"/>
          <ac:picMkLst>
            <pc:docMk/>
            <pc:sldMk cId="1242361649" sldId="259"/>
            <ac:picMk id="28" creationId="{4DABAC1D-2FDD-2BAF-4464-3B5408F6BC56}"/>
          </ac:picMkLst>
        </pc:picChg>
        <pc:picChg chg="add mod">
          <ac:chgData name="Keerthi Krishna Aiyappan" userId="S::kaiyappa@syr.edu::38a3e53a-9ff2-409e-b5c0-5495a833fc79" providerId="AD" clId="Web-{4F028CF4-03EF-B02C-EE28-D6F7A6B9D50D}" dt="2024-02-27T04:24:08.580" v="400" actId="1076"/>
          <ac:picMkLst>
            <pc:docMk/>
            <pc:sldMk cId="1242361649" sldId="259"/>
            <ac:picMk id="29" creationId="{C95E6009-D522-84E5-C0B7-84A25059240F}"/>
          </ac:picMkLst>
        </pc:picChg>
        <pc:picChg chg="add mod">
          <ac:chgData name="Keerthi Krishna Aiyappan" userId="S::kaiyappa@syr.edu::38a3e53a-9ff2-409e-b5c0-5495a833fc79" providerId="AD" clId="Web-{4F028CF4-03EF-B02C-EE28-D6F7A6B9D50D}" dt="2024-02-27T04:25:07.908" v="406" actId="14100"/>
          <ac:picMkLst>
            <pc:docMk/>
            <pc:sldMk cId="1242361649" sldId="259"/>
            <ac:picMk id="30" creationId="{80CC8DB3-24EC-DAC9-ABF9-874B05EB7615}"/>
          </ac:picMkLst>
        </pc:picChg>
        <pc:picChg chg="add mod">
          <ac:chgData name="Keerthi Krishna Aiyappan" userId="S::kaiyappa@syr.edu::38a3e53a-9ff2-409e-b5c0-5495a833fc79" providerId="AD" clId="Web-{4F028CF4-03EF-B02C-EE28-D6F7A6B9D50D}" dt="2024-02-27T04:27:05.938" v="412" actId="1076"/>
          <ac:picMkLst>
            <pc:docMk/>
            <pc:sldMk cId="1242361649" sldId="259"/>
            <ac:picMk id="31" creationId="{EBCCC36A-78F9-8AB4-6A69-D8C7EFC294CD}"/>
          </ac:picMkLst>
        </pc:picChg>
        <pc:picChg chg="add mod">
          <ac:chgData name="Keerthi Krishna Aiyappan" userId="S::kaiyappa@syr.edu::38a3e53a-9ff2-409e-b5c0-5495a833fc79" providerId="AD" clId="Web-{4F028CF4-03EF-B02C-EE28-D6F7A6B9D50D}" dt="2024-02-27T04:31:32.920" v="470" actId="14100"/>
          <ac:picMkLst>
            <pc:docMk/>
            <pc:sldMk cId="1242361649" sldId="259"/>
            <ac:picMk id="34" creationId="{661D4F2D-698E-D75B-CCFC-FA7DF718E1CD}"/>
          </ac:picMkLst>
        </pc:picChg>
      </pc:sldChg>
      <pc:sldChg chg="addSp modSp">
        <pc:chgData name="Keerthi Krishna Aiyappan" userId="S::kaiyappa@syr.edu::38a3e53a-9ff2-409e-b5c0-5495a833fc79" providerId="AD" clId="Web-{4F028CF4-03EF-B02C-EE28-D6F7A6B9D50D}" dt="2024-02-27T05:59:10.978" v="807" actId="20577"/>
        <pc:sldMkLst>
          <pc:docMk/>
          <pc:sldMk cId="312313636" sldId="260"/>
        </pc:sldMkLst>
        <pc:spChg chg="mod">
          <ac:chgData name="Keerthi Krishna Aiyappan" userId="S::kaiyappa@syr.edu::38a3e53a-9ff2-409e-b5c0-5495a833fc79" providerId="AD" clId="Web-{4F028CF4-03EF-B02C-EE28-D6F7A6B9D50D}" dt="2024-02-27T05:59:10.978" v="807" actId="20577"/>
          <ac:spMkLst>
            <pc:docMk/>
            <pc:sldMk cId="312313636" sldId="260"/>
            <ac:spMk id="16" creationId="{4E54B1EA-0A32-CF9B-0CB3-2ED3736F09EF}"/>
          </ac:spMkLst>
        </pc:spChg>
        <pc:picChg chg="add mod">
          <ac:chgData name="Keerthi Krishna Aiyappan" userId="S::kaiyappa@syr.edu::38a3e53a-9ff2-409e-b5c0-5495a833fc79" providerId="AD" clId="Web-{4F028CF4-03EF-B02C-EE28-D6F7A6B9D50D}" dt="2024-02-27T05:48:29.248" v="804"/>
          <ac:picMkLst>
            <pc:docMk/>
            <pc:sldMk cId="312313636" sldId="260"/>
            <ac:picMk id="3" creationId="{2CFCB979-5FB5-E388-BBD2-D95ED7091E86}"/>
          </ac:picMkLst>
        </pc:picChg>
      </pc:sldChg>
      <pc:sldChg chg="addSp delSp modSp">
        <pc:chgData name="Keerthi Krishna Aiyappan" userId="S::kaiyappa@syr.edu::38a3e53a-9ff2-409e-b5c0-5495a833fc79" providerId="AD" clId="Web-{4F028CF4-03EF-B02C-EE28-D6F7A6B9D50D}" dt="2024-02-27T05:15:42.878" v="779" actId="14100"/>
        <pc:sldMkLst>
          <pc:docMk/>
          <pc:sldMk cId="2199185200" sldId="261"/>
        </pc:sldMkLst>
        <pc:spChg chg="add del mod">
          <ac:chgData name="Keerthi Krishna Aiyappan" userId="S::kaiyappa@syr.edu::38a3e53a-9ff2-409e-b5c0-5495a833fc79" providerId="AD" clId="Web-{4F028CF4-03EF-B02C-EE28-D6F7A6B9D50D}" dt="2024-02-27T05:11:32.943" v="733"/>
          <ac:spMkLst>
            <pc:docMk/>
            <pc:sldMk cId="2199185200" sldId="261"/>
            <ac:spMk id="4" creationId="{AB7EDC81-307A-2A35-C849-E2F74F7BE349}"/>
          </ac:spMkLst>
        </pc:spChg>
        <pc:spChg chg="add del mod">
          <ac:chgData name="Keerthi Krishna Aiyappan" userId="S::kaiyappa@syr.edu::38a3e53a-9ff2-409e-b5c0-5495a833fc79" providerId="AD" clId="Web-{4F028CF4-03EF-B02C-EE28-D6F7A6B9D50D}" dt="2024-02-27T05:15:34.613" v="778" actId="14100"/>
          <ac:spMkLst>
            <pc:docMk/>
            <pc:sldMk cId="2199185200" sldId="261"/>
            <ac:spMk id="8" creationId="{66F743E4-5CD4-2B59-A62F-5B950E098302}"/>
          </ac:spMkLst>
        </pc:spChg>
        <pc:spChg chg="add mod ord">
          <ac:chgData name="Keerthi Krishna Aiyappan" userId="S::kaiyappa@syr.edu::38a3e53a-9ff2-409e-b5c0-5495a833fc79" providerId="AD" clId="Web-{4F028CF4-03EF-B02C-EE28-D6F7A6B9D50D}" dt="2024-02-27T05:14:35.769" v="769" actId="14100"/>
          <ac:spMkLst>
            <pc:docMk/>
            <pc:sldMk cId="2199185200" sldId="261"/>
            <ac:spMk id="10" creationId="{62067245-DC42-18AD-99E7-F4CFA8DDEA77}"/>
          </ac:spMkLst>
        </pc:spChg>
        <pc:spChg chg="add del mod">
          <ac:chgData name="Keerthi Krishna Aiyappan" userId="S::kaiyappa@syr.edu::38a3e53a-9ff2-409e-b5c0-5495a833fc79" providerId="AD" clId="Web-{4F028CF4-03EF-B02C-EE28-D6F7A6B9D50D}" dt="2024-02-27T05:14:47.847" v="771" actId="20577"/>
          <ac:spMkLst>
            <pc:docMk/>
            <pc:sldMk cId="2199185200" sldId="261"/>
            <ac:spMk id="19" creationId="{81F759E2-3CCE-31C2-B640-6460042233D9}"/>
          </ac:spMkLst>
        </pc:spChg>
        <pc:spChg chg="add mod ord">
          <ac:chgData name="Keerthi Krishna Aiyappan" userId="S::kaiyappa@syr.edu::38a3e53a-9ff2-409e-b5c0-5495a833fc79" providerId="AD" clId="Web-{4F028CF4-03EF-B02C-EE28-D6F7A6B9D50D}" dt="2024-02-27T05:15:11.222" v="774"/>
          <ac:spMkLst>
            <pc:docMk/>
            <pc:sldMk cId="2199185200" sldId="261"/>
            <ac:spMk id="21" creationId="{0B3C82ED-B041-42B5-4720-FB34D89A9A6A}"/>
          </ac:spMkLst>
        </pc:spChg>
        <pc:picChg chg="mod">
          <ac:chgData name="Keerthi Krishna Aiyappan" userId="S::kaiyappa@syr.edu::38a3e53a-9ff2-409e-b5c0-5495a833fc79" providerId="AD" clId="Web-{4F028CF4-03EF-B02C-EE28-D6F7A6B9D50D}" dt="2024-02-27T05:15:42.878" v="779" actId="14100"/>
          <ac:picMkLst>
            <pc:docMk/>
            <pc:sldMk cId="2199185200" sldId="261"/>
            <ac:picMk id="6" creationId="{D93B3DDA-93DA-62CA-8DAB-61B41D67DD22}"/>
          </ac:picMkLst>
        </pc:picChg>
        <pc:picChg chg="mod">
          <ac:chgData name="Keerthi Krishna Aiyappan" userId="S::kaiyappa@syr.edu::38a3e53a-9ff2-409e-b5c0-5495a833fc79" providerId="AD" clId="Web-{4F028CF4-03EF-B02C-EE28-D6F7A6B9D50D}" dt="2024-02-27T05:14:22.535" v="768" actId="14100"/>
          <ac:picMkLst>
            <pc:docMk/>
            <pc:sldMk cId="2199185200" sldId="261"/>
            <ac:picMk id="12" creationId="{E44D3F3C-ACD3-B8CE-C053-CD3D224DCF4D}"/>
          </ac:picMkLst>
        </pc:picChg>
      </pc:sldChg>
      <pc:sldMasterChg chg="del delSldLayout">
        <pc:chgData name="Keerthi Krishna Aiyappan" userId="S::kaiyappa@syr.edu::38a3e53a-9ff2-409e-b5c0-5495a833fc79" providerId="AD" clId="Web-{4F028CF4-03EF-B02C-EE28-D6F7A6B9D50D}" dt="2024-02-27T03:42:44.923" v="75"/>
        <pc:sldMasterMkLst>
          <pc:docMk/>
          <pc:sldMasterMk cId="1765319915" sldId="2147483648"/>
        </pc:sldMasterMkLst>
        <pc:sldLayoutChg chg="del">
          <pc:chgData name="Keerthi Krishna Aiyappan" userId="S::kaiyappa@syr.edu::38a3e53a-9ff2-409e-b5c0-5495a833fc79" providerId="AD" clId="Web-{4F028CF4-03EF-B02C-EE28-D6F7A6B9D50D}" dt="2024-02-27T03:42:44.923" v="75"/>
          <pc:sldLayoutMkLst>
            <pc:docMk/>
            <pc:sldMasterMk cId="1765319915" sldId="2147483648"/>
            <pc:sldLayoutMk cId="3491575292" sldId="2147483649"/>
          </pc:sldLayoutMkLst>
        </pc:sldLayoutChg>
        <pc:sldLayoutChg chg="del">
          <pc:chgData name="Keerthi Krishna Aiyappan" userId="S::kaiyappa@syr.edu::38a3e53a-9ff2-409e-b5c0-5495a833fc79" providerId="AD" clId="Web-{4F028CF4-03EF-B02C-EE28-D6F7A6B9D50D}" dt="2024-02-27T03:42:44.923" v="75"/>
          <pc:sldLayoutMkLst>
            <pc:docMk/>
            <pc:sldMasterMk cId="1765319915" sldId="2147483648"/>
            <pc:sldLayoutMk cId="160546439" sldId="2147483650"/>
          </pc:sldLayoutMkLst>
        </pc:sldLayoutChg>
        <pc:sldLayoutChg chg="del">
          <pc:chgData name="Keerthi Krishna Aiyappan" userId="S::kaiyappa@syr.edu::38a3e53a-9ff2-409e-b5c0-5495a833fc79" providerId="AD" clId="Web-{4F028CF4-03EF-B02C-EE28-D6F7A6B9D50D}" dt="2024-02-27T03:42:44.923" v="75"/>
          <pc:sldLayoutMkLst>
            <pc:docMk/>
            <pc:sldMasterMk cId="1765319915" sldId="2147483648"/>
            <pc:sldLayoutMk cId="2626691581" sldId="2147483651"/>
          </pc:sldLayoutMkLst>
        </pc:sldLayoutChg>
        <pc:sldLayoutChg chg="del">
          <pc:chgData name="Keerthi Krishna Aiyappan" userId="S::kaiyappa@syr.edu::38a3e53a-9ff2-409e-b5c0-5495a833fc79" providerId="AD" clId="Web-{4F028CF4-03EF-B02C-EE28-D6F7A6B9D50D}" dt="2024-02-27T03:42:44.923" v="75"/>
          <pc:sldLayoutMkLst>
            <pc:docMk/>
            <pc:sldMasterMk cId="1765319915" sldId="2147483648"/>
            <pc:sldLayoutMk cId="2145661553" sldId="2147483652"/>
          </pc:sldLayoutMkLst>
        </pc:sldLayoutChg>
        <pc:sldLayoutChg chg="del">
          <pc:chgData name="Keerthi Krishna Aiyappan" userId="S::kaiyappa@syr.edu::38a3e53a-9ff2-409e-b5c0-5495a833fc79" providerId="AD" clId="Web-{4F028CF4-03EF-B02C-EE28-D6F7A6B9D50D}" dt="2024-02-27T03:42:44.923" v="75"/>
          <pc:sldLayoutMkLst>
            <pc:docMk/>
            <pc:sldMasterMk cId="1765319915" sldId="2147483648"/>
            <pc:sldLayoutMk cId="431907893" sldId="2147483653"/>
          </pc:sldLayoutMkLst>
        </pc:sldLayoutChg>
        <pc:sldLayoutChg chg="del">
          <pc:chgData name="Keerthi Krishna Aiyappan" userId="S::kaiyappa@syr.edu::38a3e53a-9ff2-409e-b5c0-5495a833fc79" providerId="AD" clId="Web-{4F028CF4-03EF-B02C-EE28-D6F7A6B9D50D}" dt="2024-02-27T03:42:44.923" v="75"/>
          <pc:sldLayoutMkLst>
            <pc:docMk/>
            <pc:sldMasterMk cId="1765319915" sldId="2147483648"/>
            <pc:sldLayoutMk cId="1774225733" sldId="2147483654"/>
          </pc:sldLayoutMkLst>
        </pc:sldLayoutChg>
        <pc:sldLayoutChg chg="del">
          <pc:chgData name="Keerthi Krishna Aiyappan" userId="S::kaiyappa@syr.edu::38a3e53a-9ff2-409e-b5c0-5495a833fc79" providerId="AD" clId="Web-{4F028CF4-03EF-B02C-EE28-D6F7A6B9D50D}" dt="2024-02-27T03:42:44.923" v="75"/>
          <pc:sldLayoutMkLst>
            <pc:docMk/>
            <pc:sldMasterMk cId="1765319915" sldId="2147483648"/>
            <pc:sldLayoutMk cId="2283449574" sldId="2147483655"/>
          </pc:sldLayoutMkLst>
        </pc:sldLayoutChg>
        <pc:sldLayoutChg chg="del">
          <pc:chgData name="Keerthi Krishna Aiyappan" userId="S::kaiyappa@syr.edu::38a3e53a-9ff2-409e-b5c0-5495a833fc79" providerId="AD" clId="Web-{4F028CF4-03EF-B02C-EE28-D6F7A6B9D50D}" dt="2024-02-27T03:42:44.923" v="75"/>
          <pc:sldLayoutMkLst>
            <pc:docMk/>
            <pc:sldMasterMk cId="1765319915" sldId="2147483648"/>
            <pc:sldLayoutMk cId="2697189442" sldId="2147483656"/>
          </pc:sldLayoutMkLst>
        </pc:sldLayoutChg>
        <pc:sldLayoutChg chg="del">
          <pc:chgData name="Keerthi Krishna Aiyappan" userId="S::kaiyappa@syr.edu::38a3e53a-9ff2-409e-b5c0-5495a833fc79" providerId="AD" clId="Web-{4F028CF4-03EF-B02C-EE28-D6F7A6B9D50D}" dt="2024-02-27T03:42:44.923" v="75"/>
          <pc:sldLayoutMkLst>
            <pc:docMk/>
            <pc:sldMasterMk cId="1765319915" sldId="2147483648"/>
            <pc:sldLayoutMk cId="2793011975" sldId="2147483657"/>
          </pc:sldLayoutMkLst>
        </pc:sldLayoutChg>
        <pc:sldLayoutChg chg="del">
          <pc:chgData name="Keerthi Krishna Aiyappan" userId="S::kaiyappa@syr.edu::38a3e53a-9ff2-409e-b5c0-5495a833fc79" providerId="AD" clId="Web-{4F028CF4-03EF-B02C-EE28-D6F7A6B9D50D}" dt="2024-02-27T03:42:44.923" v="75"/>
          <pc:sldLayoutMkLst>
            <pc:docMk/>
            <pc:sldMasterMk cId="1765319915" sldId="2147483648"/>
            <pc:sldLayoutMk cId="1791216806" sldId="2147483658"/>
          </pc:sldLayoutMkLst>
        </pc:sldLayoutChg>
        <pc:sldLayoutChg chg="del">
          <pc:chgData name="Keerthi Krishna Aiyappan" userId="S::kaiyappa@syr.edu::38a3e53a-9ff2-409e-b5c0-5495a833fc79" providerId="AD" clId="Web-{4F028CF4-03EF-B02C-EE28-D6F7A6B9D50D}" dt="2024-02-27T03:42:44.923" v="75"/>
          <pc:sldLayoutMkLst>
            <pc:docMk/>
            <pc:sldMasterMk cId="1765319915" sldId="2147483648"/>
            <pc:sldLayoutMk cId="3922362749" sldId="2147483659"/>
          </pc:sldLayoutMkLst>
        </pc:sldLayoutChg>
      </pc:sldMasterChg>
      <pc:sldMasterChg chg="add del addSldLayout delSldLayout modSldLayout">
        <pc:chgData name="Keerthi Krishna Aiyappan" userId="S::kaiyappa@syr.edu::38a3e53a-9ff2-409e-b5c0-5495a833fc79" providerId="AD" clId="Web-{4F028CF4-03EF-B02C-EE28-D6F7A6B9D50D}" dt="2024-02-27T03:44:18.110" v="104"/>
        <pc:sldMasterMkLst>
          <pc:docMk/>
          <pc:sldMasterMk cId="3199218488" sldId="2147483660"/>
        </pc:sldMasterMkLst>
        <pc:sldLayoutChg chg="add del mod replId">
          <pc:chgData name="Keerthi Krishna Aiyappan" userId="S::kaiyappa@syr.edu::38a3e53a-9ff2-409e-b5c0-5495a833fc79" providerId="AD" clId="Web-{4F028CF4-03EF-B02C-EE28-D6F7A6B9D50D}" dt="2024-02-27T03:44:18.110" v="104"/>
          <pc:sldLayoutMkLst>
            <pc:docMk/>
            <pc:sldMasterMk cId="3199218488" sldId="2147483660"/>
            <pc:sldLayoutMk cId="2586243847" sldId="2147483661"/>
          </pc:sldLayoutMkLst>
        </pc:sldLayoutChg>
        <pc:sldLayoutChg chg="add del mod replId">
          <pc:chgData name="Keerthi Krishna Aiyappan" userId="S::kaiyappa@syr.edu::38a3e53a-9ff2-409e-b5c0-5495a833fc79" providerId="AD" clId="Web-{4F028CF4-03EF-B02C-EE28-D6F7A6B9D50D}" dt="2024-02-27T03:44:18.110" v="104"/>
          <pc:sldLayoutMkLst>
            <pc:docMk/>
            <pc:sldMasterMk cId="3199218488" sldId="2147483660"/>
            <pc:sldLayoutMk cId="3239090418" sldId="2147483662"/>
          </pc:sldLayoutMkLst>
        </pc:sldLayoutChg>
        <pc:sldLayoutChg chg="add del mod replId">
          <pc:chgData name="Keerthi Krishna Aiyappan" userId="S::kaiyappa@syr.edu::38a3e53a-9ff2-409e-b5c0-5495a833fc79" providerId="AD" clId="Web-{4F028CF4-03EF-B02C-EE28-D6F7A6B9D50D}" dt="2024-02-27T03:44:18.110" v="104"/>
          <pc:sldLayoutMkLst>
            <pc:docMk/>
            <pc:sldMasterMk cId="3199218488" sldId="2147483660"/>
            <pc:sldLayoutMk cId="450706819" sldId="2147483663"/>
          </pc:sldLayoutMkLst>
        </pc:sldLayoutChg>
        <pc:sldLayoutChg chg="add del mod replId">
          <pc:chgData name="Keerthi Krishna Aiyappan" userId="S::kaiyappa@syr.edu::38a3e53a-9ff2-409e-b5c0-5495a833fc79" providerId="AD" clId="Web-{4F028CF4-03EF-B02C-EE28-D6F7A6B9D50D}" dt="2024-02-27T03:44:18.110" v="104"/>
          <pc:sldLayoutMkLst>
            <pc:docMk/>
            <pc:sldMasterMk cId="3199218488" sldId="2147483660"/>
            <pc:sldLayoutMk cId="960745930" sldId="2147483664"/>
          </pc:sldLayoutMkLst>
        </pc:sldLayoutChg>
        <pc:sldLayoutChg chg="add del mod replId">
          <pc:chgData name="Keerthi Krishna Aiyappan" userId="S::kaiyappa@syr.edu::38a3e53a-9ff2-409e-b5c0-5495a833fc79" providerId="AD" clId="Web-{4F028CF4-03EF-B02C-EE28-D6F7A6B9D50D}" dt="2024-02-27T03:44:18.110" v="104"/>
          <pc:sldLayoutMkLst>
            <pc:docMk/>
            <pc:sldMasterMk cId="3199218488" sldId="2147483660"/>
            <pc:sldLayoutMk cId="3521083714" sldId="2147483665"/>
          </pc:sldLayoutMkLst>
        </pc:sldLayoutChg>
        <pc:sldLayoutChg chg="add del mod replId">
          <pc:chgData name="Keerthi Krishna Aiyappan" userId="S::kaiyappa@syr.edu::38a3e53a-9ff2-409e-b5c0-5495a833fc79" providerId="AD" clId="Web-{4F028CF4-03EF-B02C-EE28-D6F7A6B9D50D}" dt="2024-02-27T03:44:18.110" v="104"/>
          <pc:sldLayoutMkLst>
            <pc:docMk/>
            <pc:sldMasterMk cId="3199218488" sldId="2147483660"/>
            <pc:sldLayoutMk cId="2353595282" sldId="2147483666"/>
          </pc:sldLayoutMkLst>
        </pc:sldLayoutChg>
        <pc:sldLayoutChg chg="add del mod replId">
          <pc:chgData name="Keerthi Krishna Aiyappan" userId="S::kaiyappa@syr.edu::38a3e53a-9ff2-409e-b5c0-5495a833fc79" providerId="AD" clId="Web-{4F028CF4-03EF-B02C-EE28-D6F7A6B9D50D}" dt="2024-02-27T03:44:18.110" v="104"/>
          <pc:sldLayoutMkLst>
            <pc:docMk/>
            <pc:sldMasterMk cId="3199218488" sldId="2147483660"/>
            <pc:sldLayoutMk cId="3093347755" sldId="2147483667"/>
          </pc:sldLayoutMkLst>
        </pc:sldLayoutChg>
        <pc:sldLayoutChg chg="add del mod replId">
          <pc:chgData name="Keerthi Krishna Aiyappan" userId="S::kaiyappa@syr.edu::38a3e53a-9ff2-409e-b5c0-5495a833fc79" providerId="AD" clId="Web-{4F028CF4-03EF-B02C-EE28-D6F7A6B9D50D}" dt="2024-02-27T03:44:18.110" v="104"/>
          <pc:sldLayoutMkLst>
            <pc:docMk/>
            <pc:sldMasterMk cId="3199218488" sldId="2147483660"/>
            <pc:sldLayoutMk cId="1673544683" sldId="2147483668"/>
          </pc:sldLayoutMkLst>
        </pc:sldLayoutChg>
        <pc:sldLayoutChg chg="add del mod replId">
          <pc:chgData name="Keerthi Krishna Aiyappan" userId="S::kaiyappa@syr.edu::38a3e53a-9ff2-409e-b5c0-5495a833fc79" providerId="AD" clId="Web-{4F028CF4-03EF-B02C-EE28-D6F7A6B9D50D}" dt="2024-02-27T03:44:18.110" v="104"/>
          <pc:sldLayoutMkLst>
            <pc:docMk/>
            <pc:sldMasterMk cId="3199218488" sldId="2147483660"/>
            <pc:sldLayoutMk cId="448843084" sldId="2147483669"/>
          </pc:sldLayoutMkLst>
        </pc:sldLayoutChg>
        <pc:sldLayoutChg chg="add del mod replId">
          <pc:chgData name="Keerthi Krishna Aiyappan" userId="S::kaiyappa@syr.edu::38a3e53a-9ff2-409e-b5c0-5495a833fc79" providerId="AD" clId="Web-{4F028CF4-03EF-B02C-EE28-D6F7A6B9D50D}" dt="2024-02-27T03:44:18.110" v="104"/>
          <pc:sldLayoutMkLst>
            <pc:docMk/>
            <pc:sldMasterMk cId="3199218488" sldId="2147483660"/>
            <pc:sldLayoutMk cId="2893874861" sldId="2147483670"/>
          </pc:sldLayoutMkLst>
        </pc:sldLayoutChg>
        <pc:sldLayoutChg chg="add del mod replId">
          <pc:chgData name="Keerthi Krishna Aiyappan" userId="S::kaiyappa@syr.edu::38a3e53a-9ff2-409e-b5c0-5495a833fc79" providerId="AD" clId="Web-{4F028CF4-03EF-B02C-EE28-D6F7A6B9D50D}" dt="2024-02-27T03:44:18.110" v="104"/>
          <pc:sldLayoutMkLst>
            <pc:docMk/>
            <pc:sldMasterMk cId="3199218488" sldId="2147483660"/>
            <pc:sldLayoutMk cId="3808379231" sldId="2147483671"/>
          </pc:sldLayoutMkLst>
        </pc:sldLayoutChg>
      </pc:sldMasterChg>
      <pc:sldMasterChg chg="add del addSldLayout delSldLayout modSldLayout">
        <pc:chgData name="Keerthi Krishna Aiyappan" userId="S::kaiyappa@syr.edu::38a3e53a-9ff2-409e-b5c0-5495a833fc79" providerId="AD" clId="Web-{4F028CF4-03EF-B02C-EE28-D6F7A6B9D50D}" dt="2024-02-27T03:44:24.313" v="105"/>
        <pc:sldMasterMkLst>
          <pc:docMk/>
          <pc:sldMasterMk cId="2815764491" sldId="2147483672"/>
        </pc:sldMasterMkLst>
        <pc:sldLayoutChg chg="add del mod replId">
          <pc:chgData name="Keerthi Krishna Aiyappan" userId="S::kaiyappa@syr.edu::38a3e53a-9ff2-409e-b5c0-5495a833fc79" providerId="AD" clId="Web-{4F028CF4-03EF-B02C-EE28-D6F7A6B9D50D}" dt="2024-02-27T03:44:24.313" v="105"/>
          <pc:sldLayoutMkLst>
            <pc:docMk/>
            <pc:sldMasterMk cId="2815764491" sldId="2147483672"/>
            <pc:sldLayoutMk cId="2042879222" sldId="2147483673"/>
          </pc:sldLayoutMkLst>
        </pc:sldLayoutChg>
        <pc:sldLayoutChg chg="add del mod replId">
          <pc:chgData name="Keerthi Krishna Aiyappan" userId="S::kaiyappa@syr.edu::38a3e53a-9ff2-409e-b5c0-5495a833fc79" providerId="AD" clId="Web-{4F028CF4-03EF-B02C-EE28-D6F7A6B9D50D}" dt="2024-02-27T03:44:24.313" v="105"/>
          <pc:sldLayoutMkLst>
            <pc:docMk/>
            <pc:sldMasterMk cId="2815764491" sldId="2147483672"/>
            <pc:sldLayoutMk cId="109179457" sldId="2147483674"/>
          </pc:sldLayoutMkLst>
        </pc:sldLayoutChg>
        <pc:sldLayoutChg chg="add del mod replId">
          <pc:chgData name="Keerthi Krishna Aiyappan" userId="S::kaiyappa@syr.edu::38a3e53a-9ff2-409e-b5c0-5495a833fc79" providerId="AD" clId="Web-{4F028CF4-03EF-B02C-EE28-D6F7A6B9D50D}" dt="2024-02-27T03:44:24.313" v="105"/>
          <pc:sldLayoutMkLst>
            <pc:docMk/>
            <pc:sldMasterMk cId="2815764491" sldId="2147483672"/>
            <pc:sldLayoutMk cId="643975042" sldId="2147483675"/>
          </pc:sldLayoutMkLst>
        </pc:sldLayoutChg>
        <pc:sldLayoutChg chg="add del mod replId">
          <pc:chgData name="Keerthi Krishna Aiyappan" userId="S::kaiyappa@syr.edu::38a3e53a-9ff2-409e-b5c0-5495a833fc79" providerId="AD" clId="Web-{4F028CF4-03EF-B02C-EE28-D6F7A6B9D50D}" dt="2024-02-27T03:44:24.313" v="105"/>
          <pc:sldLayoutMkLst>
            <pc:docMk/>
            <pc:sldMasterMk cId="2815764491" sldId="2147483672"/>
            <pc:sldLayoutMk cId="3984128531" sldId="2147483676"/>
          </pc:sldLayoutMkLst>
        </pc:sldLayoutChg>
        <pc:sldLayoutChg chg="add del mod replId">
          <pc:chgData name="Keerthi Krishna Aiyappan" userId="S::kaiyappa@syr.edu::38a3e53a-9ff2-409e-b5c0-5495a833fc79" providerId="AD" clId="Web-{4F028CF4-03EF-B02C-EE28-D6F7A6B9D50D}" dt="2024-02-27T03:44:24.313" v="105"/>
          <pc:sldLayoutMkLst>
            <pc:docMk/>
            <pc:sldMasterMk cId="2815764491" sldId="2147483672"/>
            <pc:sldLayoutMk cId="3451934273" sldId="2147483677"/>
          </pc:sldLayoutMkLst>
        </pc:sldLayoutChg>
        <pc:sldLayoutChg chg="add del mod replId">
          <pc:chgData name="Keerthi Krishna Aiyappan" userId="S::kaiyappa@syr.edu::38a3e53a-9ff2-409e-b5c0-5495a833fc79" providerId="AD" clId="Web-{4F028CF4-03EF-B02C-EE28-D6F7A6B9D50D}" dt="2024-02-27T03:44:24.313" v="105"/>
          <pc:sldLayoutMkLst>
            <pc:docMk/>
            <pc:sldMasterMk cId="2815764491" sldId="2147483672"/>
            <pc:sldLayoutMk cId="3192237072" sldId="2147483678"/>
          </pc:sldLayoutMkLst>
        </pc:sldLayoutChg>
        <pc:sldLayoutChg chg="add del mod replId">
          <pc:chgData name="Keerthi Krishna Aiyappan" userId="S::kaiyappa@syr.edu::38a3e53a-9ff2-409e-b5c0-5495a833fc79" providerId="AD" clId="Web-{4F028CF4-03EF-B02C-EE28-D6F7A6B9D50D}" dt="2024-02-27T03:44:24.313" v="105"/>
          <pc:sldLayoutMkLst>
            <pc:docMk/>
            <pc:sldMasterMk cId="2815764491" sldId="2147483672"/>
            <pc:sldLayoutMk cId="4221523736" sldId="2147483679"/>
          </pc:sldLayoutMkLst>
        </pc:sldLayoutChg>
        <pc:sldLayoutChg chg="add del mod replId">
          <pc:chgData name="Keerthi Krishna Aiyappan" userId="S::kaiyappa@syr.edu::38a3e53a-9ff2-409e-b5c0-5495a833fc79" providerId="AD" clId="Web-{4F028CF4-03EF-B02C-EE28-D6F7A6B9D50D}" dt="2024-02-27T03:44:24.313" v="105"/>
          <pc:sldLayoutMkLst>
            <pc:docMk/>
            <pc:sldMasterMk cId="2815764491" sldId="2147483672"/>
            <pc:sldLayoutMk cId="80905754" sldId="2147483680"/>
          </pc:sldLayoutMkLst>
        </pc:sldLayoutChg>
        <pc:sldLayoutChg chg="add del mod replId">
          <pc:chgData name="Keerthi Krishna Aiyappan" userId="S::kaiyappa@syr.edu::38a3e53a-9ff2-409e-b5c0-5495a833fc79" providerId="AD" clId="Web-{4F028CF4-03EF-B02C-EE28-D6F7A6B9D50D}" dt="2024-02-27T03:44:24.313" v="105"/>
          <pc:sldLayoutMkLst>
            <pc:docMk/>
            <pc:sldMasterMk cId="2815764491" sldId="2147483672"/>
            <pc:sldLayoutMk cId="4219312283" sldId="2147483681"/>
          </pc:sldLayoutMkLst>
        </pc:sldLayoutChg>
        <pc:sldLayoutChg chg="add del mod replId">
          <pc:chgData name="Keerthi Krishna Aiyappan" userId="S::kaiyappa@syr.edu::38a3e53a-9ff2-409e-b5c0-5495a833fc79" providerId="AD" clId="Web-{4F028CF4-03EF-B02C-EE28-D6F7A6B9D50D}" dt="2024-02-27T03:44:24.313" v="105"/>
          <pc:sldLayoutMkLst>
            <pc:docMk/>
            <pc:sldMasterMk cId="2815764491" sldId="2147483672"/>
            <pc:sldLayoutMk cId="2177389188" sldId="2147483682"/>
          </pc:sldLayoutMkLst>
        </pc:sldLayoutChg>
        <pc:sldLayoutChg chg="add del mod replId">
          <pc:chgData name="Keerthi Krishna Aiyappan" userId="S::kaiyappa@syr.edu::38a3e53a-9ff2-409e-b5c0-5495a833fc79" providerId="AD" clId="Web-{4F028CF4-03EF-B02C-EE28-D6F7A6B9D50D}" dt="2024-02-27T03:44:24.313" v="105"/>
          <pc:sldLayoutMkLst>
            <pc:docMk/>
            <pc:sldMasterMk cId="2815764491" sldId="2147483672"/>
            <pc:sldLayoutMk cId="1245573428" sldId="2147483683"/>
          </pc:sldLayoutMkLst>
        </pc:sldLayoutChg>
      </pc:sldMasterChg>
      <pc:sldMasterChg chg="add addSldLayout modSldLayout">
        <pc:chgData name="Keerthi Krishna Aiyappan" userId="S::kaiyappa@syr.edu::38a3e53a-9ff2-409e-b5c0-5495a833fc79" providerId="AD" clId="Web-{4F028CF4-03EF-B02C-EE28-D6F7A6B9D50D}" dt="2024-02-27T03:44:24.313" v="105"/>
        <pc:sldMasterMkLst>
          <pc:docMk/>
          <pc:sldMasterMk cId="968033617" sldId="2147483684"/>
        </pc:sldMasterMkLst>
        <pc:sldLayoutChg chg="add mod replId">
          <pc:chgData name="Keerthi Krishna Aiyappan" userId="S::kaiyappa@syr.edu::38a3e53a-9ff2-409e-b5c0-5495a833fc79" providerId="AD" clId="Web-{4F028CF4-03EF-B02C-EE28-D6F7A6B9D50D}" dt="2024-02-27T03:44:24.313" v="105"/>
          <pc:sldLayoutMkLst>
            <pc:docMk/>
            <pc:sldMasterMk cId="968033617" sldId="2147483684"/>
            <pc:sldLayoutMk cId="1926046243" sldId="2147483685"/>
          </pc:sldLayoutMkLst>
        </pc:sldLayoutChg>
        <pc:sldLayoutChg chg="add mod replId">
          <pc:chgData name="Keerthi Krishna Aiyappan" userId="S::kaiyappa@syr.edu::38a3e53a-9ff2-409e-b5c0-5495a833fc79" providerId="AD" clId="Web-{4F028CF4-03EF-B02C-EE28-D6F7A6B9D50D}" dt="2024-02-27T03:44:24.313" v="105"/>
          <pc:sldLayoutMkLst>
            <pc:docMk/>
            <pc:sldMasterMk cId="968033617" sldId="2147483684"/>
            <pc:sldLayoutMk cId="2888795754" sldId="2147483686"/>
          </pc:sldLayoutMkLst>
        </pc:sldLayoutChg>
        <pc:sldLayoutChg chg="add mod replId">
          <pc:chgData name="Keerthi Krishna Aiyappan" userId="S::kaiyappa@syr.edu::38a3e53a-9ff2-409e-b5c0-5495a833fc79" providerId="AD" clId="Web-{4F028CF4-03EF-B02C-EE28-D6F7A6B9D50D}" dt="2024-02-27T03:44:24.313" v="105"/>
          <pc:sldLayoutMkLst>
            <pc:docMk/>
            <pc:sldMasterMk cId="968033617" sldId="2147483684"/>
            <pc:sldLayoutMk cId="598429434" sldId="2147483687"/>
          </pc:sldLayoutMkLst>
        </pc:sldLayoutChg>
        <pc:sldLayoutChg chg="add mod replId">
          <pc:chgData name="Keerthi Krishna Aiyappan" userId="S::kaiyappa@syr.edu::38a3e53a-9ff2-409e-b5c0-5495a833fc79" providerId="AD" clId="Web-{4F028CF4-03EF-B02C-EE28-D6F7A6B9D50D}" dt="2024-02-27T03:44:24.313" v="105"/>
          <pc:sldLayoutMkLst>
            <pc:docMk/>
            <pc:sldMasterMk cId="968033617" sldId="2147483684"/>
            <pc:sldLayoutMk cId="4024758290" sldId="2147483688"/>
          </pc:sldLayoutMkLst>
        </pc:sldLayoutChg>
        <pc:sldLayoutChg chg="add mod replId">
          <pc:chgData name="Keerthi Krishna Aiyappan" userId="S::kaiyappa@syr.edu::38a3e53a-9ff2-409e-b5c0-5495a833fc79" providerId="AD" clId="Web-{4F028CF4-03EF-B02C-EE28-D6F7A6B9D50D}" dt="2024-02-27T03:44:24.313" v="105"/>
          <pc:sldLayoutMkLst>
            <pc:docMk/>
            <pc:sldMasterMk cId="968033617" sldId="2147483684"/>
            <pc:sldLayoutMk cId="1178098592" sldId="2147483689"/>
          </pc:sldLayoutMkLst>
        </pc:sldLayoutChg>
        <pc:sldLayoutChg chg="add mod replId">
          <pc:chgData name="Keerthi Krishna Aiyappan" userId="S::kaiyappa@syr.edu::38a3e53a-9ff2-409e-b5c0-5495a833fc79" providerId="AD" clId="Web-{4F028CF4-03EF-B02C-EE28-D6F7A6B9D50D}" dt="2024-02-27T03:44:24.313" v="105"/>
          <pc:sldLayoutMkLst>
            <pc:docMk/>
            <pc:sldMasterMk cId="968033617" sldId="2147483684"/>
            <pc:sldLayoutMk cId="798377446" sldId="2147483690"/>
          </pc:sldLayoutMkLst>
        </pc:sldLayoutChg>
        <pc:sldLayoutChg chg="add mod replId">
          <pc:chgData name="Keerthi Krishna Aiyappan" userId="S::kaiyappa@syr.edu::38a3e53a-9ff2-409e-b5c0-5495a833fc79" providerId="AD" clId="Web-{4F028CF4-03EF-B02C-EE28-D6F7A6B9D50D}" dt="2024-02-27T03:44:24.313" v="105"/>
          <pc:sldLayoutMkLst>
            <pc:docMk/>
            <pc:sldMasterMk cId="968033617" sldId="2147483684"/>
            <pc:sldLayoutMk cId="3133547289" sldId="2147483691"/>
          </pc:sldLayoutMkLst>
        </pc:sldLayoutChg>
        <pc:sldLayoutChg chg="add mod replId">
          <pc:chgData name="Keerthi Krishna Aiyappan" userId="S::kaiyappa@syr.edu::38a3e53a-9ff2-409e-b5c0-5495a833fc79" providerId="AD" clId="Web-{4F028CF4-03EF-B02C-EE28-D6F7A6B9D50D}" dt="2024-02-27T03:44:24.313" v="105"/>
          <pc:sldLayoutMkLst>
            <pc:docMk/>
            <pc:sldMasterMk cId="968033617" sldId="2147483684"/>
            <pc:sldLayoutMk cId="1994424118" sldId="2147483692"/>
          </pc:sldLayoutMkLst>
        </pc:sldLayoutChg>
        <pc:sldLayoutChg chg="add mod replId">
          <pc:chgData name="Keerthi Krishna Aiyappan" userId="S::kaiyappa@syr.edu::38a3e53a-9ff2-409e-b5c0-5495a833fc79" providerId="AD" clId="Web-{4F028CF4-03EF-B02C-EE28-D6F7A6B9D50D}" dt="2024-02-27T03:44:24.313" v="105"/>
          <pc:sldLayoutMkLst>
            <pc:docMk/>
            <pc:sldMasterMk cId="968033617" sldId="2147483684"/>
            <pc:sldLayoutMk cId="1262043049" sldId="2147483693"/>
          </pc:sldLayoutMkLst>
        </pc:sldLayoutChg>
        <pc:sldLayoutChg chg="add mod replId">
          <pc:chgData name="Keerthi Krishna Aiyappan" userId="S::kaiyappa@syr.edu::38a3e53a-9ff2-409e-b5c0-5495a833fc79" providerId="AD" clId="Web-{4F028CF4-03EF-B02C-EE28-D6F7A6B9D50D}" dt="2024-02-27T03:44:24.313" v="105"/>
          <pc:sldLayoutMkLst>
            <pc:docMk/>
            <pc:sldMasterMk cId="968033617" sldId="2147483684"/>
            <pc:sldLayoutMk cId="1990491842" sldId="2147483694"/>
          </pc:sldLayoutMkLst>
        </pc:sldLayoutChg>
        <pc:sldLayoutChg chg="add mod replId">
          <pc:chgData name="Keerthi Krishna Aiyappan" userId="S::kaiyappa@syr.edu::38a3e53a-9ff2-409e-b5c0-5495a833fc79" providerId="AD" clId="Web-{4F028CF4-03EF-B02C-EE28-D6F7A6B9D50D}" dt="2024-02-27T03:44:24.313" v="105"/>
          <pc:sldLayoutMkLst>
            <pc:docMk/>
            <pc:sldMasterMk cId="968033617" sldId="2147483684"/>
            <pc:sldLayoutMk cId="1571372024" sldId="2147483695"/>
          </pc:sldLayoutMkLst>
        </pc:sldLayoutChg>
        <pc:sldLayoutChg chg="add mod replId">
          <pc:chgData name="Keerthi Krishna Aiyappan" userId="S::kaiyappa@syr.edu::38a3e53a-9ff2-409e-b5c0-5495a833fc79" providerId="AD" clId="Web-{4F028CF4-03EF-B02C-EE28-D6F7A6B9D50D}" dt="2024-02-27T03:44:24.313" v="105"/>
          <pc:sldLayoutMkLst>
            <pc:docMk/>
            <pc:sldMasterMk cId="968033617" sldId="2147483684"/>
            <pc:sldLayoutMk cId="3126167111" sldId="2147483696"/>
          </pc:sldLayoutMkLst>
        </pc:sldLayoutChg>
        <pc:sldLayoutChg chg="add mod replId">
          <pc:chgData name="Keerthi Krishna Aiyappan" userId="S::kaiyappa@syr.edu::38a3e53a-9ff2-409e-b5c0-5495a833fc79" providerId="AD" clId="Web-{4F028CF4-03EF-B02C-EE28-D6F7A6B9D50D}" dt="2024-02-27T03:44:24.313" v="105"/>
          <pc:sldLayoutMkLst>
            <pc:docMk/>
            <pc:sldMasterMk cId="968033617" sldId="2147483684"/>
            <pc:sldLayoutMk cId="543972290" sldId="2147483697"/>
          </pc:sldLayoutMkLst>
        </pc:sldLayoutChg>
        <pc:sldLayoutChg chg="add mod replId">
          <pc:chgData name="Keerthi Krishna Aiyappan" userId="S::kaiyappa@syr.edu::38a3e53a-9ff2-409e-b5c0-5495a833fc79" providerId="AD" clId="Web-{4F028CF4-03EF-B02C-EE28-D6F7A6B9D50D}" dt="2024-02-27T03:44:24.313" v="105"/>
          <pc:sldLayoutMkLst>
            <pc:docMk/>
            <pc:sldMasterMk cId="968033617" sldId="2147483684"/>
            <pc:sldLayoutMk cId="934253205" sldId="2147483698"/>
          </pc:sldLayoutMkLst>
        </pc:sldLayoutChg>
        <pc:sldLayoutChg chg="add mod replId">
          <pc:chgData name="Keerthi Krishna Aiyappan" userId="S::kaiyappa@syr.edu::38a3e53a-9ff2-409e-b5c0-5495a833fc79" providerId="AD" clId="Web-{4F028CF4-03EF-B02C-EE28-D6F7A6B9D50D}" dt="2024-02-27T03:44:24.313" v="105"/>
          <pc:sldLayoutMkLst>
            <pc:docMk/>
            <pc:sldMasterMk cId="968033617" sldId="2147483684"/>
            <pc:sldLayoutMk cId="4165787829" sldId="2147483699"/>
          </pc:sldLayoutMkLst>
        </pc:sldLayoutChg>
        <pc:sldLayoutChg chg="add mod replId">
          <pc:chgData name="Keerthi Krishna Aiyappan" userId="S::kaiyappa@syr.edu::38a3e53a-9ff2-409e-b5c0-5495a833fc79" providerId="AD" clId="Web-{4F028CF4-03EF-B02C-EE28-D6F7A6B9D50D}" dt="2024-02-27T03:44:24.313" v="105"/>
          <pc:sldLayoutMkLst>
            <pc:docMk/>
            <pc:sldMasterMk cId="968033617" sldId="2147483684"/>
            <pc:sldLayoutMk cId="1012965382" sldId="2147483700"/>
          </pc:sldLayoutMkLst>
        </pc:sldLayoutChg>
        <pc:sldLayoutChg chg="add mod replId">
          <pc:chgData name="Keerthi Krishna Aiyappan" userId="S::kaiyappa@syr.edu::38a3e53a-9ff2-409e-b5c0-5495a833fc79" providerId="AD" clId="Web-{4F028CF4-03EF-B02C-EE28-D6F7A6B9D50D}" dt="2024-02-27T03:44:24.313" v="105"/>
          <pc:sldLayoutMkLst>
            <pc:docMk/>
            <pc:sldMasterMk cId="968033617" sldId="2147483684"/>
            <pc:sldLayoutMk cId="409035668" sldId="214748370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4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9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72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6167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72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53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87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65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9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2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5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9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7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47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2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4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33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CD72-FB2F-E321-EF15-FBD71DC48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902" y="-481604"/>
            <a:ext cx="7010474" cy="33088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kern="1200">
                <a:solidFill>
                  <a:schemeClr val="bg1"/>
                </a:solidFill>
                <a:latin typeface="Calibri"/>
                <a:cs typeface="Calibri"/>
              </a:rPr>
              <a:t>Media Spend Cost Optimization</a:t>
            </a:r>
            <a:endParaRPr lang="en-US" b="1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6DB80-0BEE-4889-6D6B-1827181C1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700" y="3537038"/>
            <a:ext cx="6837650" cy="286268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00" b="1">
                <a:solidFill>
                  <a:schemeClr val="bg1"/>
                </a:solidFill>
                <a:latin typeface="Calibri"/>
                <a:cs typeface="Calibri"/>
              </a:rPr>
              <a:t>TEAM: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bg1"/>
                </a:solidFill>
                <a:latin typeface="Calibri"/>
                <a:cs typeface="Calibri"/>
              </a:rPr>
              <a:t>Aditya Pawar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bg1"/>
                </a:solidFill>
                <a:latin typeface="Calibri"/>
                <a:cs typeface="Calibri"/>
              </a:rPr>
              <a:t>Himanshu Hegde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bg1"/>
                </a:solidFill>
                <a:latin typeface="Calibri"/>
                <a:cs typeface="Calibri"/>
              </a:rPr>
              <a:t>Keerthi Krishna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bg1"/>
                </a:solidFill>
                <a:latin typeface="Calibri"/>
                <a:cs typeface="Calibri"/>
              </a:rPr>
              <a:t>Sri Venkata </a:t>
            </a:r>
            <a:r>
              <a:rPr lang="en-US" sz="1700" b="1" err="1">
                <a:solidFill>
                  <a:schemeClr val="bg1"/>
                </a:solidFill>
                <a:latin typeface="Calibri"/>
                <a:cs typeface="Calibri"/>
              </a:rPr>
              <a:t>Namana</a:t>
            </a:r>
            <a:endParaRPr lang="en-US" sz="1700" b="1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9F1B2E0-65A4-6573-9965-96CF10DF7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7542" y="2298570"/>
            <a:ext cx="471130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0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D149-4CE0-FD7F-7289-CF0FBBEFF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6022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</a:t>
            </a:r>
          </a:p>
        </p:txBody>
      </p:sp>
      <p:pic>
        <p:nvPicPr>
          <p:cNvPr id="5" name="Picture 4" descr="A newspaper with text on it&#10;&#10;Description automatically generated">
            <a:extLst>
              <a:ext uri="{FF2B5EF4-FFF2-40B4-BE49-F238E27FC236}">
                <a16:creationId xmlns:a16="http://schemas.microsoft.com/office/drawing/2014/main" id="{B6D8F6D7-BDCC-761C-1678-574450DAB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249" y="1742556"/>
            <a:ext cx="731520" cy="731520"/>
          </a:xfrm>
          <a:prstGeom prst="rect">
            <a:avLst/>
          </a:prstGeom>
        </p:spPr>
      </p:pic>
      <p:pic>
        <p:nvPicPr>
          <p:cNvPr id="7" name="Picture 6" descr="A group of colorful circles with icons&#10;&#10;Description automatically generated">
            <a:extLst>
              <a:ext uri="{FF2B5EF4-FFF2-40B4-BE49-F238E27FC236}">
                <a16:creationId xmlns:a16="http://schemas.microsoft.com/office/drawing/2014/main" id="{B8A350A4-48B5-DD16-6C14-0F75F6D0D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852" y="4423555"/>
            <a:ext cx="731520" cy="731520"/>
          </a:xfrm>
          <a:prstGeom prst="rect">
            <a:avLst/>
          </a:prstGeom>
        </p:spPr>
      </p:pic>
      <p:pic>
        <p:nvPicPr>
          <p:cNvPr id="9" name="Picture 8" descr="A red tag and a gold coin&#10;&#10;Description automatically generated">
            <a:extLst>
              <a:ext uri="{FF2B5EF4-FFF2-40B4-BE49-F238E27FC236}">
                <a16:creationId xmlns:a16="http://schemas.microsoft.com/office/drawing/2014/main" id="{2040938F-DCC8-5DC6-A679-CC8EDBFEB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852" y="2982641"/>
            <a:ext cx="731520" cy="731520"/>
          </a:xfrm>
          <a:prstGeom prst="rect">
            <a:avLst/>
          </a:prstGeom>
        </p:spPr>
      </p:pic>
      <p:pic>
        <p:nvPicPr>
          <p:cNvPr id="11" name="Picture 10" descr="A truck with boxes on the back and a globe&#10;&#10;Description automatically generated">
            <a:extLst>
              <a:ext uri="{FF2B5EF4-FFF2-40B4-BE49-F238E27FC236}">
                <a16:creationId xmlns:a16="http://schemas.microsoft.com/office/drawing/2014/main" id="{F3B1E400-4B90-B10A-0945-4F5C778DF3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852" y="1742556"/>
            <a:ext cx="731520" cy="731520"/>
          </a:xfrm>
          <a:prstGeom prst="rect">
            <a:avLst/>
          </a:prstGeom>
        </p:spPr>
      </p:pic>
      <p:pic>
        <p:nvPicPr>
          <p:cNvPr id="13" name="Picture 12" descr="A hands holding a box and a coin&#10;&#10;Description automatically generated">
            <a:extLst>
              <a:ext uri="{FF2B5EF4-FFF2-40B4-BE49-F238E27FC236}">
                <a16:creationId xmlns:a16="http://schemas.microsoft.com/office/drawing/2014/main" id="{16FBFFE5-75A1-445E-2F18-B1DA372276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106809"/>
            <a:ext cx="551366" cy="5513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70C54A-A219-A7F4-9121-88082DBF8911}"/>
              </a:ext>
            </a:extLst>
          </p:cNvPr>
          <p:cNvSpPr txBox="1"/>
          <p:nvPr/>
        </p:nvSpPr>
        <p:spPr>
          <a:xfrm>
            <a:off x="1433051" y="3221581"/>
            <a:ext cx="27670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drives product sales?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AB5890-D075-4770-A8A3-B04DA272DBE4}"/>
              </a:ext>
            </a:extLst>
          </p:cNvPr>
          <p:cNvSpPr txBox="1"/>
          <p:nvPr/>
        </p:nvSpPr>
        <p:spPr>
          <a:xfrm>
            <a:off x="5885065" y="1971492"/>
            <a:ext cx="27670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Distribution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BDEAD5-E79B-9470-5ADC-C0259BA83F9A}"/>
              </a:ext>
            </a:extLst>
          </p:cNvPr>
          <p:cNvSpPr txBox="1"/>
          <p:nvPr/>
        </p:nvSpPr>
        <p:spPr>
          <a:xfrm>
            <a:off x="5885065" y="3221581"/>
            <a:ext cx="27670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Pricing, Discounts and Promotions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DC5B95-EAD0-096F-5AFC-6C63ED844473}"/>
              </a:ext>
            </a:extLst>
          </p:cNvPr>
          <p:cNvSpPr txBox="1"/>
          <p:nvPr/>
        </p:nvSpPr>
        <p:spPr>
          <a:xfrm>
            <a:off x="5885140" y="4596710"/>
            <a:ext cx="27670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Media Spend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8F6A7D-FEBA-D248-FCC9-09A0A88F397F}"/>
              </a:ext>
            </a:extLst>
          </p:cNvPr>
          <p:cNvSpPr txBox="1"/>
          <p:nvPr/>
        </p:nvSpPr>
        <p:spPr>
          <a:xfrm>
            <a:off x="9608997" y="1937814"/>
            <a:ext cx="27670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Offline Media Spend</a:t>
            </a:r>
          </a:p>
        </p:txBody>
      </p:sp>
      <p:pic>
        <p:nvPicPr>
          <p:cNvPr id="20" name="Picture 19" descr="A four seasons symbols on a black background&#10;&#10;Description automatically generated">
            <a:extLst>
              <a:ext uri="{FF2B5EF4-FFF2-40B4-BE49-F238E27FC236}">
                <a16:creationId xmlns:a16="http://schemas.microsoft.com/office/drawing/2014/main" id="{A8F9CBE8-606B-6CA5-76F8-4A0D306AF7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001" y="4423555"/>
            <a:ext cx="731520" cy="731520"/>
          </a:xfrm>
          <a:prstGeom prst="rect">
            <a:avLst/>
          </a:prstGeom>
        </p:spPr>
      </p:pic>
      <p:pic>
        <p:nvPicPr>
          <p:cNvPr id="22" name="Picture 21" descr="A group of people on a podium&#10;&#10;Description automatically generated">
            <a:extLst>
              <a:ext uri="{FF2B5EF4-FFF2-40B4-BE49-F238E27FC236}">
                <a16:creationId xmlns:a16="http://schemas.microsoft.com/office/drawing/2014/main" id="{FAB9AC05-24D3-2B31-A92C-4AB7FC9B40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031" y="2982641"/>
            <a:ext cx="731520" cy="7315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B8216D8-B66D-DEC2-CD47-043010A5F7B5}"/>
              </a:ext>
            </a:extLst>
          </p:cNvPr>
          <p:cNvSpPr txBox="1"/>
          <p:nvPr/>
        </p:nvSpPr>
        <p:spPr>
          <a:xfrm>
            <a:off x="9654346" y="4571967"/>
            <a:ext cx="27670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Seasonal Trends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874A76-0F9E-E29F-D2F4-AD10E56C0915}"/>
              </a:ext>
            </a:extLst>
          </p:cNvPr>
          <p:cNvSpPr txBox="1"/>
          <p:nvPr/>
        </p:nvSpPr>
        <p:spPr>
          <a:xfrm>
            <a:off x="9654271" y="3239727"/>
            <a:ext cx="27670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Competitor Strategies</a:t>
            </a:r>
          </a:p>
        </p:txBody>
      </p:sp>
    </p:spTree>
    <p:extLst>
      <p:ext uri="{BB962C8B-B14F-4D97-AF65-F5344CB8AC3E}">
        <p14:creationId xmlns:p14="http://schemas.microsoft.com/office/powerpoint/2010/main" val="400348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0CB21C-6C56-EB33-662B-1C2254957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B3C82ED-B041-42B5-4720-FB34D89A9A6A}"/>
              </a:ext>
            </a:extLst>
          </p:cNvPr>
          <p:cNvSpPr/>
          <p:nvPr/>
        </p:nvSpPr>
        <p:spPr>
          <a:xfrm>
            <a:off x="6666772" y="3355230"/>
            <a:ext cx="5266150" cy="26722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067245-DC42-18AD-99E7-F4CFA8DDEA77}"/>
              </a:ext>
            </a:extLst>
          </p:cNvPr>
          <p:cNvSpPr/>
          <p:nvPr/>
        </p:nvSpPr>
        <p:spPr>
          <a:xfrm>
            <a:off x="502924" y="3355231"/>
            <a:ext cx="5266150" cy="26722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9BCC5-FD21-71F3-CBFE-E1C6D4F7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6022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 State vs Future State</a:t>
            </a: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3B3DDA-93DA-62CA-8DAB-61B41D67D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29" y="1545419"/>
            <a:ext cx="1176692" cy="11766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F743E4-5CD4-2B59-A62F-5B950E098302}"/>
              </a:ext>
            </a:extLst>
          </p:cNvPr>
          <p:cNvSpPr txBox="1"/>
          <p:nvPr/>
        </p:nvSpPr>
        <p:spPr>
          <a:xfrm>
            <a:off x="7130345" y="3461584"/>
            <a:ext cx="4364899" cy="24468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700" b="0" i="0">
                <a:solidFill>
                  <a:srgbClr val="1F2328"/>
                </a:solidFill>
                <a:effectLst/>
                <a:latin typeface="-apple-system"/>
              </a:rPr>
              <a:t>Understand the effectiveness of different media channels in driving product sales.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700" b="0" i="0">
                <a:solidFill>
                  <a:srgbClr val="1F2328"/>
                </a:solidFill>
                <a:effectLst/>
                <a:latin typeface="-apple-system"/>
              </a:rPr>
              <a:t>Quantify Ad-Stock effect of various media channels.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700" b="0" i="0">
                <a:solidFill>
                  <a:srgbClr val="1F2328"/>
                </a:solidFill>
                <a:effectLst/>
                <a:latin typeface="-apple-system"/>
              </a:rPr>
              <a:t>Assess the Diminishing Returns of each media channel.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700" b="0" i="0">
                <a:solidFill>
                  <a:srgbClr val="1F2328"/>
                </a:solidFill>
                <a:effectLst/>
                <a:latin typeface="-apple-system"/>
              </a:rPr>
              <a:t>Optimize future marketing decisions and quantify its impact.</a:t>
            </a:r>
          </a:p>
          <a:p>
            <a:pPr marL="342900" indent="-342900">
              <a:buFont typeface="+mj-lt"/>
              <a:buAutoNum type="arabicPeriod"/>
            </a:pPr>
            <a:endParaRPr lang="en-US" sz="1700"/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44D3F3C-ACD3-B8CE-C053-CD3D224DC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13" y="1630953"/>
            <a:ext cx="1234229" cy="11778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1F759E2-3CCE-31C2-B640-6460042233D9}"/>
              </a:ext>
            </a:extLst>
          </p:cNvPr>
          <p:cNvSpPr txBox="1"/>
          <p:nvPr/>
        </p:nvSpPr>
        <p:spPr>
          <a:xfrm>
            <a:off x="809564" y="3538178"/>
            <a:ext cx="4744727" cy="32316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700" b="0" i="0">
                <a:solidFill>
                  <a:srgbClr val="1F2328"/>
                </a:solidFill>
                <a:effectLst/>
                <a:latin typeface="-apple-system"/>
              </a:rPr>
              <a:t>Lack of visibility into the impact of each media channel on product sales.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700">
                <a:solidFill>
                  <a:srgbClr val="1F2328"/>
                </a:solidFill>
                <a:latin typeface="-apple-system"/>
              </a:rPr>
              <a:t>Diminishing returns (Saturation point vs marketing spend) for each media channel has not been quantified.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>
                <a:solidFill>
                  <a:srgbClr val="1F2328"/>
                </a:solidFill>
                <a:latin typeface="-apple-system"/>
              </a:rPr>
              <a:t>No clear insight into Ad-stock effect- Lag between Ad launch and product purchase. 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b="0" i="0">
                <a:solidFill>
                  <a:srgbClr val="1F2328"/>
                </a:solidFill>
                <a:effectLst/>
                <a:latin typeface="-apple-system"/>
              </a:rPr>
              <a:t>In-efficient allocation of marketing budget.</a:t>
            </a:r>
          </a:p>
          <a:p>
            <a:pPr marL="342900" indent="-342900" algn="l">
              <a:buFont typeface="+mj-lt"/>
              <a:buAutoNum type="arabicPeriod"/>
            </a:pPr>
            <a:endParaRPr lang="en-US" sz="170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sz="1700" b="0" i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sz="1700" b="0" i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19918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047D-2F2D-1BDC-866C-0AF26E16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56" y="316302"/>
            <a:ext cx="4767471" cy="164198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0000"/>
                </a:solidFill>
                <a:latin typeface="Calibri"/>
                <a:cs typeface="Calibri"/>
              </a:rPr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3FB51-B8B6-D10A-44C4-6E1E1A7A0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513" y="6111770"/>
            <a:ext cx="6788182" cy="532270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endParaRPr lang="en-US" sz="120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buClr>
                <a:srgbClr val="1E5155">
                  <a:lumMod val="40000"/>
                  <a:lumOff val="60000"/>
                </a:srgbClr>
              </a:buClr>
            </a:pPr>
            <a:endParaRPr lang="en-US" sz="80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AD59D-F459-D29C-5623-33CC5E6B9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14" y="1381125"/>
            <a:ext cx="1163411" cy="11634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CD5509-3D77-98FE-CD40-D1DF4CC02A4A}"/>
              </a:ext>
            </a:extLst>
          </p:cNvPr>
          <p:cNvSpPr txBox="1"/>
          <p:nvPr/>
        </p:nvSpPr>
        <p:spPr>
          <a:xfrm>
            <a:off x="2465614" y="1383847"/>
            <a:ext cx="3811361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b="1">
                <a:solidFill>
                  <a:schemeClr val="bg1"/>
                </a:solidFill>
                <a:latin typeface="Calibri"/>
              </a:rPr>
              <a:t>CMO and Marketing Teams</a:t>
            </a:r>
            <a:r>
              <a:rPr lang="en-US" sz="1700">
                <a:solidFill>
                  <a:schemeClr val="bg1"/>
                </a:solidFill>
                <a:latin typeface="Calibri"/>
              </a:rPr>
              <a:t> need MMM to justify marketing spend by showing its impact on sales and to make informed decisions on budget allocation.</a:t>
            </a:r>
            <a:endParaRPr lang="en-US" sz="1700">
              <a:solidFill>
                <a:schemeClr val="bg1"/>
              </a:solidFill>
            </a:endParaRPr>
          </a:p>
        </p:txBody>
      </p:sp>
      <p:pic>
        <p:nvPicPr>
          <p:cNvPr id="8" name="Graphic 7" descr="Coins with solid fill">
            <a:extLst>
              <a:ext uri="{FF2B5EF4-FFF2-40B4-BE49-F238E27FC236}">
                <a16:creationId xmlns:a16="http://schemas.microsoft.com/office/drawing/2014/main" id="{9524477C-60A6-4D9A-1FFB-7D12C552E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6621" y="3033032"/>
            <a:ext cx="1087224" cy="10872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237D53-80D6-1A4A-B7A1-D57301ACEEE6}"/>
              </a:ext>
            </a:extLst>
          </p:cNvPr>
          <p:cNvSpPr txBox="1"/>
          <p:nvPr/>
        </p:nvSpPr>
        <p:spPr>
          <a:xfrm>
            <a:off x="2461967" y="3035431"/>
            <a:ext cx="3803715" cy="8771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b="1">
                <a:solidFill>
                  <a:schemeClr val="bg1"/>
                </a:solidFill>
                <a:latin typeface="Calibri"/>
              </a:rPr>
              <a:t> Finance departments </a:t>
            </a:r>
            <a:r>
              <a:rPr lang="en-US" sz="1700">
                <a:solidFill>
                  <a:schemeClr val="bg1"/>
                </a:solidFill>
                <a:latin typeface="Calibri"/>
              </a:rPr>
              <a:t>are interested in understanding the return on investment (ROI) of marketing activities.</a:t>
            </a:r>
            <a:endParaRPr lang="en-US" sz="170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8B9233-9429-23DB-1F30-C7657B7E3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768" y="4738931"/>
            <a:ext cx="1095867" cy="10880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83212B-B3EE-E100-0941-EFAD1A8B5FF7}"/>
              </a:ext>
            </a:extLst>
          </p:cNvPr>
          <p:cNvSpPr txBox="1"/>
          <p:nvPr/>
        </p:nvSpPr>
        <p:spPr>
          <a:xfrm>
            <a:off x="2524812" y="4567286"/>
            <a:ext cx="3568045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b="1">
                <a:solidFill>
                  <a:schemeClr val="bg1"/>
                </a:solidFill>
                <a:latin typeface="Calibri"/>
              </a:rPr>
              <a:t>Brand Managers</a:t>
            </a:r>
            <a:r>
              <a:rPr lang="en-US" sz="1700">
                <a:solidFill>
                  <a:schemeClr val="bg1"/>
                </a:solidFill>
                <a:latin typeface="Calibri"/>
              </a:rPr>
              <a:t> need to understand how their marketing efforts are contributing to brand awareness, customer acquisition, and sales.</a:t>
            </a:r>
            <a:endParaRPr lang="en-US" sz="170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D86B87-AE78-9050-5E06-CF34C7D5B4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1727" y="1384561"/>
            <a:ext cx="1158713" cy="11508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79DA66-B7D8-C3C0-AF0B-040654433094}"/>
              </a:ext>
            </a:extLst>
          </p:cNvPr>
          <p:cNvSpPr txBox="1"/>
          <p:nvPr/>
        </p:nvSpPr>
        <p:spPr>
          <a:xfrm>
            <a:off x="8872193" y="1377885"/>
            <a:ext cx="3245962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b="1">
                <a:solidFill>
                  <a:schemeClr val="bg1"/>
                </a:solidFill>
                <a:latin typeface="Calibri"/>
              </a:rPr>
              <a:t>Sales Teams</a:t>
            </a:r>
            <a:r>
              <a:rPr lang="en-US" sz="1700">
                <a:solidFill>
                  <a:schemeClr val="bg1"/>
                </a:solidFill>
                <a:latin typeface="Calibri"/>
              </a:rPr>
              <a:t> benefit from understanding how marketing activities influence customer behavior and sales cycles. </a:t>
            </a:r>
            <a:endParaRPr lang="en-US" sz="170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F6B9DA-4156-0D62-B1A1-137F4835BA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1726" y="2869283"/>
            <a:ext cx="1300114" cy="13079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893AA6-424A-969F-B6A3-E6E8E363D5BF}"/>
              </a:ext>
            </a:extLst>
          </p:cNvPr>
          <p:cNvSpPr txBox="1"/>
          <p:nvPr/>
        </p:nvSpPr>
        <p:spPr>
          <a:xfrm>
            <a:off x="8872194" y="2949019"/>
            <a:ext cx="3245962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b="1">
                <a:solidFill>
                  <a:schemeClr val="bg1"/>
                </a:solidFill>
                <a:latin typeface="Calibri"/>
              </a:rPr>
              <a:t>Data Analysts</a:t>
            </a:r>
            <a:r>
              <a:rPr lang="en-US" sz="1700">
                <a:solidFill>
                  <a:schemeClr val="bg1"/>
                </a:solidFill>
                <a:latin typeface="Calibri"/>
              </a:rPr>
              <a:t> are involved in the technical aspects of MMM, including data collection, model building, and analysis. </a:t>
            </a:r>
            <a:endParaRPr lang="en-US" sz="170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775ED16-BDAA-B634-07D0-F652015CE0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3753" y="4639558"/>
            <a:ext cx="1216058" cy="12003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8EB774-011C-C005-CFF2-F7FEA7606903}"/>
              </a:ext>
            </a:extLst>
          </p:cNvPr>
          <p:cNvSpPr txBox="1"/>
          <p:nvPr/>
        </p:nvSpPr>
        <p:spPr>
          <a:xfrm>
            <a:off x="8872193" y="4033101"/>
            <a:ext cx="3175263" cy="19236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sz="1700">
                <a:latin typeface="Calibri"/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sz="1700">
                <a:latin typeface="Calibri"/>
                <a:cs typeface="Arial"/>
              </a:rPr>
              <a:t>​</a:t>
            </a:r>
          </a:p>
          <a:p>
            <a:r>
              <a:rPr lang="en-US" sz="1700" b="1">
                <a:solidFill>
                  <a:srgbClr val="000000"/>
                </a:solidFill>
                <a:latin typeface="Calibri"/>
                <a:cs typeface="Arial"/>
              </a:rPr>
              <a:t>Product Development Teams </a:t>
            </a:r>
            <a:r>
              <a:rPr lang="en-US" sz="1700">
                <a:solidFill>
                  <a:srgbClr val="000000"/>
                </a:solidFill>
                <a:latin typeface="Calibri"/>
                <a:cs typeface="Arial"/>
              </a:rPr>
              <a:t>need information on how marketing for existing products impacts customer preferences and perception.</a:t>
            </a:r>
          </a:p>
        </p:txBody>
      </p:sp>
    </p:spTree>
    <p:extLst>
      <p:ext uri="{BB962C8B-B14F-4D97-AF65-F5344CB8AC3E}">
        <p14:creationId xmlns:p14="http://schemas.microsoft.com/office/powerpoint/2010/main" val="75155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D29B-60A1-C051-041A-D623E3B1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0000"/>
                </a:solidFill>
                <a:latin typeface="Calibri"/>
                <a:cs typeface="Calibri"/>
              </a:rPr>
              <a:t>Data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C9C6A5F-6008-D699-9DD0-176B978FE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7014" y="3888083"/>
            <a:ext cx="1959337" cy="98357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sz="1700">
                <a:solidFill>
                  <a:srgbClr val="000000"/>
                </a:solidFill>
                <a:latin typeface="Calibri"/>
                <a:cs typeface="Calibri"/>
              </a:rPr>
              <a:t>Target Variable: Weekly sales in Dollars.</a:t>
            </a:r>
            <a:endParaRPr lang="en-US"/>
          </a:p>
          <a:p>
            <a:pPr>
              <a:lnSpc>
                <a:spcPct val="90000"/>
              </a:lnSpc>
              <a:buClr>
                <a:srgbClr val="8AD0D6"/>
              </a:buClr>
            </a:pPr>
            <a:endParaRPr lang="en-US" sz="17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BC4645-6F5F-5594-D3E7-84AD5BF3228E}"/>
              </a:ext>
            </a:extLst>
          </p:cNvPr>
          <p:cNvSpPr txBox="1"/>
          <p:nvPr/>
        </p:nvSpPr>
        <p:spPr>
          <a:xfrm>
            <a:off x="259209" y="3888083"/>
            <a:ext cx="2416629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>
                <a:solidFill>
                  <a:schemeClr val="bg1"/>
                </a:solidFill>
                <a:latin typeface="Calibri"/>
                <a:cs typeface="Calibri"/>
              </a:rPr>
              <a:t>Product sales and Media spend of a shampoo company, provided by Neustar </a:t>
            </a:r>
            <a:r>
              <a:rPr lang="en-US" sz="1700" err="1">
                <a:solidFill>
                  <a:schemeClr val="bg1"/>
                </a:solidFill>
                <a:latin typeface="Calibri"/>
                <a:cs typeface="Calibri"/>
              </a:rPr>
              <a:t>MarketShare</a:t>
            </a:r>
            <a:r>
              <a:rPr lang="en-US" sz="1700">
                <a:solidFill>
                  <a:schemeClr val="bg1"/>
                </a:solidFill>
                <a:latin typeface="Calibri"/>
                <a:cs typeface="Calibri"/>
              </a:rPr>
              <a:t>.</a:t>
            </a:r>
          </a:p>
          <a:p>
            <a:r>
              <a:rPr lang="en-US" sz="1600">
                <a:solidFill>
                  <a:srgbClr val="1F2328"/>
                </a:solidFill>
                <a:latin typeface="-apple-system"/>
              </a:rPr>
              <a:t>C</a:t>
            </a:r>
            <a:r>
              <a:rPr lang="en-US" sz="1600" b="0" i="0">
                <a:solidFill>
                  <a:srgbClr val="1F2328"/>
                </a:solidFill>
                <a:effectLst/>
                <a:latin typeface="-apple-system"/>
              </a:rPr>
              <a:t>onsolidated from sources such as Kantar Media, IRI, ITG, JD Power, and Rentrak. </a:t>
            </a:r>
            <a:endParaRPr lang="en-US" sz="17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F4A8A5-EA08-AABB-0081-7801A7403ADC}"/>
              </a:ext>
            </a:extLst>
          </p:cNvPr>
          <p:cNvSpPr txBox="1"/>
          <p:nvPr/>
        </p:nvSpPr>
        <p:spPr>
          <a:xfrm>
            <a:off x="2876502" y="3888083"/>
            <a:ext cx="2743200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Calibri"/>
                <a:cs typeface="Calibri"/>
              </a:rPr>
              <a:t>Four years of weekly data on spending and impressions.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530FCA-D22B-8A7B-652C-293E206DA9D9}"/>
              </a:ext>
            </a:extLst>
          </p:cNvPr>
          <p:cNvSpPr txBox="1"/>
          <p:nvPr/>
        </p:nvSpPr>
        <p:spPr>
          <a:xfrm>
            <a:off x="5962650" y="3616624"/>
            <a:ext cx="3205843" cy="24468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70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1700">
                <a:solidFill>
                  <a:srgbClr val="000000"/>
                </a:solidFill>
                <a:latin typeface="Calibri"/>
                <a:cs typeface="Calibri"/>
              </a:rPr>
              <a:t>Media Variables: Impressions of and spending on 13 media channels: TV, social media, newspaper ads etc.</a:t>
            </a:r>
          </a:p>
          <a:p>
            <a:endParaRPr lang="en-US" sz="170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1700">
                <a:solidFill>
                  <a:srgbClr val="000000"/>
                </a:solidFill>
                <a:latin typeface="Calibri"/>
                <a:cs typeface="Calibri"/>
              </a:rPr>
              <a:t>Control Variables:  Macro Economy CPI, Gas Price, Discount, Holidays, etc.</a:t>
            </a:r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95E6009-D522-84E5-C0B7-84A250592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18" y="1850571"/>
            <a:ext cx="1415143" cy="1401536"/>
          </a:xfrm>
          <a:prstGeom prst="rect">
            <a:avLst/>
          </a:prstGeom>
        </p:spPr>
      </p:pic>
      <p:pic>
        <p:nvPicPr>
          <p:cNvPr id="30" name="Graphic 29" descr="Hourglass 60% with solid fill">
            <a:extLst>
              <a:ext uri="{FF2B5EF4-FFF2-40B4-BE49-F238E27FC236}">
                <a16:creationId xmlns:a16="http://schemas.microsoft.com/office/drawing/2014/main" id="{80CC8DB3-24EC-DAC9-ABF9-874B05EB7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4354" y="1787979"/>
            <a:ext cx="1510609" cy="1519917"/>
          </a:xfrm>
          <a:prstGeom prst="rect">
            <a:avLst/>
          </a:prstGeom>
        </p:spPr>
      </p:pic>
      <p:pic>
        <p:nvPicPr>
          <p:cNvPr id="31" name="Graphic 30" descr="Normal Distribution with solid fill">
            <a:extLst>
              <a:ext uri="{FF2B5EF4-FFF2-40B4-BE49-F238E27FC236}">
                <a16:creationId xmlns:a16="http://schemas.microsoft.com/office/drawing/2014/main" id="{EBCCC36A-78F9-8AB4-6A69-D8C7EFC294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64729" y="1645104"/>
            <a:ext cx="1710417" cy="1703614"/>
          </a:xfrm>
          <a:prstGeom prst="rect">
            <a:avLst/>
          </a:prstGeom>
        </p:spPr>
      </p:pic>
      <p:pic>
        <p:nvPicPr>
          <p:cNvPr id="34" name="Graphic 33" descr="Target with solid fill">
            <a:extLst>
              <a:ext uri="{FF2B5EF4-FFF2-40B4-BE49-F238E27FC236}">
                <a16:creationId xmlns:a16="http://schemas.microsoft.com/office/drawing/2014/main" id="{661D4F2D-698E-D75B-CCFC-FA7DF718E1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57014" y="1849211"/>
            <a:ext cx="1445078" cy="145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61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B6D290-AB81-1C6C-BD5B-CC60EBCFB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EB2D-F32C-74E4-B094-3BE10293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0000"/>
                </a:solidFill>
                <a:latin typeface="Calibri"/>
                <a:cs typeface="Calibri"/>
              </a:rPr>
              <a:t>Modelling</a:t>
            </a:r>
          </a:p>
        </p:txBody>
      </p:sp>
      <p:sp>
        <p:nvSpPr>
          <p:cNvPr id="7" name="AutoShape 10" descr="Random forest line icon. Decision trees symbol. Machine learning technique  that's used to solve regression and classification problems. Complex  problems solution. Vector illustration, flat, clip art. Stock Vector |  Adobe Stock">
            <a:extLst>
              <a:ext uri="{FF2B5EF4-FFF2-40B4-BE49-F238E27FC236}">
                <a16:creationId xmlns:a16="http://schemas.microsoft.com/office/drawing/2014/main" id="{0EAFAC81-18AF-6E18-C206-72E530EB6E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7595" y="463166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Random forest line icon. Decision trees symbol. Machine learning technique  that's used to solve regression and classification problems. Complex  problems solution. Vector illustration, flat, clip art. Stock Vector |  Adobe Stock">
            <a:extLst>
              <a:ext uri="{FF2B5EF4-FFF2-40B4-BE49-F238E27FC236}">
                <a16:creationId xmlns:a16="http://schemas.microsoft.com/office/drawing/2014/main" id="{D85C14D1-8902-BD75-7977-10FD90777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9995" y="2115657"/>
            <a:ext cx="187036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183182-3129-B2B3-8C86-B3E430837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59" y="1462716"/>
            <a:ext cx="866565" cy="781064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0392317B-106D-D7A6-8AD7-9FF426F2BC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2"/>
          <a:stretch/>
        </p:blipFill>
        <p:spPr>
          <a:xfrm>
            <a:off x="5505611" y="3901011"/>
            <a:ext cx="2695709" cy="16506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54B1EA-0A32-CF9B-0CB3-2ED3736F09EF}"/>
              </a:ext>
            </a:extLst>
          </p:cNvPr>
          <p:cNvSpPr txBox="1"/>
          <p:nvPr/>
        </p:nvSpPr>
        <p:spPr>
          <a:xfrm>
            <a:off x="1603377" y="1644118"/>
            <a:ext cx="2577380" cy="3539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7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Data Preprocessing</a:t>
            </a:r>
            <a:endParaRPr lang="en-US" sz="17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F1DB89D-C7D6-9D06-398F-C04A000CF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95" y="3640351"/>
            <a:ext cx="807829" cy="7810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B86E01E-7E42-B594-D2BB-CE7FB094CD38}"/>
              </a:ext>
            </a:extLst>
          </p:cNvPr>
          <p:cNvSpPr txBox="1"/>
          <p:nvPr/>
        </p:nvSpPr>
        <p:spPr>
          <a:xfrm>
            <a:off x="1603377" y="3853911"/>
            <a:ext cx="257738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7CE12BA-9C11-2AAC-E612-6DB74FDB9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125" y="2548688"/>
            <a:ext cx="807829" cy="78675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CA98DC2-F449-F37A-F7BA-A093FF940499}"/>
              </a:ext>
            </a:extLst>
          </p:cNvPr>
          <p:cNvSpPr txBox="1"/>
          <p:nvPr/>
        </p:nvSpPr>
        <p:spPr>
          <a:xfrm>
            <a:off x="1551324" y="2741895"/>
            <a:ext cx="257738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D238EAE-D905-3CDA-0D89-3169C19752C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995" r="4586"/>
          <a:stretch/>
        </p:blipFill>
        <p:spPr>
          <a:xfrm>
            <a:off x="714125" y="4726323"/>
            <a:ext cx="837199" cy="76328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551ECC3-453D-7A83-3708-B95F06DFA188}"/>
              </a:ext>
            </a:extLst>
          </p:cNvPr>
          <p:cNvSpPr txBox="1"/>
          <p:nvPr/>
        </p:nvSpPr>
        <p:spPr>
          <a:xfrm>
            <a:off x="1603377" y="4864337"/>
            <a:ext cx="257738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Modelling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E5D2994-4843-D697-6B87-F567390B2B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111" y="5656654"/>
            <a:ext cx="905213" cy="8489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BDCC6BF-5727-B7AF-6B02-3EDBA867F471}"/>
              </a:ext>
            </a:extLst>
          </p:cNvPr>
          <p:cNvSpPr txBox="1"/>
          <p:nvPr/>
        </p:nvSpPr>
        <p:spPr>
          <a:xfrm>
            <a:off x="1551324" y="5874763"/>
            <a:ext cx="257738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 Optimization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1709E9-2A98-0606-A7E5-35AF89A84CA4}"/>
              </a:ext>
            </a:extLst>
          </p:cNvPr>
          <p:cNvSpPr txBox="1"/>
          <p:nvPr/>
        </p:nvSpPr>
        <p:spPr>
          <a:xfrm>
            <a:off x="8269631" y="1935060"/>
            <a:ext cx="373764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Bayesian marketing mix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Ability to incorporate prior knowledge into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Ability to understand correlated features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0F69D8-59A5-21E3-32CF-20DD69E10EF7}"/>
              </a:ext>
            </a:extLst>
          </p:cNvPr>
          <p:cNvSpPr txBox="1"/>
          <p:nvPr/>
        </p:nvSpPr>
        <p:spPr>
          <a:xfrm>
            <a:off x="8345464" y="4026131"/>
            <a:ext cx="358597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Black-box models with Shapley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SHAP(Shapley Additive Explanations) to calculate marginal contribution of features to target in black-box models. </a:t>
            </a:r>
          </a:p>
        </p:txBody>
      </p:sp>
      <p:pic>
        <p:nvPicPr>
          <p:cNvPr id="45" name="Picture 44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26FD3C90-A302-B785-409D-C173112DF19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5" t="9586" r="13439" b="17881"/>
          <a:stretch/>
        </p:blipFill>
        <p:spPr>
          <a:xfrm>
            <a:off x="5569995" y="1842037"/>
            <a:ext cx="2413262" cy="151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3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Media Spend Cost Optimization</vt:lpstr>
      <vt:lpstr>Context</vt:lpstr>
      <vt:lpstr>Current State vs Future State</vt:lpstr>
      <vt:lpstr>Stakeholders</vt:lpstr>
      <vt:lpstr>Data</vt:lpstr>
      <vt:lpstr>Modelling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Himanshu Hegde</dc:creator>
  <cp:revision>1</cp:revision>
  <dcterms:created xsi:type="dcterms:W3CDTF">2024-02-27T02:56:35Z</dcterms:created>
  <dcterms:modified xsi:type="dcterms:W3CDTF">2024-02-27T06:20:00Z</dcterms:modified>
</cp:coreProperties>
</file>