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01BB0-84CA-4F3A-84D6-00160AC2F3F8}" v="19" dt="2024-03-20T10:23:05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V S Navaneeth" userId="49d40c948ca58bbe" providerId="Windows Live" clId="Web-{93259D6E-3E20-46DB-AF65-FE7A09D59136}"/>
    <pc:docChg chg="modSld">
      <pc:chgData name="M V S Navaneeth" userId="49d40c948ca58bbe" providerId="Windows Live" clId="Web-{93259D6E-3E20-46DB-AF65-FE7A09D59136}" dt="2024-03-13T08:16:14.668" v="7"/>
      <pc:docMkLst>
        <pc:docMk/>
      </pc:docMkLst>
      <pc:sldChg chg="addSp delSp modSp">
        <pc:chgData name="M V S Navaneeth" userId="49d40c948ca58bbe" providerId="Windows Live" clId="Web-{93259D6E-3E20-46DB-AF65-FE7A09D59136}" dt="2024-03-13T08:16:14.668" v="7"/>
        <pc:sldMkLst>
          <pc:docMk/>
          <pc:sldMk cId="722961031" sldId="256"/>
        </pc:sldMkLst>
        <pc:spChg chg="add del mod">
          <ac:chgData name="M V S Navaneeth" userId="49d40c948ca58bbe" providerId="Windows Live" clId="Web-{93259D6E-3E20-46DB-AF65-FE7A09D59136}" dt="2024-03-13T08:16:14.668" v="6"/>
          <ac:spMkLst>
            <pc:docMk/>
            <pc:sldMk cId="722961031" sldId="256"/>
            <ac:spMk id="4" creationId="{9CFCAA00-30A0-040C-2062-72628927EA2B}"/>
          </ac:spMkLst>
        </pc:spChg>
        <pc:picChg chg="add del mod">
          <ac:chgData name="M V S Navaneeth" userId="49d40c948ca58bbe" providerId="Windows Live" clId="Web-{93259D6E-3E20-46DB-AF65-FE7A09D59136}" dt="2024-03-13T08:16:14.668" v="7"/>
          <ac:picMkLst>
            <pc:docMk/>
            <pc:sldMk cId="722961031" sldId="256"/>
            <ac:picMk id="3" creationId="{72717BCD-571E-C8C5-D490-6C08AF2E71B4}"/>
          </ac:picMkLst>
        </pc:picChg>
      </pc:sldChg>
    </pc:docChg>
  </pc:docChgLst>
  <pc:docChgLst>
    <pc:chgData name="M V S Navaneeth" userId="49d40c948ca58bbe" providerId="LiveId" clId="{1E001BB0-84CA-4F3A-84D6-00160AC2F3F8}"/>
    <pc:docChg chg="undo custSel addSld modSld sldOrd">
      <pc:chgData name="M V S Navaneeth" userId="49d40c948ca58bbe" providerId="LiveId" clId="{1E001BB0-84CA-4F3A-84D6-00160AC2F3F8}" dt="2024-03-20T10:26:31.841" v="185"/>
      <pc:docMkLst>
        <pc:docMk/>
      </pc:docMkLst>
      <pc:sldChg chg="modSp mod">
        <pc:chgData name="M V S Navaneeth" userId="49d40c948ca58bbe" providerId="LiveId" clId="{1E001BB0-84CA-4F3A-84D6-00160AC2F3F8}" dt="2024-03-20T10:26:31.841" v="185"/>
        <pc:sldMkLst>
          <pc:docMk/>
          <pc:sldMk cId="1089629935" sldId="257"/>
        </pc:sldMkLst>
        <pc:spChg chg="mod">
          <ac:chgData name="M V S Navaneeth" userId="49d40c948ca58bbe" providerId="LiveId" clId="{1E001BB0-84CA-4F3A-84D6-00160AC2F3F8}" dt="2024-03-20T10:26:31.841" v="185"/>
          <ac:spMkLst>
            <pc:docMk/>
            <pc:sldMk cId="1089629935" sldId="257"/>
            <ac:spMk id="3" creationId="{5E8E8C43-C45E-D524-83CA-CF11F68F9854}"/>
          </ac:spMkLst>
        </pc:spChg>
      </pc:sldChg>
      <pc:sldChg chg="addSp modSp mod">
        <pc:chgData name="M V S Navaneeth" userId="49d40c948ca58bbe" providerId="LiveId" clId="{1E001BB0-84CA-4F3A-84D6-00160AC2F3F8}" dt="2024-03-20T10:24:48.486" v="171" actId="20577"/>
        <pc:sldMkLst>
          <pc:docMk/>
          <pc:sldMk cId="968121308" sldId="258"/>
        </pc:sldMkLst>
        <pc:spChg chg="add mod">
          <ac:chgData name="M V S Navaneeth" userId="49d40c948ca58bbe" providerId="LiveId" clId="{1E001BB0-84CA-4F3A-84D6-00160AC2F3F8}" dt="2024-03-20T10:19:16.371" v="89" actId="207"/>
          <ac:spMkLst>
            <pc:docMk/>
            <pc:sldMk cId="968121308" sldId="258"/>
            <ac:spMk id="2" creationId="{31961233-3388-2E39-6492-BC5B57E53D26}"/>
          </ac:spMkLst>
        </pc:spChg>
        <pc:spChg chg="add mod">
          <ac:chgData name="M V S Navaneeth" userId="49d40c948ca58bbe" providerId="LiveId" clId="{1E001BB0-84CA-4F3A-84D6-00160AC2F3F8}" dt="2024-03-20T10:19:44.931" v="123" actId="207"/>
          <ac:spMkLst>
            <pc:docMk/>
            <pc:sldMk cId="968121308" sldId="258"/>
            <ac:spMk id="3" creationId="{3E9BDF42-8ABC-E89F-3CC5-55145572337A}"/>
          </ac:spMkLst>
        </pc:spChg>
        <pc:spChg chg="mod">
          <ac:chgData name="M V S Navaneeth" userId="49d40c948ca58bbe" providerId="LiveId" clId="{1E001BB0-84CA-4F3A-84D6-00160AC2F3F8}" dt="2024-03-20T10:13:12.632" v="21" actId="1076"/>
          <ac:spMkLst>
            <pc:docMk/>
            <pc:sldMk cId="968121308" sldId="258"/>
            <ac:spMk id="4" creationId="{AE0E0EF8-1666-8E81-367C-9F2B0A530470}"/>
          </ac:spMkLst>
        </pc:spChg>
        <pc:spChg chg="mod">
          <ac:chgData name="M V S Navaneeth" userId="49d40c948ca58bbe" providerId="LiveId" clId="{1E001BB0-84CA-4F3A-84D6-00160AC2F3F8}" dt="2024-03-20T10:16:44.259" v="69" actId="1076"/>
          <ac:spMkLst>
            <pc:docMk/>
            <pc:sldMk cId="968121308" sldId="258"/>
            <ac:spMk id="5" creationId="{734DD5AA-088F-E567-9F4C-1CEB2A685784}"/>
          </ac:spMkLst>
        </pc:spChg>
        <pc:spChg chg="mod">
          <ac:chgData name="M V S Navaneeth" userId="49d40c948ca58bbe" providerId="LiveId" clId="{1E001BB0-84CA-4F3A-84D6-00160AC2F3F8}" dt="2024-03-20T10:16:41.748" v="68" actId="1076"/>
          <ac:spMkLst>
            <pc:docMk/>
            <pc:sldMk cId="968121308" sldId="258"/>
            <ac:spMk id="6" creationId="{BE54A8E5-59E0-7134-F297-0391C6229D5F}"/>
          </ac:spMkLst>
        </pc:spChg>
        <pc:spChg chg="mod">
          <ac:chgData name="M V S Navaneeth" userId="49d40c948ca58bbe" providerId="LiveId" clId="{1E001BB0-84CA-4F3A-84D6-00160AC2F3F8}" dt="2024-03-20T10:13:12.632" v="21" actId="1076"/>
          <ac:spMkLst>
            <pc:docMk/>
            <pc:sldMk cId="968121308" sldId="258"/>
            <ac:spMk id="7" creationId="{750901DF-D3FE-F068-635E-5F1EA0C2B571}"/>
          </ac:spMkLst>
        </pc:spChg>
        <pc:spChg chg="mod">
          <ac:chgData name="M V S Navaneeth" userId="49d40c948ca58bbe" providerId="LiveId" clId="{1E001BB0-84CA-4F3A-84D6-00160AC2F3F8}" dt="2024-03-20T10:13:12.632" v="21" actId="1076"/>
          <ac:spMkLst>
            <pc:docMk/>
            <pc:sldMk cId="968121308" sldId="258"/>
            <ac:spMk id="8" creationId="{7EA5EBAD-80E4-DF0D-BD4B-C5537997103F}"/>
          </ac:spMkLst>
        </pc:spChg>
        <pc:spChg chg="mod">
          <ac:chgData name="M V S Navaneeth" userId="49d40c948ca58bbe" providerId="LiveId" clId="{1E001BB0-84CA-4F3A-84D6-00160AC2F3F8}" dt="2024-03-20T10:18:25.733" v="77" actId="1076"/>
          <ac:spMkLst>
            <pc:docMk/>
            <pc:sldMk cId="968121308" sldId="258"/>
            <ac:spMk id="9" creationId="{961C66E2-7B7A-8845-7997-D3F30730CBA4}"/>
          </ac:spMkLst>
        </pc:spChg>
        <pc:spChg chg="mod">
          <ac:chgData name="M V S Navaneeth" userId="49d40c948ca58bbe" providerId="LiveId" clId="{1E001BB0-84CA-4F3A-84D6-00160AC2F3F8}" dt="2024-03-20T10:13:12.632" v="21" actId="1076"/>
          <ac:spMkLst>
            <pc:docMk/>
            <pc:sldMk cId="968121308" sldId="258"/>
            <ac:spMk id="10" creationId="{6915224D-72BD-D68A-DF9D-D235DFBC2FC9}"/>
          </ac:spMkLst>
        </pc:spChg>
        <pc:spChg chg="mod">
          <ac:chgData name="M V S Navaneeth" userId="49d40c948ca58bbe" providerId="LiveId" clId="{1E001BB0-84CA-4F3A-84D6-00160AC2F3F8}" dt="2024-03-20T10:13:12.632" v="21" actId="1076"/>
          <ac:spMkLst>
            <pc:docMk/>
            <pc:sldMk cId="968121308" sldId="258"/>
            <ac:spMk id="11" creationId="{6A6C01A1-7543-5EF3-AEA7-46E0B54F1E0D}"/>
          </ac:spMkLst>
        </pc:spChg>
        <pc:spChg chg="add mod">
          <ac:chgData name="M V S Navaneeth" userId="49d40c948ca58bbe" providerId="LiveId" clId="{1E001BB0-84CA-4F3A-84D6-00160AC2F3F8}" dt="2024-03-20T10:19:48.176" v="124" actId="207"/>
          <ac:spMkLst>
            <pc:docMk/>
            <pc:sldMk cId="968121308" sldId="258"/>
            <ac:spMk id="12" creationId="{57B1B88B-ADE1-07BE-4920-409BB7A3FCDE}"/>
          </ac:spMkLst>
        </pc:spChg>
        <pc:spChg chg="add mod">
          <ac:chgData name="M V S Navaneeth" userId="49d40c948ca58bbe" providerId="LiveId" clId="{1E001BB0-84CA-4F3A-84D6-00160AC2F3F8}" dt="2024-03-20T10:19:50.841" v="125" actId="207"/>
          <ac:spMkLst>
            <pc:docMk/>
            <pc:sldMk cId="968121308" sldId="258"/>
            <ac:spMk id="13" creationId="{2E39D5A8-C78A-52CB-272C-B133524E9AB0}"/>
          </ac:spMkLst>
        </pc:spChg>
        <pc:spChg chg="add mod">
          <ac:chgData name="M V S Navaneeth" userId="49d40c948ca58bbe" providerId="LiveId" clId="{1E001BB0-84CA-4F3A-84D6-00160AC2F3F8}" dt="2024-03-20T10:24:48.486" v="171" actId="20577"/>
          <ac:spMkLst>
            <pc:docMk/>
            <pc:sldMk cId="968121308" sldId="258"/>
            <ac:spMk id="14" creationId="{832E5D48-7ACC-48EE-7017-1DFFDDD9D12F}"/>
          </ac:spMkLst>
        </pc:spChg>
        <pc:spChg chg="add mod">
          <ac:chgData name="M V S Navaneeth" userId="49d40c948ca58bbe" providerId="LiveId" clId="{1E001BB0-84CA-4F3A-84D6-00160AC2F3F8}" dt="2024-03-20T10:16:35.669" v="67" actId="1076"/>
          <ac:spMkLst>
            <pc:docMk/>
            <pc:sldMk cId="968121308" sldId="258"/>
            <ac:spMk id="15" creationId="{4D4C54D2-FB78-B744-137B-3AAEA102D74F}"/>
          </ac:spMkLst>
        </pc:spChg>
        <pc:cxnChg chg="add">
          <ac:chgData name="M V S Navaneeth" userId="49d40c948ca58bbe" providerId="LiveId" clId="{1E001BB0-84CA-4F3A-84D6-00160AC2F3F8}" dt="2024-03-20T10:16:53.964" v="70" actId="11529"/>
          <ac:cxnSpMkLst>
            <pc:docMk/>
            <pc:sldMk cId="968121308" sldId="258"/>
            <ac:cxnSpMk id="17" creationId="{0DBE047D-6CC7-6D0A-CD3A-50C6E62A9AD6}"/>
          </ac:cxnSpMkLst>
        </pc:cxnChg>
        <pc:cxnChg chg="add mod">
          <ac:chgData name="M V S Navaneeth" userId="49d40c948ca58bbe" providerId="LiveId" clId="{1E001BB0-84CA-4F3A-84D6-00160AC2F3F8}" dt="2024-03-20T10:17:16.666" v="73" actId="14100"/>
          <ac:cxnSpMkLst>
            <pc:docMk/>
            <pc:sldMk cId="968121308" sldId="258"/>
            <ac:cxnSpMk id="18" creationId="{1E80F154-8F2A-74B5-835C-DEFB36D58A46}"/>
          </ac:cxnSpMkLst>
        </pc:cxnChg>
        <pc:cxnChg chg="add">
          <ac:chgData name="M V S Navaneeth" userId="49d40c948ca58bbe" providerId="LiveId" clId="{1E001BB0-84CA-4F3A-84D6-00160AC2F3F8}" dt="2024-03-20T10:17:44.379" v="74" actId="11529"/>
          <ac:cxnSpMkLst>
            <pc:docMk/>
            <pc:sldMk cId="968121308" sldId="258"/>
            <ac:cxnSpMk id="21" creationId="{78AEEACF-BFE4-A3E8-F547-BDFBEAE564BF}"/>
          </ac:cxnSpMkLst>
        </pc:cxnChg>
        <pc:cxnChg chg="add">
          <ac:chgData name="M V S Navaneeth" userId="49d40c948ca58bbe" providerId="LiveId" clId="{1E001BB0-84CA-4F3A-84D6-00160AC2F3F8}" dt="2024-03-20T10:18:09.520" v="75" actId="11529"/>
          <ac:cxnSpMkLst>
            <pc:docMk/>
            <pc:sldMk cId="968121308" sldId="258"/>
            <ac:cxnSpMk id="23" creationId="{11BF7FDC-3BCE-8584-328B-532085C29D98}"/>
          </ac:cxnSpMkLst>
        </pc:cxnChg>
        <pc:cxnChg chg="add mod">
          <ac:chgData name="M V S Navaneeth" userId="49d40c948ca58bbe" providerId="LiveId" clId="{1E001BB0-84CA-4F3A-84D6-00160AC2F3F8}" dt="2024-03-20T10:18:25.733" v="77" actId="1076"/>
          <ac:cxnSpMkLst>
            <pc:docMk/>
            <pc:sldMk cId="968121308" sldId="258"/>
            <ac:cxnSpMk id="25" creationId="{0C4AB5E7-5016-13F2-1D65-856DDE9D948A}"/>
          </ac:cxnSpMkLst>
        </pc:cxnChg>
        <pc:cxnChg chg="add">
          <ac:chgData name="M V S Navaneeth" userId="49d40c948ca58bbe" providerId="LiveId" clId="{1E001BB0-84CA-4F3A-84D6-00160AC2F3F8}" dt="2024-03-20T10:18:35.466" v="78" actId="11529"/>
          <ac:cxnSpMkLst>
            <pc:docMk/>
            <pc:sldMk cId="968121308" sldId="258"/>
            <ac:cxnSpMk id="28" creationId="{E208F739-D1B0-27D6-5AC3-0BBD665A0EA9}"/>
          </ac:cxnSpMkLst>
        </pc:cxnChg>
        <pc:cxnChg chg="add">
          <ac:chgData name="M V S Navaneeth" userId="49d40c948ca58bbe" providerId="LiveId" clId="{1E001BB0-84CA-4F3A-84D6-00160AC2F3F8}" dt="2024-03-20T10:18:43.302" v="79" actId="11529"/>
          <ac:cxnSpMkLst>
            <pc:docMk/>
            <pc:sldMk cId="968121308" sldId="258"/>
            <ac:cxnSpMk id="30" creationId="{4CE7D868-0DFA-E011-998C-A7DC62208C49}"/>
          </ac:cxnSpMkLst>
        </pc:cxnChg>
        <pc:cxnChg chg="add">
          <ac:chgData name="M V S Navaneeth" userId="49d40c948ca58bbe" providerId="LiveId" clId="{1E001BB0-84CA-4F3A-84D6-00160AC2F3F8}" dt="2024-03-20T10:20:08.174" v="126" actId="11529"/>
          <ac:cxnSpMkLst>
            <pc:docMk/>
            <pc:sldMk cId="968121308" sldId="258"/>
            <ac:cxnSpMk id="32" creationId="{D2A97551-6DC2-101D-6D99-4F044E377B96}"/>
          </ac:cxnSpMkLst>
        </pc:cxnChg>
        <pc:cxnChg chg="add">
          <ac:chgData name="M V S Navaneeth" userId="49d40c948ca58bbe" providerId="LiveId" clId="{1E001BB0-84CA-4F3A-84D6-00160AC2F3F8}" dt="2024-03-20T10:20:15.730" v="127" actId="11529"/>
          <ac:cxnSpMkLst>
            <pc:docMk/>
            <pc:sldMk cId="968121308" sldId="258"/>
            <ac:cxnSpMk id="34" creationId="{C63DB256-E584-8CED-4782-3962833DDC77}"/>
          </ac:cxnSpMkLst>
        </pc:cxnChg>
        <pc:cxnChg chg="add">
          <ac:chgData name="M V S Navaneeth" userId="49d40c948ca58bbe" providerId="LiveId" clId="{1E001BB0-84CA-4F3A-84D6-00160AC2F3F8}" dt="2024-03-20T10:20:21.032" v="128" actId="11529"/>
          <ac:cxnSpMkLst>
            <pc:docMk/>
            <pc:sldMk cId="968121308" sldId="258"/>
            <ac:cxnSpMk id="36" creationId="{339EE90C-5991-6EBE-FB79-0DCBE3166FAE}"/>
          </ac:cxnSpMkLst>
        </pc:cxnChg>
        <pc:cxnChg chg="add">
          <ac:chgData name="M V S Navaneeth" userId="49d40c948ca58bbe" providerId="LiveId" clId="{1E001BB0-84CA-4F3A-84D6-00160AC2F3F8}" dt="2024-03-20T10:20:27.495" v="129" actId="11529"/>
          <ac:cxnSpMkLst>
            <pc:docMk/>
            <pc:sldMk cId="968121308" sldId="258"/>
            <ac:cxnSpMk id="38" creationId="{5C2034B7-F775-7858-3EDE-714667A69341}"/>
          </ac:cxnSpMkLst>
        </pc:cxnChg>
        <pc:cxnChg chg="add">
          <ac:chgData name="M V S Navaneeth" userId="49d40c948ca58bbe" providerId="LiveId" clId="{1E001BB0-84CA-4F3A-84D6-00160AC2F3F8}" dt="2024-03-20T10:20:49.672" v="130" actId="11529"/>
          <ac:cxnSpMkLst>
            <pc:docMk/>
            <pc:sldMk cId="968121308" sldId="258"/>
            <ac:cxnSpMk id="40" creationId="{EB76CDEE-4EEC-22C1-F939-60065C6A7C20}"/>
          </ac:cxnSpMkLst>
        </pc:cxnChg>
        <pc:cxnChg chg="add">
          <ac:chgData name="M V S Navaneeth" userId="49d40c948ca58bbe" providerId="LiveId" clId="{1E001BB0-84CA-4F3A-84D6-00160AC2F3F8}" dt="2024-03-20T10:20:53.704" v="131" actId="11529"/>
          <ac:cxnSpMkLst>
            <pc:docMk/>
            <pc:sldMk cId="968121308" sldId="258"/>
            <ac:cxnSpMk id="42" creationId="{74F3F245-CFB5-B288-18A1-EE0566D306AB}"/>
          </ac:cxnSpMkLst>
        </pc:cxnChg>
        <pc:cxnChg chg="add">
          <ac:chgData name="M V S Navaneeth" userId="49d40c948ca58bbe" providerId="LiveId" clId="{1E001BB0-84CA-4F3A-84D6-00160AC2F3F8}" dt="2024-03-20T10:20:58.321" v="132" actId="11529"/>
          <ac:cxnSpMkLst>
            <pc:docMk/>
            <pc:sldMk cId="968121308" sldId="258"/>
            <ac:cxnSpMk id="44" creationId="{6ED2C127-80B0-3504-CC2E-3D4ED8D4EAA6}"/>
          </ac:cxnSpMkLst>
        </pc:cxnChg>
        <pc:cxnChg chg="add">
          <ac:chgData name="M V S Navaneeth" userId="49d40c948ca58bbe" providerId="LiveId" clId="{1E001BB0-84CA-4F3A-84D6-00160AC2F3F8}" dt="2024-03-20T10:21:03.252" v="133" actId="11529"/>
          <ac:cxnSpMkLst>
            <pc:docMk/>
            <pc:sldMk cId="968121308" sldId="258"/>
            <ac:cxnSpMk id="46" creationId="{366D3A86-8340-F4BD-31CA-FF89A551E78C}"/>
          </ac:cxnSpMkLst>
        </pc:cxnChg>
        <pc:cxnChg chg="add">
          <ac:chgData name="M V S Navaneeth" userId="49d40c948ca58bbe" providerId="LiveId" clId="{1E001BB0-84CA-4F3A-84D6-00160AC2F3F8}" dt="2024-03-20T10:21:12.161" v="134" actId="11529"/>
          <ac:cxnSpMkLst>
            <pc:docMk/>
            <pc:sldMk cId="968121308" sldId="258"/>
            <ac:cxnSpMk id="48" creationId="{184C081E-3993-DCD2-3D6E-F44AE563FACB}"/>
          </ac:cxnSpMkLst>
        </pc:cxnChg>
      </pc:sldChg>
      <pc:sldChg chg="addSp delSp modSp new mod ord">
        <pc:chgData name="M V S Navaneeth" userId="49d40c948ca58bbe" providerId="LiveId" clId="{1E001BB0-84CA-4F3A-84D6-00160AC2F3F8}" dt="2024-03-20T10:24:20.576" v="165"/>
        <pc:sldMkLst>
          <pc:docMk/>
          <pc:sldMk cId="3741067382" sldId="259"/>
        </pc:sldMkLst>
        <pc:spChg chg="mod">
          <ac:chgData name="M V S Navaneeth" userId="49d40c948ca58bbe" providerId="LiveId" clId="{1E001BB0-84CA-4F3A-84D6-00160AC2F3F8}" dt="2024-03-20T10:22:33.790" v="146" actId="1076"/>
          <ac:spMkLst>
            <pc:docMk/>
            <pc:sldMk cId="3741067382" sldId="259"/>
            <ac:spMk id="2" creationId="{587F7F83-0034-B9D2-55D1-E515922853F1}"/>
          </ac:spMkLst>
        </pc:spChg>
        <pc:spChg chg="del mod">
          <ac:chgData name="M V S Navaneeth" userId="49d40c948ca58bbe" providerId="LiveId" clId="{1E001BB0-84CA-4F3A-84D6-00160AC2F3F8}" dt="2024-03-20T10:21:59.816" v="139" actId="478"/>
          <ac:spMkLst>
            <pc:docMk/>
            <pc:sldMk cId="3741067382" sldId="259"/>
            <ac:spMk id="3" creationId="{24FD89DE-0C35-B6CB-C697-0DC353DC9088}"/>
          </ac:spMkLst>
        </pc:spChg>
        <pc:picChg chg="add mod">
          <ac:chgData name="M V S Navaneeth" userId="49d40c948ca58bbe" providerId="LiveId" clId="{1E001BB0-84CA-4F3A-84D6-00160AC2F3F8}" dt="2024-03-20T10:22:39.954" v="147" actId="1076"/>
          <ac:picMkLst>
            <pc:docMk/>
            <pc:sldMk cId="3741067382" sldId="259"/>
            <ac:picMk id="4" creationId="{0EE79B88-F390-5F06-9E59-867C0B523BF8}"/>
          </ac:picMkLst>
        </pc:picChg>
      </pc:sldChg>
      <pc:sldChg chg="addSp delSp modSp new mod">
        <pc:chgData name="M V S Navaneeth" userId="49d40c948ca58bbe" providerId="LiveId" clId="{1E001BB0-84CA-4F3A-84D6-00160AC2F3F8}" dt="2024-03-20T10:23:58.131" v="163" actId="122"/>
        <pc:sldMkLst>
          <pc:docMk/>
          <pc:sldMk cId="2988715189" sldId="260"/>
        </pc:sldMkLst>
        <pc:spChg chg="mod">
          <ac:chgData name="M V S Navaneeth" userId="49d40c948ca58bbe" providerId="LiveId" clId="{1E001BB0-84CA-4F3A-84D6-00160AC2F3F8}" dt="2024-03-20T10:23:58.131" v="163" actId="122"/>
          <ac:spMkLst>
            <pc:docMk/>
            <pc:sldMk cId="2988715189" sldId="260"/>
            <ac:spMk id="2" creationId="{6E7B66DD-B242-48A6-7949-D45E8F2500FC}"/>
          </ac:spMkLst>
        </pc:spChg>
        <pc:spChg chg="del">
          <ac:chgData name="M V S Navaneeth" userId="49d40c948ca58bbe" providerId="LiveId" clId="{1E001BB0-84CA-4F3A-84D6-00160AC2F3F8}" dt="2024-03-20T10:23:05.780" v="148"/>
          <ac:spMkLst>
            <pc:docMk/>
            <pc:sldMk cId="2988715189" sldId="260"/>
            <ac:spMk id="3" creationId="{51D0A597-4226-291C-36C9-50464A6F4C6D}"/>
          </ac:spMkLst>
        </pc:spChg>
        <pc:picChg chg="add mod">
          <ac:chgData name="M V S Navaneeth" userId="49d40c948ca58bbe" providerId="LiveId" clId="{1E001BB0-84CA-4F3A-84D6-00160AC2F3F8}" dt="2024-03-20T10:23:42.209" v="160" actId="1076"/>
          <ac:picMkLst>
            <pc:docMk/>
            <pc:sldMk cId="2988715189" sldId="260"/>
            <ac:picMk id="4" creationId="{BDD9F370-3D4F-A153-493C-D0C4036AF0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34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649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54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34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51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06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81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153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86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1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43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8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23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07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2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91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5DE6F-62E4-4C71-BBC9-CABFAEB966D9}" type="datetimeFigureOut">
              <a:rPr lang="en-IN" smtClean="0"/>
              <a:t>20-03-2024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8F9EB-2317-41A8-A729-6C5E5B88C5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71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3699-D63C-FC0C-49D0-C85DE0DA8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268" y="1777040"/>
            <a:ext cx="9144000" cy="15441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Hand Gesture controlled car</a:t>
            </a:r>
            <a:br>
              <a:rPr lang="en-US"/>
            </a:br>
            <a:r>
              <a:rPr lang="en-US"/>
              <a:t>using Arduino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96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2AE0-6C79-85AD-43D8-2542B7B7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700" y="420111"/>
            <a:ext cx="9905998" cy="1478570"/>
          </a:xfrm>
        </p:spPr>
        <p:txBody>
          <a:bodyPr/>
          <a:lstStyle/>
          <a:p>
            <a:r>
              <a:rPr lang="en-US">
                <a:latin typeface="Bahnschrift SemiCondensed" panose="020B0502040204020203" pitchFamily="34" charset="0"/>
              </a:rPr>
              <a:t>The components we are using are as follows :</a:t>
            </a:r>
            <a:endParaRPr lang="en-IN">
              <a:latin typeface="Bahnschrift Semi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8C43-C45E-D524-83CA-CF11F68F9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Arduino UNO </a:t>
            </a:r>
          </a:p>
          <a:p>
            <a:r>
              <a:rPr lang="en-US" dirty="0"/>
              <a:t>Arduino Nano</a:t>
            </a:r>
          </a:p>
          <a:p>
            <a:r>
              <a:rPr lang="en-US" dirty="0"/>
              <a:t>L298N motor driver</a:t>
            </a:r>
          </a:p>
          <a:p>
            <a:r>
              <a:rPr lang="en-US" dirty="0"/>
              <a:t>nRf24L01 Modules </a:t>
            </a:r>
          </a:p>
          <a:p>
            <a:r>
              <a:rPr lang="en-US" dirty="0"/>
              <a:t>18650 Lithium ion batteries</a:t>
            </a:r>
          </a:p>
          <a:p>
            <a:r>
              <a:rPr lang="en-US"/>
              <a:t>Accelerometer(MPU6050)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62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7F83-0034-B9D2-55D1-E5159228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69" y="2526100"/>
            <a:ext cx="4994211" cy="1478570"/>
          </a:xfrm>
        </p:spPr>
        <p:txBody>
          <a:bodyPr/>
          <a:lstStyle/>
          <a:p>
            <a:pPr algn="ctr"/>
            <a:r>
              <a:rPr lang="en-US" b="1" dirty="0"/>
              <a:t>Circuit Diagram of transmitter</a:t>
            </a:r>
            <a:endParaRPr lang="en-IN" dirty="0"/>
          </a:p>
        </p:txBody>
      </p:sp>
      <p:pic>
        <p:nvPicPr>
          <p:cNvPr id="4" name="Content Placeholder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EE79B88-F390-5F06-9E59-867C0B523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800" y="446554"/>
            <a:ext cx="6270642" cy="563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6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66DD-B242-48A6-7949-D45E8F25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260" y="2291870"/>
            <a:ext cx="4203844" cy="1478570"/>
          </a:xfrm>
        </p:spPr>
        <p:txBody>
          <a:bodyPr/>
          <a:lstStyle/>
          <a:p>
            <a:pPr algn="ctr"/>
            <a:r>
              <a:rPr lang="en-US" b="1" dirty="0"/>
              <a:t>Circuit diagram of receiver</a:t>
            </a:r>
            <a:endParaRPr lang="en-IN" dirty="0"/>
          </a:p>
        </p:txBody>
      </p:sp>
      <p:pic>
        <p:nvPicPr>
          <p:cNvPr id="4" name="Content Placeholder 3" descr="A diagram of a circuit board&#10;&#10;Description automatically generated">
            <a:extLst>
              <a:ext uri="{FF2B5EF4-FFF2-40B4-BE49-F238E27FC236}">
                <a16:creationId xmlns:a16="http://schemas.microsoft.com/office/drawing/2014/main" id="{BDD9F370-3D4F-A153-493C-D0C4036AF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489" y="146304"/>
            <a:ext cx="5695981" cy="627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1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0E0EF8-1666-8E81-367C-9F2B0A530470}"/>
              </a:ext>
            </a:extLst>
          </p:cNvPr>
          <p:cNvSpPr/>
          <p:nvPr/>
        </p:nvSpPr>
        <p:spPr>
          <a:xfrm>
            <a:off x="1429341" y="121976"/>
            <a:ext cx="1112808" cy="4658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Start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4DD5AA-088F-E567-9F4C-1CEB2A685784}"/>
              </a:ext>
            </a:extLst>
          </p:cNvPr>
          <p:cNvSpPr/>
          <p:nvPr/>
        </p:nvSpPr>
        <p:spPr>
          <a:xfrm>
            <a:off x="3714606" y="121976"/>
            <a:ext cx="1529750" cy="4658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bg2"/>
                </a:solidFill>
              </a:rPr>
              <a:t>Accelerometer</a:t>
            </a:r>
            <a:endParaRPr lang="en-IN" sz="1600">
              <a:solidFill>
                <a:schemeClr val="bg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4A8E5-59E0-7134-F297-0391C6229D5F}"/>
              </a:ext>
            </a:extLst>
          </p:cNvPr>
          <p:cNvSpPr/>
          <p:nvPr/>
        </p:nvSpPr>
        <p:spPr>
          <a:xfrm>
            <a:off x="6096000" y="121976"/>
            <a:ext cx="1112808" cy="4658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Arduino Nano</a:t>
            </a:r>
            <a:endParaRPr lang="en-IN">
              <a:solidFill>
                <a:schemeClr val="bg2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0901DF-D3FE-F068-635E-5F1EA0C2B571}"/>
              </a:ext>
            </a:extLst>
          </p:cNvPr>
          <p:cNvSpPr/>
          <p:nvPr/>
        </p:nvSpPr>
        <p:spPr>
          <a:xfrm>
            <a:off x="7579630" y="813814"/>
            <a:ext cx="1639018" cy="871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Obtaining values along x y z direction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A5EBAD-80E4-DF0D-BD4B-C5537997103F}"/>
              </a:ext>
            </a:extLst>
          </p:cNvPr>
          <p:cNvSpPr/>
          <p:nvPr/>
        </p:nvSpPr>
        <p:spPr>
          <a:xfrm>
            <a:off x="6458771" y="2410134"/>
            <a:ext cx="1270957" cy="556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RF transmitter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1C66E2-7B7A-8845-7997-D3F30730CBA4}"/>
              </a:ext>
            </a:extLst>
          </p:cNvPr>
          <p:cNvSpPr/>
          <p:nvPr/>
        </p:nvSpPr>
        <p:spPr>
          <a:xfrm>
            <a:off x="4263119" y="2402989"/>
            <a:ext cx="1191882" cy="556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RF receiver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15224D-72BD-D68A-DF9D-D235DFBC2FC9}"/>
              </a:ext>
            </a:extLst>
          </p:cNvPr>
          <p:cNvSpPr/>
          <p:nvPr/>
        </p:nvSpPr>
        <p:spPr>
          <a:xfrm>
            <a:off x="4302656" y="3719192"/>
            <a:ext cx="1112808" cy="4658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Arduino UNO</a:t>
            </a:r>
            <a:endParaRPr lang="en-IN">
              <a:solidFill>
                <a:schemeClr val="bg2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A6C01A1-7543-5EF3-AEA7-46E0B54F1E0D}"/>
              </a:ext>
            </a:extLst>
          </p:cNvPr>
          <p:cNvSpPr/>
          <p:nvPr/>
        </p:nvSpPr>
        <p:spPr>
          <a:xfrm>
            <a:off x="6654301" y="3719192"/>
            <a:ext cx="2150853" cy="108692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Checking the values </a:t>
            </a:r>
            <a:endParaRPr lang="en-IN">
              <a:solidFill>
                <a:schemeClr val="bg2"/>
              </a:solidFill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31961233-3388-2E39-6492-BC5B57E53D26}"/>
              </a:ext>
            </a:extLst>
          </p:cNvPr>
          <p:cNvSpPr/>
          <p:nvPr/>
        </p:nvSpPr>
        <p:spPr>
          <a:xfrm>
            <a:off x="4548882" y="5094505"/>
            <a:ext cx="1112807" cy="465827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Forward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3E9BDF42-8ABC-E89F-3CC5-55145572337A}"/>
              </a:ext>
            </a:extLst>
          </p:cNvPr>
          <p:cNvSpPr/>
          <p:nvPr/>
        </p:nvSpPr>
        <p:spPr>
          <a:xfrm>
            <a:off x="6444074" y="5094505"/>
            <a:ext cx="1238837" cy="465827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Backward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7B1B88B-ADE1-07BE-4920-409BB7A3FCDE}"/>
              </a:ext>
            </a:extLst>
          </p:cNvPr>
          <p:cNvSpPr/>
          <p:nvPr/>
        </p:nvSpPr>
        <p:spPr>
          <a:xfrm>
            <a:off x="8295766" y="5094505"/>
            <a:ext cx="922882" cy="465827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Left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2E39D5A8-C78A-52CB-272C-B133524E9AB0}"/>
              </a:ext>
            </a:extLst>
          </p:cNvPr>
          <p:cNvSpPr/>
          <p:nvPr/>
        </p:nvSpPr>
        <p:spPr>
          <a:xfrm>
            <a:off x="9985851" y="5094505"/>
            <a:ext cx="922882" cy="465827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Right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32E5D48-7ACC-48EE-7017-1DFFDDD9D12F}"/>
              </a:ext>
            </a:extLst>
          </p:cNvPr>
          <p:cNvSpPr/>
          <p:nvPr/>
        </p:nvSpPr>
        <p:spPr>
          <a:xfrm>
            <a:off x="6898431" y="6042893"/>
            <a:ext cx="1508701" cy="6661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L298N motor shield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4C54D2-FB78-B744-137B-3AAEA102D74F}"/>
              </a:ext>
            </a:extLst>
          </p:cNvPr>
          <p:cNvSpPr/>
          <p:nvPr/>
        </p:nvSpPr>
        <p:spPr>
          <a:xfrm>
            <a:off x="2982816" y="6097756"/>
            <a:ext cx="1270957" cy="5564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Movement of car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BE047D-6CC7-6D0A-CD3A-50C6E62A9AD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42149" y="354890"/>
            <a:ext cx="1172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0F154-8F2A-74B5-835C-DEFB36D58A4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227378" y="354889"/>
            <a:ext cx="868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8AEEACF-BFE4-A3E8-F547-BDFBEAE564BF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7208808" y="354890"/>
            <a:ext cx="1190331" cy="458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1BF7FDC-3BCE-8584-328B-532085C29D98}"/>
              </a:ext>
            </a:extLst>
          </p:cNvPr>
          <p:cNvCxnSpPr>
            <a:stCxn id="7" idx="2"/>
            <a:endCxn id="8" idx="3"/>
          </p:cNvCxnSpPr>
          <p:nvPr/>
        </p:nvCxnSpPr>
        <p:spPr>
          <a:xfrm rot="5400000">
            <a:off x="7562808" y="1852005"/>
            <a:ext cx="1003252" cy="669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4AB5E7-5016-13F2-1D65-856DDE9D948A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5455001" y="2681191"/>
            <a:ext cx="1003770" cy="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08F739-D1B0-27D6-5AC3-0BBD665A0EA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859060" y="2959393"/>
            <a:ext cx="0" cy="75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CE7D868-0DFA-E011-998C-A7DC62208C49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15464" y="3952106"/>
            <a:ext cx="1238837" cy="3105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2A97551-6DC2-101D-6D99-4F044E377B96}"/>
              </a:ext>
            </a:extLst>
          </p:cNvPr>
          <p:cNvCxnSpPr>
            <a:stCxn id="11" idx="2"/>
            <a:endCxn id="2" idx="3"/>
          </p:cNvCxnSpPr>
          <p:nvPr/>
        </p:nvCxnSpPr>
        <p:spPr>
          <a:xfrm rot="5400000">
            <a:off x="6273315" y="3638092"/>
            <a:ext cx="288384" cy="2624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3DB256-E584-8CED-4782-3962833DDC77}"/>
              </a:ext>
            </a:extLst>
          </p:cNvPr>
          <p:cNvCxnSpPr>
            <a:stCxn id="11" idx="2"/>
            <a:endCxn id="3" idx="3"/>
          </p:cNvCxnSpPr>
          <p:nvPr/>
        </p:nvCxnSpPr>
        <p:spPr>
          <a:xfrm rot="5400000">
            <a:off x="7252419" y="4617196"/>
            <a:ext cx="288384" cy="6662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39EE90C-5991-6EBE-FB79-0DCBE3166FAE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16200000" flipH="1">
            <a:off x="8099275" y="4436573"/>
            <a:ext cx="288384" cy="1027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2034B7-F775-7858-3EDE-714667A69341}"/>
              </a:ext>
            </a:extLst>
          </p:cNvPr>
          <p:cNvCxnSpPr>
            <a:stCxn id="11" idx="2"/>
            <a:endCxn id="13" idx="3"/>
          </p:cNvCxnSpPr>
          <p:nvPr/>
        </p:nvCxnSpPr>
        <p:spPr>
          <a:xfrm rot="16200000" flipH="1">
            <a:off x="8944318" y="3591531"/>
            <a:ext cx="288384" cy="2717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B76CDEE-4EEC-22C1-F939-60065C6A7C20}"/>
              </a:ext>
            </a:extLst>
          </p:cNvPr>
          <p:cNvCxnSpPr>
            <a:stCxn id="2" idx="1"/>
            <a:endCxn id="14" idx="0"/>
          </p:cNvCxnSpPr>
          <p:nvPr/>
        </p:nvCxnSpPr>
        <p:spPr>
          <a:xfrm rot="16200000" flipH="1">
            <a:off x="6137754" y="4527864"/>
            <a:ext cx="482561" cy="25474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4F3F245-CFB5-B288-18A1-EE0566D306AB}"/>
              </a:ext>
            </a:extLst>
          </p:cNvPr>
          <p:cNvCxnSpPr>
            <a:stCxn id="3" idx="1"/>
            <a:endCxn id="14" idx="0"/>
          </p:cNvCxnSpPr>
          <p:nvPr/>
        </p:nvCxnSpPr>
        <p:spPr>
          <a:xfrm rot="16200000" flipH="1">
            <a:off x="7116857" y="5506967"/>
            <a:ext cx="482561" cy="589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ED2C127-80B0-3504-CC2E-3D4ED8D4EAA6}"/>
              </a:ext>
            </a:extLst>
          </p:cNvPr>
          <p:cNvCxnSpPr>
            <a:stCxn id="12" idx="1"/>
            <a:endCxn id="14" idx="0"/>
          </p:cNvCxnSpPr>
          <p:nvPr/>
        </p:nvCxnSpPr>
        <p:spPr>
          <a:xfrm rot="5400000">
            <a:off x="7963715" y="5249400"/>
            <a:ext cx="482561" cy="1104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66D3A86-8340-F4BD-31CA-FF89A551E78C}"/>
              </a:ext>
            </a:extLst>
          </p:cNvPr>
          <p:cNvCxnSpPr>
            <a:stCxn id="13" idx="1"/>
            <a:endCxn id="14" idx="0"/>
          </p:cNvCxnSpPr>
          <p:nvPr/>
        </p:nvCxnSpPr>
        <p:spPr>
          <a:xfrm rot="5400000">
            <a:off x="8808757" y="4404357"/>
            <a:ext cx="482561" cy="2794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4C081E-3993-DCD2-3D6E-F44AE563FACB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253773" y="6375958"/>
            <a:ext cx="26446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21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Bahnschrift SemiCondensed</vt:lpstr>
      <vt:lpstr>Tw Cen MT</vt:lpstr>
      <vt:lpstr>Circuit</vt:lpstr>
      <vt:lpstr>Hand Gesture controlled car using Arduino </vt:lpstr>
      <vt:lpstr>The components we are using are as follows :</vt:lpstr>
      <vt:lpstr>Circuit Diagram of transmitter</vt:lpstr>
      <vt:lpstr>Circuit diagram of receiver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 controlled car</dc:title>
  <dc:creator>M V S Navaneeth</dc:creator>
  <cp:lastModifiedBy>M V S Navaneeth</cp:lastModifiedBy>
  <cp:revision>1</cp:revision>
  <dcterms:created xsi:type="dcterms:W3CDTF">2024-03-13T05:04:31Z</dcterms:created>
  <dcterms:modified xsi:type="dcterms:W3CDTF">2024-03-20T10:26:38Z</dcterms:modified>
</cp:coreProperties>
</file>