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6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5" r:id="rId8"/>
    <p:sldId id="262" r:id="rId9"/>
    <p:sldId id="263" r:id="rId10"/>
    <p:sldId id="266" r:id="rId11"/>
    <p:sldId id="264" r:id="rId12"/>
    <p:sldId id="267" r:id="rId13"/>
    <p:sldId id="268" r:id="rId14"/>
    <p:sldId id="269" r:id="rId15"/>
    <p:sldId id="274" r:id="rId16"/>
    <p:sldId id="275" r:id="rId17"/>
    <p:sldId id="270" r:id="rId18"/>
    <p:sldId id="271" r:id="rId19"/>
    <p:sldId id="273" r:id="rId20"/>
    <p:sldId id="277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4660"/>
  </p:normalViewPr>
  <p:slideViewPr>
    <p:cSldViewPr snapToGrid="0">
      <p:cViewPr>
        <p:scale>
          <a:sx n="79" d="100"/>
          <a:sy n="79" d="100"/>
        </p:scale>
        <p:origin x="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88F195-D4E3-496A-AD12-4666BE9AAFC5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0186156-1E9D-4629-8D59-F1549C119497}">
      <dgm:prSet phldrT="[Text]"/>
      <dgm:spPr/>
      <dgm:t>
        <a:bodyPr/>
        <a:lstStyle/>
        <a:p>
          <a:r>
            <a:rPr lang="en-US" dirty="0"/>
            <a:t>Artificial Intelligence</a:t>
          </a:r>
          <a:endParaRPr lang="en-IN" dirty="0"/>
        </a:p>
      </dgm:t>
    </dgm:pt>
    <dgm:pt modelId="{93FD2CC2-7A7A-4436-81E7-B6B027383C85}" type="parTrans" cxnId="{0C3C6CD6-765F-4A97-97DE-CC451F7608D4}">
      <dgm:prSet/>
      <dgm:spPr/>
      <dgm:t>
        <a:bodyPr/>
        <a:lstStyle/>
        <a:p>
          <a:endParaRPr lang="en-IN"/>
        </a:p>
      </dgm:t>
    </dgm:pt>
    <dgm:pt modelId="{90819A93-282F-484D-9400-0617E9802FFC}" type="sibTrans" cxnId="{0C3C6CD6-765F-4A97-97DE-CC451F7608D4}">
      <dgm:prSet/>
      <dgm:spPr/>
      <dgm:t>
        <a:bodyPr/>
        <a:lstStyle/>
        <a:p>
          <a:endParaRPr lang="en-IN"/>
        </a:p>
      </dgm:t>
    </dgm:pt>
    <dgm:pt modelId="{D9B1611D-66E6-47EB-8E18-F4710AC51C64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Machine Learning</a:t>
          </a:r>
          <a:endParaRPr lang="en-IN" dirty="0"/>
        </a:p>
      </dgm:t>
    </dgm:pt>
    <dgm:pt modelId="{8E668807-3B1B-4700-9C13-3D27C5B0087C}" type="parTrans" cxnId="{D238CC6E-C54B-44A3-8A94-3A40205778AA}">
      <dgm:prSet/>
      <dgm:spPr/>
      <dgm:t>
        <a:bodyPr/>
        <a:lstStyle/>
        <a:p>
          <a:endParaRPr lang="en-IN"/>
        </a:p>
      </dgm:t>
    </dgm:pt>
    <dgm:pt modelId="{1C49769C-BF40-4167-BD6E-A90E11E87FE2}" type="sibTrans" cxnId="{D238CC6E-C54B-44A3-8A94-3A40205778AA}">
      <dgm:prSet/>
      <dgm:spPr/>
      <dgm:t>
        <a:bodyPr/>
        <a:lstStyle/>
        <a:p>
          <a:endParaRPr lang="en-IN"/>
        </a:p>
      </dgm:t>
    </dgm:pt>
    <dgm:pt modelId="{297C2519-9846-4848-8288-6941C6C586F6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Deep Learning</a:t>
          </a:r>
          <a:endParaRPr lang="en-IN" dirty="0"/>
        </a:p>
      </dgm:t>
    </dgm:pt>
    <dgm:pt modelId="{0DCA62D9-FF11-4133-A20B-676C04701D56}" type="parTrans" cxnId="{DECD5250-6CE7-4882-9C59-8F7CDEED0EB4}">
      <dgm:prSet/>
      <dgm:spPr/>
      <dgm:t>
        <a:bodyPr/>
        <a:lstStyle/>
        <a:p>
          <a:endParaRPr lang="en-IN"/>
        </a:p>
      </dgm:t>
    </dgm:pt>
    <dgm:pt modelId="{246F413E-967B-4C63-8760-A986BFB7E415}" type="sibTrans" cxnId="{DECD5250-6CE7-4882-9C59-8F7CDEED0EB4}">
      <dgm:prSet/>
      <dgm:spPr/>
      <dgm:t>
        <a:bodyPr/>
        <a:lstStyle/>
        <a:p>
          <a:endParaRPr lang="en-IN"/>
        </a:p>
      </dgm:t>
    </dgm:pt>
    <dgm:pt modelId="{93F6E3B3-318E-418E-B0BF-68D055D1221D}" type="pres">
      <dgm:prSet presAssocID="{6288F195-D4E3-496A-AD12-4666BE9AAFC5}" presName="Name0" presStyleCnt="0">
        <dgm:presLayoutVars>
          <dgm:chMax val="7"/>
          <dgm:resizeHandles val="exact"/>
        </dgm:presLayoutVars>
      </dgm:prSet>
      <dgm:spPr/>
    </dgm:pt>
    <dgm:pt modelId="{1B2356E3-2D77-42F0-8323-DD5EE5AF4AFB}" type="pres">
      <dgm:prSet presAssocID="{6288F195-D4E3-496A-AD12-4666BE9AAFC5}" presName="comp1" presStyleCnt="0"/>
      <dgm:spPr/>
    </dgm:pt>
    <dgm:pt modelId="{5E29697D-BA13-437C-AA2C-061144CD8ED7}" type="pres">
      <dgm:prSet presAssocID="{6288F195-D4E3-496A-AD12-4666BE9AAFC5}" presName="circle1" presStyleLbl="node1" presStyleIdx="0" presStyleCnt="3"/>
      <dgm:spPr/>
    </dgm:pt>
    <dgm:pt modelId="{56FB2906-4DF5-4CCB-9E73-149851ECC475}" type="pres">
      <dgm:prSet presAssocID="{6288F195-D4E3-496A-AD12-4666BE9AAFC5}" presName="c1text" presStyleLbl="node1" presStyleIdx="0" presStyleCnt="3">
        <dgm:presLayoutVars>
          <dgm:bulletEnabled val="1"/>
        </dgm:presLayoutVars>
      </dgm:prSet>
      <dgm:spPr/>
    </dgm:pt>
    <dgm:pt modelId="{84DB1300-9476-4C17-A281-EC36CE270E32}" type="pres">
      <dgm:prSet presAssocID="{6288F195-D4E3-496A-AD12-4666BE9AAFC5}" presName="comp2" presStyleCnt="0"/>
      <dgm:spPr/>
    </dgm:pt>
    <dgm:pt modelId="{99145E3D-AF4C-4A69-A70B-323CAC9EE064}" type="pres">
      <dgm:prSet presAssocID="{6288F195-D4E3-496A-AD12-4666BE9AAFC5}" presName="circle2" presStyleLbl="node1" presStyleIdx="1" presStyleCnt="3" custLinFactNeighborX="0" custLinFactNeighborY="352"/>
      <dgm:spPr/>
    </dgm:pt>
    <dgm:pt modelId="{F6DAB69C-91D2-4707-B1D8-EDB3AD801DB5}" type="pres">
      <dgm:prSet presAssocID="{6288F195-D4E3-496A-AD12-4666BE9AAFC5}" presName="c2text" presStyleLbl="node1" presStyleIdx="1" presStyleCnt="3">
        <dgm:presLayoutVars>
          <dgm:bulletEnabled val="1"/>
        </dgm:presLayoutVars>
      </dgm:prSet>
      <dgm:spPr/>
    </dgm:pt>
    <dgm:pt modelId="{C6D81F7C-F526-4E80-A038-C66F25956C41}" type="pres">
      <dgm:prSet presAssocID="{6288F195-D4E3-496A-AD12-4666BE9AAFC5}" presName="comp3" presStyleCnt="0"/>
      <dgm:spPr/>
    </dgm:pt>
    <dgm:pt modelId="{FE366631-BB09-4635-A860-4CD671686680}" type="pres">
      <dgm:prSet presAssocID="{6288F195-D4E3-496A-AD12-4666BE9AAFC5}" presName="circle3" presStyleLbl="node1" presStyleIdx="2" presStyleCnt="3" custScaleX="100565"/>
      <dgm:spPr/>
    </dgm:pt>
    <dgm:pt modelId="{63AEBA1B-6B62-4031-B86C-FE410014531E}" type="pres">
      <dgm:prSet presAssocID="{6288F195-D4E3-496A-AD12-4666BE9AAFC5}" presName="c3text" presStyleLbl="node1" presStyleIdx="2" presStyleCnt="3">
        <dgm:presLayoutVars>
          <dgm:bulletEnabled val="1"/>
        </dgm:presLayoutVars>
      </dgm:prSet>
      <dgm:spPr/>
    </dgm:pt>
  </dgm:ptLst>
  <dgm:cxnLst>
    <dgm:cxn modelId="{EB2B8D08-DE39-42B7-9B92-2AC815ED2279}" type="presOf" srcId="{D9B1611D-66E6-47EB-8E18-F4710AC51C64}" destId="{F6DAB69C-91D2-4707-B1D8-EDB3AD801DB5}" srcOrd="1" destOrd="0" presId="urn:microsoft.com/office/officeart/2005/8/layout/venn2"/>
    <dgm:cxn modelId="{E185F817-0F22-4246-82C8-4D9423859C08}" type="presOf" srcId="{297C2519-9846-4848-8288-6941C6C586F6}" destId="{63AEBA1B-6B62-4031-B86C-FE410014531E}" srcOrd="1" destOrd="0" presId="urn:microsoft.com/office/officeart/2005/8/layout/venn2"/>
    <dgm:cxn modelId="{F437A01D-2BF1-4B75-A64F-766C5DB6C0D2}" type="presOf" srcId="{D0186156-1E9D-4629-8D59-F1549C119497}" destId="{5E29697D-BA13-437C-AA2C-061144CD8ED7}" srcOrd="0" destOrd="0" presId="urn:microsoft.com/office/officeart/2005/8/layout/venn2"/>
    <dgm:cxn modelId="{D5C8EC35-7246-4F52-AB9E-38C12F03DC63}" type="presOf" srcId="{6288F195-D4E3-496A-AD12-4666BE9AAFC5}" destId="{93F6E3B3-318E-418E-B0BF-68D055D1221D}" srcOrd="0" destOrd="0" presId="urn:microsoft.com/office/officeart/2005/8/layout/venn2"/>
    <dgm:cxn modelId="{B726C74D-493B-44AF-A0BC-15BA60589F3E}" type="presOf" srcId="{297C2519-9846-4848-8288-6941C6C586F6}" destId="{FE366631-BB09-4635-A860-4CD671686680}" srcOrd="0" destOrd="0" presId="urn:microsoft.com/office/officeart/2005/8/layout/venn2"/>
    <dgm:cxn modelId="{D238CC6E-C54B-44A3-8A94-3A40205778AA}" srcId="{6288F195-D4E3-496A-AD12-4666BE9AAFC5}" destId="{D9B1611D-66E6-47EB-8E18-F4710AC51C64}" srcOrd="1" destOrd="0" parTransId="{8E668807-3B1B-4700-9C13-3D27C5B0087C}" sibTransId="{1C49769C-BF40-4167-BD6E-A90E11E87FE2}"/>
    <dgm:cxn modelId="{DECD5250-6CE7-4882-9C59-8F7CDEED0EB4}" srcId="{6288F195-D4E3-496A-AD12-4666BE9AAFC5}" destId="{297C2519-9846-4848-8288-6941C6C586F6}" srcOrd="2" destOrd="0" parTransId="{0DCA62D9-FF11-4133-A20B-676C04701D56}" sibTransId="{246F413E-967B-4C63-8760-A986BFB7E415}"/>
    <dgm:cxn modelId="{D39A0787-7D9F-4334-8D45-7F16B802E546}" type="presOf" srcId="{D0186156-1E9D-4629-8D59-F1549C119497}" destId="{56FB2906-4DF5-4CCB-9E73-149851ECC475}" srcOrd="1" destOrd="0" presId="urn:microsoft.com/office/officeart/2005/8/layout/venn2"/>
    <dgm:cxn modelId="{5F2849A8-334F-48D2-9CAE-E34E08CC01FC}" type="presOf" srcId="{D9B1611D-66E6-47EB-8E18-F4710AC51C64}" destId="{99145E3D-AF4C-4A69-A70B-323CAC9EE064}" srcOrd="0" destOrd="0" presId="urn:microsoft.com/office/officeart/2005/8/layout/venn2"/>
    <dgm:cxn modelId="{0C3C6CD6-765F-4A97-97DE-CC451F7608D4}" srcId="{6288F195-D4E3-496A-AD12-4666BE9AAFC5}" destId="{D0186156-1E9D-4629-8D59-F1549C119497}" srcOrd="0" destOrd="0" parTransId="{93FD2CC2-7A7A-4436-81E7-B6B027383C85}" sibTransId="{90819A93-282F-484D-9400-0617E9802FFC}"/>
    <dgm:cxn modelId="{9D164CF2-B21D-499B-8CAB-FF95412887AB}" type="presParOf" srcId="{93F6E3B3-318E-418E-B0BF-68D055D1221D}" destId="{1B2356E3-2D77-42F0-8323-DD5EE5AF4AFB}" srcOrd="0" destOrd="0" presId="urn:microsoft.com/office/officeart/2005/8/layout/venn2"/>
    <dgm:cxn modelId="{E30F2EC4-D09B-407D-B8E7-A0A36DAC9376}" type="presParOf" srcId="{1B2356E3-2D77-42F0-8323-DD5EE5AF4AFB}" destId="{5E29697D-BA13-437C-AA2C-061144CD8ED7}" srcOrd="0" destOrd="0" presId="urn:microsoft.com/office/officeart/2005/8/layout/venn2"/>
    <dgm:cxn modelId="{4EEC3958-B2FD-4152-B4AE-1955DE3DAE5F}" type="presParOf" srcId="{1B2356E3-2D77-42F0-8323-DD5EE5AF4AFB}" destId="{56FB2906-4DF5-4CCB-9E73-149851ECC475}" srcOrd="1" destOrd="0" presId="urn:microsoft.com/office/officeart/2005/8/layout/venn2"/>
    <dgm:cxn modelId="{60635B9E-72EE-41BF-A292-CB7A4B70A2BA}" type="presParOf" srcId="{93F6E3B3-318E-418E-B0BF-68D055D1221D}" destId="{84DB1300-9476-4C17-A281-EC36CE270E32}" srcOrd="1" destOrd="0" presId="urn:microsoft.com/office/officeart/2005/8/layout/venn2"/>
    <dgm:cxn modelId="{836F0B54-059D-46E2-A5B3-35C15D0D1F6E}" type="presParOf" srcId="{84DB1300-9476-4C17-A281-EC36CE270E32}" destId="{99145E3D-AF4C-4A69-A70B-323CAC9EE064}" srcOrd="0" destOrd="0" presId="urn:microsoft.com/office/officeart/2005/8/layout/venn2"/>
    <dgm:cxn modelId="{A7DF88B6-ECE1-4D9F-B2D5-6A900881F6BF}" type="presParOf" srcId="{84DB1300-9476-4C17-A281-EC36CE270E32}" destId="{F6DAB69C-91D2-4707-B1D8-EDB3AD801DB5}" srcOrd="1" destOrd="0" presId="urn:microsoft.com/office/officeart/2005/8/layout/venn2"/>
    <dgm:cxn modelId="{E85219AB-38B9-4806-9B37-EA7BFE7375E6}" type="presParOf" srcId="{93F6E3B3-318E-418E-B0BF-68D055D1221D}" destId="{C6D81F7C-F526-4E80-A038-C66F25956C41}" srcOrd="2" destOrd="0" presId="urn:microsoft.com/office/officeart/2005/8/layout/venn2"/>
    <dgm:cxn modelId="{3D12FA54-44FD-4F71-9680-04E35BC8BC4A}" type="presParOf" srcId="{C6D81F7C-F526-4E80-A038-C66F25956C41}" destId="{FE366631-BB09-4635-A860-4CD671686680}" srcOrd="0" destOrd="0" presId="urn:microsoft.com/office/officeart/2005/8/layout/venn2"/>
    <dgm:cxn modelId="{A0A3EA76-AE06-4DB5-B45F-A2FB548A09BA}" type="presParOf" srcId="{C6D81F7C-F526-4E80-A038-C66F25956C41}" destId="{63AEBA1B-6B62-4031-B86C-FE410014531E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302819-5B55-4BE7-BB8B-F892DEB600D1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3E1B6D1-6E3C-49D3-80B6-191F6E87007C}">
      <dgm:prSet phldrT="[Text]" custT="1"/>
      <dgm:spPr/>
      <dgm:t>
        <a:bodyPr/>
        <a:lstStyle/>
        <a:p>
          <a:r>
            <a:rPr lang="en-US" sz="2400" dirty="0"/>
            <a:t>Types of Machine Learning</a:t>
          </a:r>
          <a:endParaRPr lang="en-IN" sz="2400" dirty="0"/>
        </a:p>
      </dgm:t>
    </dgm:pt>
    <dgm:pt modelId="{F60A6A6E-A935-49E8-A74B-6787D2B504EA}" type="parTrans" cxnId="{29F2C293-451F-4AB9-BD5A-24EB3C85E572}">
      <dgm:prSet/>
      <dgm:spPr/>
      <dgm:t>
        <a:bodyPr/>
        <a:lstStyle/>
        <a:p>
          <a:endParaRPr lang="en-IN"/>
        </a:p>
      </dgm:t>
    </dgm:pt>
    <dgm:pt modelId="{DF9F9563-F31C-4826-8D69-98D8CFAA6D6D}" type="sibTrans" cxnId="{29F2C293-451F-4AB9-BD5A-24EB3C85E572}">
      <dgm:prSet/>
      <dgm:spPr>
        <a:solidFill>
          <a:schemeClr val="bg1">
            <a:alpha val="90000"/>
          </a:schemeClr>
        </a:solidFill>
        <a:ln>
          <a:solidFill>
            <a:schemeClr val="bg1"/>
          </a:solidFill>
        </a:ln>
      </dgm:spPr>
      <dgm:t>
        <a:bodyPr/>
        <a:lstStyle/>
        <a:p>
          <a:endParaRPr lang="en-IN"/>
        </a:p>
      </dgm:t>
    </dgm:pt>
    <dgm:pt modelId="{D20F7A8A-B1D3-45DC-B103-770D8DC67F17}">
      <dgm:prSet phldrT="[Text]" custT="1"/>
      <dgm:spPr/>
      <dgm:t>
        <a:bodyPr/>
        <a:lstStyle/>
        <a:p>
          <a:r>
            <a:rPr lang="en-US" sz="1400" dirty="0"/>
            <a:t>Supervised Learning</a:t>
          </a:r>
          <a:endParaRPr lang="en-IN" sz="1400" dirty="0"/>
        </a:p>
      </dgm:t>
    </dgm:pt>
    <dgm:pt modelId="{0F5AF58A-B901-4952-8925-1F1F619B538C}" type="parTrans" cxnId="{D7306C14-9C5A-466D-A423-C42E6E88BBF1}">
      <dgm:prSet/>
      <dgm:spPr/>
      <dgm:t>
        <a:bodyPr/>
        <a:lstStyle/>
        <a:p>
          <a:endParaRPr lang="en-IN"/>
        </a:p>
      </dgm:t>
    </dgm:pt>
    <dgm:pt modelId="{23F03B20-6A64-4FC8-B888-920A068596A6}" type="sibTrans" cxnId="{D7306C14-9C5A-466D-A423-C42E6E88BBF1}">
      <dgm:prSet/>
      <dgm:spPr/>
      <dgm:t>
        <a:bodyPr/>
        <a:lstStyle/>
        <a:p>
          <a:r>
            <a:rPr lang="en-US" dirty="0"/>
            <a:t>Labelled Data</a:t>
          </a:r>
          <a:endParaRPr lang="en-IN" dirty="0"/>
        </a:p>
      </dgm:t>
    </dgm:pt>
    <dgm:pt modelId="{C4AFB2D1-51F2-4BAA-B23F-93D6305D1A79}">
      <dgm:prSet phldrT="[Text]" custT="1"/>
      <dgm:spPr/>
      <dgm:t>
        <a:bodyPr/>
        <a:lstStyle/>
        <a:p>
          <a:r>
            <a:rPr lang="en-US" sz="1400" dirty="0"/>
            <a:t>Unsupervised Learning</a:t>
          </a:r>
          <a:endParaRPr lang="en-IN" sz="1400" dirty="0"/>
        </a:p>
      </dgm:t>
    </dgm:pt>
    <dgm:pt modelId="{178B01F7-DB6C-45B1-B85B-38CC354E3F5E}" type="parTrans" cxnId="{DCD6050A-7340-4317-A1F8-66120092B2D8}">
      <dgm:prSet/>
      <dgm:spPr/>
      <dgm:t>
        <a:bodyPr/>
        <a:lstStyle/>
        <a:p>
          <a:endParaRPr lang="en-IN"/>
        </a:p>
      </dgm:t>
    </dgm:pt>
    <dgm:pt modelId="{3ADAFE72-E214-448D-8EC5-77BCA19E05CD}" type="sibTrans" cxnId="{DCD6050A-7340-4317-A1F8-66120092B2D8}">
      <dgm:prSet/>
      <dgm:spPr/>
      <dgm:t>
        <a:bodyPr/>
        <a:lstStyle/>
        <a:p>
          <a:r>
            <a:rPr lang="en-US" dirty="0" err="1"/>
            <a:t>Unlabelled</a:t>
          </a:r>
          <a:r>
            <a:rPr lang="en-US" dirty="0"/>
            <a:t> Data</a:t>
          </a:r>
          <a:endParaRPr lang="en-IN" dirty="0"/>
        </a:p>
      </dgm:t>
    </dgm:pt>
    <dgm:pt modelId="{3717D00C-6619-48A7-BA93-7867DA643C02}">
      <dgm:prSet phldrT="[Text]" custT="1"/>
      <dgm:spPr/>
      <dgm:t>
        <a:bodyPr/>
        <a:lstStyle/>
        <a:p>
          <a:r>
            <a:rPr lang="en-US" sz="1200" dirty="0"/>
            <a:t>Semi-supervised Learning</a:t>
          </a:r>
          <a:endParaRPr lang="en-IN" sz="1200" dirty="0"/>
        </a:p>
      </dgm:t>
    </dgm:pt>
    <dgm:pt modelId="{3988B9A0-655D-4120-A34F-72309683EE53}" type="parTrans" cxnId="{187FE496-9FAB-4DC6-A2C5-69E5B239A24B}">
      <dgm:prSet/>
      <dgm:spPr/>
      <dgm:t>
        <a:bodyPr/>
        <a:lstStyle/>
        <a:p>
          <a:endParaRPr lang="en-IN"/>
        </a:p>
      </dgm:t>
    </dgm:pt>
    <dgm:pt modelId="{0DE8F359-F98D-4639-92A9-B80B2E5F1676}" type="sibTrans" cxnId="{187FE496-9FAB-4DC6-A2C5-69E5B239A24B}">
      <dgm:prSet/>
      <dgm:spPr/>
      <dgm:t>
        <a:bodyPr/>
        <a:lstStyle/>
        <a:p>
          <a:r>
            <a:rPr lang="en-US" dirty="0"/>
            <a:t>Partly labelled data</a:t>
          </a:r>
          <a:endParaRPr lang="en-IN" dirty="0"/>
        </a:p>
      </dgm:t>
    </dgm:pt>
    <dgm:pt modelId="{6D22F37A-2142-4EE8-BACD-5E012FF04756}">
      <dgm:prSet phldrT="[Text]" custT="1"/>
      <dgm:spPr/>
      <dgm:t>
        <a:bodyPr/>
        <a:lstStyle/>
        <a:p>
          <a:r>
            <a:rPr lang="en-US" sz="1400" dirty="0"/>
            <a:t>Clustering</a:t>
          </a:r>
          <a:endParaRPr lang="en-IN" sz="1400" dirty="0"/>
        </a:p>
      </dgm:t>
    </dgm:pt>
    <dgm:pt modelId="{995B0C86-F608-44EE-9B5F-BE3E6E5354C4}" type="parTrans" cxnId="{B9FDD503-1CBA-4049-86C1-C417357F0BD0}">
      <dgm:prSet/>
      <dgm:spPr/>
      <dgm:t>
        <a:bodyPr/>
        <a:lstStyle/>
        <a:p>
          <a:endParaRPr lang="en-IN"/>
        </a:p>
      </dgm:t>
    </dgm:pt>
    <dgm:pt modelId="{A0DF10B7-6BD4-4E2F-A90C-555E40F919FD}" type="sibTrans" cxnId="{B9FDD503-1CBA-4049-86C1-C417357F0BD0}">
      <dgm:prSet/>
      <dgm:spPr/>
      <dgm:t>
        <a:bodyPr/>
        <a:lstStyle/>
        <a:p>
          <a:pPr algn="ctr"/>
          <a:r>
            <a:rPr lang="en-US" dirty="0"/>
            <a:t>Grouping data based on similarity</a:t>
          </a:r>
          <a:endParaRPr lang="en-IN" dirty="0"/>
        </a:p>
      </dgm:t>
    </dgm:pt>
    <dgm:pt modelId="{0335E32D-B2A2-49E7-8A32-4742AB9D3689}">
      <dgm:prSet phldrT="[Text]" custT="1"/>
      <dgm:spPr/>
      <dgm:t>
        <a:bodyPr/>
        <a:lstStyle/>
        <a:p>
          <a:r>
            <a:rPr lang="en-US" sz="1400" dirty="0"/>
            <a:t>Association</a:t>
          </a:r>
          <a:endParaRPr lang="en-IN" sz="1400" dirty="0"/>
        </a:p>
      </dgm:t>
    </dgm:pt>
    <dgm:pt modelId="{A1303538-A4E4-49A0-B457-3AEBCA4C3E77}" type="parTrans" cxnId="{32B8C30D-0605-46EA-BE5E-19F98F1EBFB0}">
      <dgm:prSet/>
      <dgm:spPr/>
      <dgm:t>
        <a:bodyPr/>
        <a:lstStyle/>
        <a:p>
          <a:endParaRPr lang="en-IN"/>
        </a:p>
      </dgm:t>
    </dgm:pt>
    <dgm:pt modelId="{856A9A88-077C-4AB6-8BF7-6663AE036EB5}" type="sibTrans" cxnId="{32B8C30D-0605-46EA-BE5E-19F98F1EBFB0}">
      <dgm:prSet/>
      <dgm:spPr/>
      <dgm:t>
        <a:bodyPr/>
        <a:lstStyle/>
        <a:p>
          <a:pPr algn="ctr"/>
          <a:r>
            <a:rPr lang="en-US" dirty="0"/>
            <a:t>Finding relationships between variables</a:t>
          </a:r>
          <a:endParaRPr lang="en-IN" dirty="0"/>
        </a:p>
      </dgm:t>
    </dgm:pt>
    <dgm:pt modelId="{A1C04A99-C163-4967-B71E-E99FCD6E31CF}">
      <dgm:prSet phldrT="[Text]" custT="1"/>
      <dgm:spPr/>
      <dgm:t>
        <a:bodyPr/>
        <a:lstStyle/>
        <a:p>
          <a:r>
            <a:rPr lang="en-US" sz="1400" dirty="0"/>
            <a:t>Classification</a:t>
          </a:r>
          <a:endParaRPr lang="en-IN" sz="1400" dirty="0"/>
        </a:p>
      </dgm:t>
    </dgm:pt>
    <dgm:pt modelId="{4D601620-D900-4B7B-9262-0E9F5B44DF1C}" type="parTrans" cxnId="{8675E2CC-03DB-46BF-A631-6E92C72CAE0B}">
      <dgm:prSet/>
      <dgm:spPr/>
      <dgm:t>
        <a:bodyPr/>
        <a:lstStyle/>
        <a:p>
          <a:endParaRPr lang="en-IN"/>
        </a:p>
      </dgm:t>
    </dgm:pt>
    <dgm:pt modelId="{8AA86097-7E32-4487-94C3-72B040B42380}" type="sibTrans" cxnId="{8675E2CC-03DB-46BF-A631-6E92C72CAE0B}">
      <dgm:prSet/>
      <dgm:spPr/>
      <dgm:t>
        <a:bodyPr/>
        <a:lstStyle/>
        <a:p>
          <a:r>
            <a:rPr lang="en-US" dirty="0"/>
            <a:t>Discrete target variable</a:t>
          </a:r>
          <a:endParaRPr lang="en-IN" dirty="0"/>
        </a:p>
      </dgm:t>
    </dgm:pt>
    <dgm:pt modelId="{43FC281C-6BD6-4AA3-A1EB-75042ED0E398}">
      <dgm:prSet phldrT="[Text]" custT="1"/>
      <dgm:spPr/>
      <dgm:t>
        <a:bodyPr/>
        <a:lstStyle/>
        <a:p>
          <a:r>
            <a:rPr lang="en-US" sz="1400" dirty="0"/>
            <a:t>Regression</a:t>
          </a:r>
          <a:endParaRPr lang="en-IN" sz="1400" dirty="0"/>
        </a:p>
      </dgm:t>
    </dgm:pt>
    <dgm:pt modelId="{16B11170-2351-45E4-B69C-3396F88A3A3C}" type="parTrans" cxnId="{B9B633E6-5BDC-4731-9AF4-24F1E2CC52C0}">
      <dgm:prSet/>
      <dgm:spPr/>
      <dgm:t>
        <a:bodyPr/>
        <a:lstStyle/>
        <a:p>
          <a:endParaRPr lang="en-IN"/>
        </a:p>
      </dgm:t>
    </dgm:pt>
    <dgm:pt modelId="{3E54FE9C-2826-4EEA-9189-C908E190AB1C}" type="sibTrans" cxnId="{B9B633E6-5BDC-4731-9AF4-24F1E2CC52C0}">
      <dgm:prSet/>
      <dgm:spPr/>
      <dgm:t>
        <a:bodyPr/>
        <a:lstStyle/>
        <a:p>
          <a:r>
            <a:rPr lang="en-US" dirty="0"/>
            <a:t>Continuous target variable</a:t>
          </a:r>
          <a:endParaRPr lang="en-IN" dirty="0"/>
        </a:p>
      </dgm:t>
    </dgm:pt>
    <dgm:pt modelId="{6F7EB1D8-03B7-4E66-BC84-203DA1905546}">
      <dgm:prSet phldrT="[Text]" custT="1"/>
      <dgm:spPr/>
      <dgm:t>
        <a:bodyPr/>
        <a:lstStyle/>
        <a:p>
          <a:r>
            <a:rPr lang="en-US" sz="1400" dirty="0"/>
            <a:t>Reinforcement Learning</a:t>
          </a:r>
          <a:endParaRPr lang="en-IN" sz="1400" dirty="0"/>
        </a:p>
      </dgm:t>
    </dgm:pt>
    <dgm:pt modelId="{AB52E01B-DC47-4672-BFC1-32026B137D3B}" type="parTrans" cxnId="{D8E7374F-B523-42E6-B7C5-4F8C16C46EBF}">
      <dgm:prSet/>
      <dgm:spPr/>
      <dgm:t>
        <a:bodyPr/>
        <a:lstStyle/>
        <a:p>
          <a:endParaRPr lang="en-IN"/>
        </a:p>
      </dgm:t>
    </dgm:pt>
    <dgm:pt modelId="{56A9B6BC-0822-4916-805F-360FE351D7B7}" type="sibTrans" cxnId="{D8E7374F-B523-42E6-B7C5-4F8C16C46EBF}">
      <dgm:prSet/>
      <dgm:spPr/>
      <dgm:t>
        <a:bodyPr/>
        <a:lstStyle/>
        <a:p>
          <a:pPr algn="ctr"/>
          <a:r>
            <a:rPr lang="en-US" dirty="0"/>
            <a:t>Learning through exploration and subsequent rewards</a:t>
          </a:r>
          <a:endParaRPr lang="en-IN" dirty="0"/>
        </a:p>
      </dgm:t>
    </dgm:pt>
    <dgm:pt modelId="{1E7D5F59-BE35-465B-A11D-E353B0477E9B}">
      <dgm:prSet phldrT="[Text]" custT="1"/>
      <dgm:spPr/>
      <dgm:t>
        <a:bodyPr/>
        <a:lstStyle/>
        <a:p>
          <a:r>
            <a:rPr lang="en-US" sz="1200" dirty="0" err="1"/>
            <a:t>eg.</a:t>
          </a:r>
          <a:r>
            <a:rPr lang="en-US" sz="1200" dirty="0"/>
            <a:t> Finding tumors in medical imagery</a:t>
          </a:r>
          <a:endParaRPr lang="en-IN" sz="1200" dirty="0"/>
        </a:p>
      </dgm:t>
    </dgm:pt>
    <dgm:pt modelId="{4D4F380F-CF71-4EA6-B046-770C13C3D09E}" type="parTrans" cxnId="{ADD0129A-3504-4280-9E46-074B65F57069}">
      <dgm:prSet/>
      <dgm:spPr/>
      <dgm:t>
        <a:bodyPr/>
        <a:lstStyle/>
        <a:p>
          <a:endParaRPr lang="en-IN"/>
        </a:p>
      </dgm:t>
    </dgm:pt>
    <dgm:pt modelId="{BE7D3B1A-E860-4108-BF30-3DD09FBD6E45}" type="sibTrans" cxnId="{ADD0129A-3504-4280-9E46-074B65F57069}">
      <dgm:prSet/>
      <dgm:spPr>
        <a:solidFill>
          <a:schemeClr val="bg1">
            <a:alpha val="90000"/>
          </a:schemeClr>
        </a:solidFill>
        <a:ln>
          <a:solidFill>
            <a:schemeClr val="bg1"/>
          </a:solidFill>
        </a:ln>
      </dgm:spPr>
      <dgm:t>
        <a:bodyPr/>
        <a:lstStyle/>
        <a:p>
          <a:endParaRPr lang="en-IN"/>
        </a:p>
      </dgm:t>
    </dgm:pt>
    <dgm:pt modelId="{13CF0F2D-EB4E-48E2-B1C1-3C25F9DC6204}">
      <dgm:prSet phldrT="[Text]" custT="1"/>
      <dgm:spPr/>
      <dgm:t>
        <a:bodyPr/>
        <a:lstStyle/>
        <a:p>
          <a:r>
            <a:rPr lang="en-US" sz="1200" dirty="0" err="1"/>
            <a:t>eg.</a:t>
          </a:r>
          <a:r>
            <a:rPr lang="en-US" sz="1200" dirty="0"/>
            <a:t> Estimating the price of a concert ticket</a:t>
          </a:r>
          <a:endParaRPr lang="en-IN" sz="1200" dirty="0"/>
        </a:p>
      </dgm:t>
    </dgm:pt>
    <dgm:pt modelId="{0F108E72-B1DB-4B3F-A514-9582B29304BE}" type="parTrans" cxnId="{8AEB6261-241E-474C-837A-F6A9E8F3704A}">
      <dgm:prSet/>
      <dgm:spPr/>
      <dgm:t>
        <a:bodyPr/>
        <a:lstStyle/>
        <a:p>
          <a:endParaRPr lang="en-IN"/>
        </a:p>
      </dgm:t>
    </dgm:pt>
    <dgm:pt modelId="{B17BE57C-D003-4FD1-8084-BF8C7BE1BB26}" type="sibTrans" cxnId="{8AEB6261-241E-474C-837A-F6A9E8F3704A}">
      <dgm:prSet/>
      <dgm:spPr>
        <a:solidFill>
          <a:schemeClr val="bg1">
            <a:alpha val="90000"/>
          </a:schemeClr>
        </a:solidFill>
        <a:ln>
          <a:solidFill>
            <a:schemeClr val="bg1"/>
          </a:solidFill>
        </a:ln>
      </dgm:spPr>
      <dgm:t>
        <a:bodyPr/>
        <a:lstStyle/>
        <a:p>
          <a:endParaRPr lang="en-IN"/>
        </a:p>
      </dgm:t>
    </dgm:pt>
    <dgm:pt modelId="{F73D21A7-F4D1-4B61-A6C0-4BCF8D0B1474}">
      <dgm:prSet phldrT="[Text]" custT="1"/>
      <dgm:spPr/>
      <dgm:t>
        <a:bodyPr/>
        <a:lstStyle/>
        <a:p>
          <a:r>
            <a:rPr lang="en-US" sz="1100" dirty="0" err="1"/>
            <a:t>eg.</a:t>
          </a:r>
          <a:r>
            <a:rPr lang="en-US" sz="1100" dirty="0"/>
            <a:t> Grouping pictures of faces that are similar to each other</a:t>
          </a:r>
          <a:endParaRPr lang="en-IN" sz="1100" dirty="0"/>
        </a:p>
      </dgm:t>
    </dgm:pt>
    <dgm:pt modelId="{2994BD94-EEE7-4AF2-AD52-CE69B28E1281}" type="parTrans" cxnId="{8912E16E-C9DF-4335-9B98-995F3F2AB617}">
      <dgm:prSet/>
      <dgm:spPr/>
      <dgm:t>
        <a:bodyPr/>
        <a:lstStyle/>
        <a:p>
          <a:endParaRPr lang="en-IN"/>
        </a:p>
      </dgm:t>
    </dgm:pt>
    <dgm:pt modelId="{A5C2DAF6-AD28-4DBD-971A-CBA0DBC77727}" type="sibTrans" cxnId="{8912E16E-C9DF-4335-9B98-995F3F2AB617}">
      <dgm:prSet/>
      <dgm:spPr>
        <a:solidFill>
          <a:schemeClr val="bg1">
            <a:alpha val="90000"/>
          </a:schemeClr>
        </a:solidFill>
        <a:ln>
          <a:solidFill>
            <a:schemeClr val="bg1"/>
          </a:solidFill>
        </a:ln>
      </dgm:spPr>
      <dgm:t>
        <a:bodyPr/>
        <a:lstStyle/>
        <a:p>
          <a:endParaRPr lang="en-IN"/>
        </a:p>
      </dgm:t>
    </dgm:pt>
    <dgm:pt modelId="{8C182FAF-907A-4FD1-92B0-66CCB982292B}">
      <dgm:prSet phldrT="[Text]" custT="1"/>
      <dgm:spPr/>
      <dgm:t>
        <a:bodyPr/>
        <a:lstStyle/>
        <a:p>
          <a:r>
            <a:rPr lang="en-US" sz="900" dirty="0" err="1"/>
            <a:t>eg.</a:t>
          </a:r>
          <a:r>
            <a:rPr lang="en-US" sz="900" dirty="0"/>
            <a:t> Finding the products a person who buys bread is likely to buy (jam, butter </a:t>
          </a:r>
          <a:r>
            <a:rPr lang="en-US" sz="900" dirty="0" err="1"/>
            <a:t>etc</a:t>
          </a:r>
          <a:r>
            <a:rPr lang="en-US" sz="900" dirty="0"/>
            <a:t>)</a:t>
          </a:r>
          <a:endParaRPr lang="en-IN" sz="900" dirty="0"/>
        </a:p>
      </dgm:t>
    </dgm:pt>
    <dgm:pt modelId="{E9404D41-9197-4095-B121-858E387E5992}" type="parTrans" cxnId="{3EEDA6C7-9CDD-4469-84AF-D2BEA937285B}">
      <dgm:prSet/>
      <dgm:spPr/>
      <dgm:t>
        <a:bodyPr/>
        <a:lstStyle/>
        <a:p>
          <a:endParaRPr lang="en-IN"/>
        </a:p>
      </dgm:t>
    </dgm:pt>
    <dgm:pt modelId="{D9E2FBCB-6963-49E7-B82A-401ED8728A30}" type="sibTrans" cxnId="{3EEDA6C7-9CDD-4469-84AF-D2BEA937285B}">
      <dgm:prSet/>
      <dgm:spPr>
        <a:solidFill>
          <a:schemeClr val="bg1">
            <a:alpha val="90000"/>
          </a:schemeClr>
        </a:solidFill>
        <a:ln>
          <a:solidFill>
            <a:schemeClr val="bg1"/>
          </a:solidFill>
        </a:ln>
      </dgm:spPr>
      <dgm:t>
        <a:bodyPr/>
        <a:lstStyle/>
        <a:p>
          <a:endParaRPr lang="en-IN"/>
        </a:p>
      </dgm:t>
    </dgm:pt>
    <dgm:pt modelId="{68DCD35D-051B-4C36-B3F5-379FBFB8EA9A}" type="pres">
      <dgm:prSet presAssocID="{48302819-5B55-4BE7-BB8B-F892DEB600D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B549BE3-10D7-45CD-88AC-8243BB269697}" type="pres">
      <dgm:prSet presAssocID="{23E1B6D1-6E3C-49D3-80B6-191F6E87007C}" presName="hierRoot1" presStyleCnt="0">
        <dgm:presLayoutVars>
          <dgm:hierBranch val="init"/>
        </dgm:presLayoutVars>
      </dgm:prSet>
      <dgm:spPr/>
    </dgm:pt>
    <dgm:pt modelId="{5DBE57AF-3B4D-4B93-B720-3EBCAFC9ABCC}" type="pres">
      <dgm:prSet presAssocID="{23E1B6D1-6E3C-49D3-80B6-191F6E87007C}" presName="rootComposite1" presStyleCnt="0"/>
      <dgm:spPr/>
    </dgm:pt>
    <dgm:pt modelId="{D48F229E-CA11-4EDB-8C41-F1B2985C9F3C}" type="pres">
      <dgm:prSet presAssocID="{23E1B6D1-6E3C-49D3-80B6-191F6E87007C}" presName="rootText1" presStyleLbl="node0" presStyleIdx="0" presStyleCnt="1" custScaleX="404650">
        <dgm:presLayoutVars>
          <dgm:chMax/>
          <dgm:chPref val="3"/>
        </dgm:presLayoutVars>
      </dgm:prSet>
      <dgm:spPr/>
    </dgm:pt>
    <dgm:pt modelId="{823987A8-B414-4DE8-AD96-7E5A8027C822}" type="pres">
      <dgm:prSet presAssocID="{23E1B6D1-6E3C-49D3-80B6-191F6E87007C}" presName="titleText1" presStyleLbl="fgAcc0" presStyleIdx="0" presStyleCnt="1" custLinFactX="75512" custLinFactY="600000" custLinFactNeighborX="100000" custLinFactNeighborY="695448">
        <dgm:presLayoutVars>
          <dgm:chMax val="0"/>
          <dgm:chPref val="0"/>
        </dgm:presLayoutVars>
      </dgm:prSet>
      <dgm:spPr/>
    </dgm:pt>
    <dgm:pt modelId="{6C1ED6C8-0556-491D-B2A3-F3650172911D}" type="pres">
      <dgm:prSet presAssocID="{23E1B6D1-6E3C-49D3-80B6-191F6E87007C}" presName="rootConnector1" presStyleLbl="node1" presStyleIdx="0" presStyleCnt="12"/>
      <dgm:spPr/>
    </dgm:pt>
    <dgm:pt modelId="{06E2AAEF-A4FE-49CE-8E6A-24F392383099}" type="pres">
      <dgm:prSet presAssocID="{23E1B6D1-6E3C-49D3-80B6-191F6E87007C}" presName="hierChild2" presStyleCnt="0"/>
      <dgm:spPr/>
    </dgm:pt>
    <dgm:pt modelId="{031360AB-1861-4A59-A968-8F2D0DFE9DBE}" type="pres">
      <dgm:prSet presAssocID="{0F5AF58A-B901-4952-8925-1F1F619B538C}" presName="Name37" presStyleLbl="parChTrans1D2" presStyleIdx="0" presStyleCnt="4"/>
      <dgm:spPr/>
    </dgm:pt>
    <dgm:pt modelId="{66890813-7A96-414A-9128-6D1636A37D17}" type="pres">
      <dgm:prSet presAssocID="{D20F7A8A-B1D3-45DC-B103-770D8DC67F17}" presName="hierRoot2" presStyleCnt="0">
        <dgm:presLayoutVars>
          <dgm:hierBranch val="init"/>
        </dgm:presLayoutVars>
      </dgm:prSet>
      <dgm:spPr/>
    </dgm:pt>
    <dgm:pt modelId="{F995DC3C-E539-4763-BCFA-540B11AF1633}" type="pres">
      <dgm:prSet presAssocID="{D20F7A8A-B1D3-45DC-B103-770D8DC67F17}" presName="rootComposite" presStyleCnt="0"/>
      <dgm:spPr/>
    </dgm:pt>
    <dgm:pt modelId="{3AEC25A7-FB17-4C22-8E42-4C53E06589F4}" type="pres">
      <dgm:prSet presAssocID="{D20F7A8A-B1D3-45DC-B103-770D8DC67F17}" presName="rootText" presStyleLbl="node1" presStyleIdx="0" presStyleCnt="12">
        <dgm:presLayoutVars>
          <dgm:chMax/>
          <dgm:chPref val="3"/>
        </dgm:presLayoutVars>
      </dgm:prSet>
      <dgm:spPr/>
    </dgm:pt>
    <dgm:pt modelId="{12C39020-7496-4DDF-A318-9A9543939109}" type="pres">
      <dgm:prSet presAssocID="{D20F7A8A-B1D3-45DC-B103-770D8DC67F17}" presName="titleText2" presStyleLbl="fgAcc1" presStyleIdx="0" presStyleCnt="12">
        <dgm:presLayoutVars>
          <dgm:chMax val="0"/>
          <dgm:chPref val="0"/>
        </dgm:presLayoutVars>
      </dgm:prSet>
      <dgm:spPr/>
    </dgm:pt>
    <dgm:pt modelId="{05A5D82D-2094-4262-8C63-8F15C8E2546E}" type="pres">
      <dgm:prSet presAssocID="{D20F7A8A-B1D3-45DC-B103-770D8DC67F17}" presName="rootConnector" presStyleLbl="node2" presStyleIdx="0" presStyleCnt="0"/>
      <dgm:spPr/>
    </dgm:pt>
    <dgm:pt modelId="{C90AF3F5-D7D4-43D2-8352-4BD041FED182}" type="pres">
      <dgm:prSet presAssocID="{D20F7A8A-B1D3-45DC-B103-770D8DC67F17}" presName="hierChild4" presStyleCnt="0"/>
      <dgm:spPr/>
    </dgm:pt>
    <dgm:pt modelId="{0653C031-EF9C-419D-BAF4-810F0E429FC3}" type="pres">
      <dgm:prSet presAssocID="{4D601620-D900-4B7B-9262-0E9F5B44DF1C}" presName="Name37" presStyleLbl="parChTrans1D3" presStyleIdx="0" presStyleCnt="4"/>
      <dgm:spPr/>
    </dgm:pt>
    <dgm:pt modelId="{C2865490-F937-4EB2-9A49-47799D55C383}" type="pres">
      <dgm:prSet presAssocID="{A1C04A99-C163-4967-B71E-E99FCD6E31CF}" presName="hierRoot2" presStyleCnt="0">
        <dgm:presLayoutVars>
          <dgm:hierBranch val="init"/>
        </dgm:presLayoutVars>
      </dgm:prSet>
      <dgm:spPr/>
    </dgm:pt>
    <dgm:pt modelId="{BD80EF88-F841-4751-BA8C-CB9CFE1BE5CE}" type="pres">
      <dgm:prSet presAssocID="{A1C04A99-C163-4967-B71E-E99FCD6E31CF}" presName="rootComposite" presStyleCnt="0"/>
      <dgm:spPr/>
    </dgm:pt>
    <dgm:pt modelId="{232251AE-0F18-4889-8956-0FEDC83AB088}" type="pres">
      <dgm:prSet presAssocID="{A1C04A99-C163-4967-B71E-E99FCD6E31CF}" presName="rootText" presStyleLbl="node1" presStyleIdx="1" presStyleCnt="12">
        <dgm:presLayoutVars>
          <dgm:chMax/>
          <dgm:chPref val="3"/>
        </dgm:presLayoutVars>
      </dgm:prSet>
      <dgm:spPr/>
    </dgm:pt>
    <dgm:pt modelId="{E498AFE3-9B11-48EC-A3FD-757ACE57DD66}" type="pres">
      <dgm:prSet presAssocID="{A1C04A99-C163-4967-B71E-E99FCD6E31CF}" presName="titleText2" presStyleLbl="fgAcc1" presStyleIdx="1" presStyleCnt="12">
        <dgm:presLayoutVars>
          <dgm:chMax val="0"/>
          <dgm:chPref val="0"/>
        </dgm:presLayoutVars>
      </dgm:prSet>
      <dgm:spPr/>
    </dgm:pt>
    <dgm:pt modelId="{FCE672EB-663B-4850-9FFC-BF1558B24EC5}" type="pres">
      <dgm:prSet presAssocID="{A1C04A99-C163-4967-B71E-E99FCD6E31CF}" presName="rootConnector" presStyleLbl="node3" presStyleIdx="0" presStyleCnt="0"/>
      <dgm:spPr/>
    </dgm:pt>
    <dgm:pt modelId="{DD369791-24B6-4EEB-BAF9-79519F7149D3}" type="pres">
      <dgm:prSet presAssocID="{A1C04A99-C163-4967-B71E-E99FCD6E31CF}" presName="hierChild4" presStyleCnt="0"/>
      <dgm:spPr/>
    </dgm:pt>
    <dgm:pt modelId="{8D2058A2-7C65-4D36-B6CB-CA6415ABFC27}" type="pres">
      <dgm:prSet presAssocID="{4D4F380F-CF71-4EA6-B046-770C13C3D09E}" presName="Name37" presStyleLbl="parChTrans1D4" presStyleIdx="0" presStyleCnt="4"/>
      <dgm:spPr/>
    </dgm:pt>
    <dgm:pt modelId="{4A73EB56-34DD-4604-B1D6-08813E8D071F}" type="pres">
      <dgm:prSet presAssocID="{1E7D5F59-BE35-465B-A11D-E353B0477E9B}" presName="hierRoot2" presStyleCnt="0">
        <dgm:presLayoutVars>
          <dgm:hierBranch val="init"/>
        </dgm:presLayoutVars>
      </dgm:prSet>
      <dgm:spPr/>
    </dgm:pt>
    <dgm:pt modelId="{796EAB4E-ABEB-47F5-A366-16B1110DA227}" type="pres">
      <dgm:prSet presAssocID="{1E7D5F59-BE35-465B-A11D-E353B0477E9B}" presName="rootComposite" presStyleCnt="0"/>
      <dgm:spPr/>
    </dgm:pt>
    <dgm:pt modelId="{E108DFCE-AEC1-41F7-B35B-B2EFC968C339}" type="pres">
      <dgm:prSet presAssocID="{1E7D5F59-BE35-465B-A11D-E353B0477E9B}" presName="rootText" presStyleLbl="node1" presStyleIdx="2" presStyleCnt="12">
        <dgm:presLayoutVars>
          <dgm:chMax/>
          <dgm:chPref val="3"/>
        </dgm:presLayoutVars>
      </dgm:prSet>
      <dgm:spPr/>
    </dgm:pt>
    <dgm:pt modelId="{56E4DA33-9427-4DB7-BA18-D63920C208DB}" type="pres">
      <dgm:prSet presAssocID="{1E7D5F59-BE35-465B-A11D-E353B0477E9B}" presName="titleText2" presStyleLbl="fgAcc1" presStyleIdx="2" presStyleCnt="12" custLinFactX="171950" custLinFactY="100000" custLinFactNeighborX="200000" custLinFactNeighborY="128815">
        <dgm:presLayoutVars>
          <dgm:chMax val="0"/>
          <dgm:chPref val="0"/>
        </dgm:presLayoutVars>
      </dgm:prSet>
      <dgm:spPr/>
    </dgm:pt>
    <dgm:pt modelId="{06E0CBEB-B08E-48A1-A71B-2B809DC9FADA}" type="pres">
      <dgm:prSet presAssocID="{1E7D5F59-BE35-465B-A11D-E353B0477E9B}" presName="rootConnector" presStyleLbl="node4" presStyleIdx="0" presStyleCnt="0"/>
      <dgm:spPr/>
    </dgm:pt>
    <dgm:pt modelId="{7315ADE1-CA82-4B74-B220-475257108542}" type="pres">
      <dgm:prSet presAssocID="{1E7D5F59-BE35-465B-A11D-E353B0477E9B}" presName="hierChild4" presStyleCnt="0"/>
      <dgm:spPr/>
    </dgm:pt>
    <dgm:pt modelId="{792881C0-A23C-4A8B-8E99-BCFA0D30A347}" type="pres">
      <dgm:prSet presAssocID="{1E7D5F59-BE35-465B-A11D-E353B0477E9B}" presName="hierChild5" presStyleCnt="0"/>
      <dgm:spPr/>
    </dgm:pt>
    <dgm:pt modelId="{13E76E89-1967-49E9-BA29-448A20873188}" type="pres">
      <dgm:prSet presAssocID="{A1C04A99-C163-4967-B71E-E99FCD6E31CF}" presName="hierChild5" presStyleCnt="0"/>
      <dgm:spPr/>
    </dgm:pt>
    <dgm:pt modelId="{81F58824-B903-40B8-ABEE-AE8A8DC9B21F}" type="pres">
      <dgm:prSet presAssocID="{16B11170-2351-45E4-B69C-3396F88A3A3C}" presName="Name37" presStyleLbl="parChTrans1D3" presStyleIdx="1" presStyleCnt="4"/>
      <dgm:spPr/>
    </dgm:pt>
    <dgm:pt modelId="{44014A75-46C1-4413-B63E-C0F3DE520D29}" type="pres">
      <dgm:prSet presAssocID="{43FC281C-6BD6-4AA3-A1EB-75042ED0E398}" presName="hierRoot2" presStyleCnt="0">
        <dgm:presLayoutVars>
          <dgm:hierBranch val="init"/>
        </dgm:presLayoutVars>
      </dgm:prSet>
      <dgm:spPr/>
    </dgm:pt>
    <dgm:pt modelId="{E621FB5F-AEA5-4AC6-BC4E-3C261DC6DD58}" type="pres">
      <dgm:prSet presAssocID="{43FC281C-6BD6-4AA3-A1EB-75042ED0E398}" presName="rootComposite" presStyleCnt="0"/>
      <dgm:spPr/>
    </dgm:pt>
    <dgm:pt modelId="{C7032AAB-D0FA-4F48-A4BD-7D969464C398}" type="pres">
      <dgm:prSet presAssocID="{43FC281C-6BD6-4AA3-A1EB-75042ED0E398}" presName="rootText" presStyleLbl="node1" presStyleIdx="3" presStyleCnt="12">
        <dgm:presLayoutVars>
          <dgm:chMax/>
          <dgm:chPref val="3"/>
        </dgm:presLayoutVars>
      </dgm:prSet>
      <dgm:spPr/>
    </dgm:pt>
    <dgm:pt modelId="{D706C6A4-FD9D-478F-9D2F-2ECD45560A95}" type="pres">
      <dgm:prSet presAssocID="{43FC281C-6BD6-4AA3-A1EB-75042ED0E398}" presName="titleText2" presStyleLbl="fgAcc1" presStyleIdx="3" presStyleCnt="12">
        <dgm:presLayoutVars>
          <dgm:chMax val="0"/>
          <dgm:chPref val="0"/>
        </dgm:presLayoutVars>
      </dgm:prSet>
      <dgm:spPr/>
    </dgm:pt>
    <dgm:pt modelId="{5F4E16DE-598A-4772-ABDF-369F9F9E1E6E}" type="pres">
      <dgm:prSet presAssocID="{43FC281C-6BD6-4AA3-A1EB-75042ED0E398}" presName="rootConnector" presStyleLbl="node3" presStyleIdx="0" presStyleCnt="0"/>
      <dgm:spPr/>
    </dgm:pt>
    <dgm:pt modelId="{C577E3FE-077A-4324-B64D-0C8831CEF50C}" type="pres">
      <dgm:prSet presAssocID="{43FC281C-6BD6-4AA3-A1EB-75042ED0E398}" presName="hierChild4" presStyleCnt="0"/>
      <dgm:spPr/>
    </dgm:pt>
    <dgm:pt modelId="{49256BF3-62FC-4C2B-A7B1-3A9D8ACD5A97}" type="pres">
      <dgm:prSet presAssocID="{0F108E72-B1DB-4B3F-A514-9582B29304BE}" presName="Name37" presStyleLbl="parChTrans1D4" presStyleIdx="1" presStyleCnt="4"/>
      <dgm:spPr/>
    </dgm:pt>
    <dgm:pt modelId="{6609DE76-8D93-4F86-9AEA-B602644691E0}" type="pres">
      <dgm:prSet presAssocID="{13CF0F2D-EB4E-48E2-B1C1-3C25F9DC6204}" presName="hierRoot2" presStyleCnt="0">
        <dgm:presLayoutVars>
          <dgm:hierBranch val="init"/>
        </dgm:presLayoutVars>
      </dgm:prSet>
      <dgm:spPr/>
    </dgm:pt>
    <dgm:pt modelId="{A0709FF9-469E-49DF-AEAE-5603930CD24B}" type="pres">
      <dgm:prSet presAssocID="{13CF0F2D-EB4E-48E2-B1C1-3C25F9DC6204}" presName="rootComposite" presStyleCnt="0"/>
      <dgm:spPr/>
    </dgm:pt>
    <dgm:pt modelId="{2246476E-BD68-41B9-A291-5AD83171A6B9}" type="pres">
      <dgm:prSet presAssocID="{13CF0F2D-EB4E-48E2-B1C1-3C25F9DC6204}" presName="rootText" presStyleLbl="node1" presStyleIdx="4" presStyleCnt="12">
        <dgm:presLayoutVars>
          <dgm:chMax/>
          <dgm:chPref val="3"/>
        </dgm:presLayoutVars>
      </dgm:prSet>
      <dgm:spPr/>
    </dgm:pt>
    <dgm:pt modelId="{E2C6F0E1-89E3-4F58-958A-EB4D44CB4BA8}" type="pres">
      <dgm:prSet presAssocID="{13CF0F2D-EB4E-48E2-B1C1-3C25F9DC6204}" presName="titleText2" presStyleLbl="fgAcc1" presStyleIdx="4" presStyleCnt="12" custLinFactX="138198" custLinFactY="130903" custLinFactNeighborX="200000" custLinFactNeighborY="200000">
        <dgm:presLayoutVars>
          <dgm:chMax val="0"/>
          <dgm:chPref val="0"/>
        </dgm:presLayoutVars>
      </dgm:prSet>
      <dgm:spPr/>
    </dgm:pt>
    <dgm:pt modelId="{75CD3F78-8392-4A65-A48A-1A95CEC1C02C}" type="pres">
      <dgm:prSet presAssocID="{13CF0F2D-EB4E-48E2-B1C1-3C25F9DC6204}" presName="rootConnector" presStyleLbl="node4" presStyleIdx="0" presStyleCnt="0"/>
      <dgm:spPr/>
    </dgm:pt>
    <dgm:pt modelId="{92B38CF2-DC5D-428F-892F-D27738DF4D5A}" type="pres">
      <dgm:prSet presAssocID="{13CF0F2D-EB4E-48E2-B1C1-3C25F9DC6204}" presName="hierChild4" presStyleCnt="0"/>
      <dgm:spPr/>
    </dgm:pt>
    <dgm:pt modelId="{8DE5C6C5-2167-47B4-88BE-3920403828C6}" type="pres">
      <dgm:prSet presAssocID="{13CF0F2D-EB4E-48E2-B1C1-3C25F9DC6204}" presName="hierChild5" presStyleCnt="0"/>
      <dgm:spPr/>
    </dgm:pt>
    <dgm:pt modelId="{8DB1B28E-DC23-46FE-894C-04BEA5D8DBF8}" type="pres">
      <dgm:prSet presAssocID="{43FC281C-6BD6-4AA3-A1EB-75042ED0E398}" presName="hierChild5" presStyleCnt="0"/>
      <dgm:spPr/>
    </dgm:pt>
    <dgm:pt modelId="{20299ED6-7227-4C74-964F-A9111ECA6882}" type="pres">
      <dgm:prSet presAssocID="{D20F7A8A-B1D3-45DC-B103-770D8DC67F17}" presName="hierChild5" presStyleCnt="0"/>
      <dgm:spPr/>
    </dgm:pt>
    <dgm:pt modelId="{256AAD79-5FF6-443B-96D4-3C1EE1659CA4}" type="pres">
      <dgm:prSet presAssocID="{178B01F7-DB6C-45B1-B85B-38CC354E3F5E}" presName="Name37" presStyleLbl="parChTrans1D2" presStyleIdx="1" presStyleCnt="4"/>
      <dgm:spPr/>
    </dgm:pt>
    <dgm:pt modelId="{3607FEB2-DCA5-41CB-8D6E-8D25CF2317EF}" type="pres">
      <dgm:prSet presAssocID="{C4AFB2D1-51F2-4BAA-B23F-93D6305D1A79}" presName="hierRoot2" presStyleCnt="0">
        <dgm:presLayoutVars>
          <dgm:hierBranch val="init"/>
        </dgm:presLayoutVars>
      </dgm:prSet>
      <dgm:spPr/>
    </dgm:pt>
    <dgm:pt modelId="{2404203A-228A-4EEE-BC73-6D44A1F12A9E}" type="pres">
      <dgm:prSet presAssocID="{C4AFB2D1-51F2-4BAA-B23F-93D6305D1A79}" presName="rootComposite" presStyleCnt="0"/>
      <dgm:spPr/>
    </dgm:pt>
    <dgm:pt modelId="{71E98A36-0D26-4C17-95ED-6D16A105959A}" type="pres">
      <dgm:prSet presAssocID="{C4AFB2D1-51F2-4BAA-B23F-93D6305D1A79}" presName="rootText" presStyleLbl="node1" presStyleIdx="5" presStyleCnt="12">
        <dgm:presLayoutVars>
          <dgm:chMax/>
          <dgm:chPref val="3"/>
        </dgm:presLayoutVars>
      </dgm:prSet>
      <dgm:spPr/>
    </dgm:pt>
    <dgm:pt modelId="{91B62E92-4CD2-4BF0-8652-768D25E64825}" type="pres">
      <dgm:prSet presAssocID="{C4AFB2D1-51F2-4BAA-B23F-93D6305D1A79}" presName="titleText2" presStyleLbl="fgAcc1" presStyleIdx="5" presStyleCnt="12">
        <dgm:presLayoutVars>
          <dgm:chMax val="0"/>
          <dgm:chPref val="0"/>
        </dgm:presLayoutVars>
      </dgm:prSet>
      <dgm:spPr/>
    </dgm:pt>
    <dgm:pt modelId="{A2D08F30-950C-4DCB-9DB4-4D700156729B}" type="pres">
      <dgm:prSet presAssocID="{C4AFB2D1-51F2-4BAA-B23F-93D6305D1A79}" presName="rootConnector" presStyleLbl="node2" presStyleIdx="0" presStyleCnt="0"/>
      <dgm:spPr/>
    </dgm:pt>
    <dgm:pt modelId="{FE39A145-930F-4C35-BF0A-481BADAA8140}" type="pres">
      <dgm:prSet presAssocID="{C4AFB2D1-51F2-4BAA-B23F-93D6305D1A79}" presName="hierChild4" presStyleCnt="0"/>
      <dgm:spPr/>
    </dgm:pt>
    <dgm:pt modelId="{07EE7CF6-1020-41EE-978B-9C9CEF14E495}" type="pres">
      <dgm:prSet presAssocID="{995B0C86-F608-44EE-9B5F-BE3E6E5354C4}" presName="Name37" presStyleLbl="parChTrans1D3" presStyleIdx="2" presStyleCnt="4"/>
      <dgm:spPr/>
    </dgm:pt>
    <dgm:pt modelId="{CADEE8AB-2445-474A-AC77-2D66C5565FA2}" type="pres">
      <dgm:prSet presAssocID="{6D22F37A-2142-4EE8-BACD-5E012FF04756}" presName="hierRoot2" presStyleCnt="0">
        <dgm:presLayoutVars>
          <dgm:hierBranch val="init"/>
        </dgm:presLayoutVars>
      </dgm:prSet>
      <dgm:spPr/>
    </dgm:pt>
    <dgm:pt modelId="{98DB2F25-FD84-4083-B401-8D2D130A0C98}" type="pres">
      <dgm:prSet presAssocID="{6D22F37A-2142-4EE8-BACD-5E012FF04756}" presName="rootComposite" presStyleCnt="0"/>
      <dgm:spPr/>
    </dgm:pt>
    <dgm:pt modelId="{F2E09B86-AFC3-432C-A594-3586445FDEB0}" type="pres">
      <dgm:prSet presAssocID="{6D22F37A-2142-4EE8-BACD-5E012FF04756}" presName="rootText" presStyleLbl="node1" presStyleIdx="6" presStyleCnt="12">
        <dgm:presLayoutVars>
          <dgm:chMax/>
          <dgm:chPref val="3"/>
        </dgm:presLayoutVars>
      </dgm:prSet>
      <dgm:spPr/>
    </dgm:pt>
    <dgm:pt modelId="{AA6ED5CB-8E22-4A81-8009-66732E78F673}" type="pres">
      <dgm:prSet presAssocID="{6D22F37A-2142-4EE8-BACD-5E012FF04756}" presName="titleText2" presStyleLbl="fgAcc1" presStyleIdx="6" presStyleCnt="12">
        <dgm:presLayoutVars>
          <dgm:chMax val="0"/>
          <dgm:chPref val="0"/>
        </dgm:presLayoutVars>
      </dgm:prSet>
      <dgm:spPr/>
    </dgm:pt>
    <dgm:pt modelId="{F4BED721-7B09-4778-AA99-A3FC6766BE08}" type="pres">
      <dgm:prSet presAssocID="{6D22F37A-2142-4EE8-BACD-5E012FF04756}" presName="rootConnector" presStyleLbl="node3" presStyleIdx="0" presStyleCnt="0"/>
      <dgm:spPr/>
    </dgm:pt>
    <dgm:pt modelId="{8C2AACB5-6A95-40A4-8FF4-3C0A898B7D99}" type="pres">
      <dgm:prSet presAssocID="{6D22F37A-2142-4EE8-BACD-5E012FF04756}" presName="hierChild4" presStyleCnt="0"/>
      <dgm:spPr/>
    </dgm:pt>
    <dgm:pt modelId="{ACFD44D2-B038-4220-99C9-378A80C940B0}" type="pres">
      <dgm:prSet presAssocID="{2994BD94-EEE7-4AF2-AD52-CE69B28E1281}" presName="Name37" presStyleLbl="parChTrans1D4" presStyleIdx="2" presStyleCnt="4"/>
      <dgm:spPr/>
    </dgm:pt>
    <dgm:pt modelId="{6C2C6CDE-FB5C-4652-9D59-4BBC46F703B8}" type="pres">
      <dgm:prSet presAssocID="{F73D21A7-F4D1-4B61-A6C0-4BCF8D0B1474}" presName="hierRoot2" presStyleCnt="0">
        <dgm:presLayoutVars>
          <dgm:hierBranch val="init"/>
        </dgm:presLayoutVars>
      </dgm:prSet>
      <dgm:spPr/>
    </dgm:pt>
    <dgm:pt modelId="{B475939F-7EA2-4AD5-98AB-C868D73A24BD}" type="pres">
      <dgm:prSet presAssocID="{F73D21A7-F4D1-4B61-A6C0-4BCF8D0B1474}" presName="rootComposite" presStyleCnt="0"/>
      <dgm:spPr/>
    </dgm:pt>
    <dgm:pt modelId="{2544C376-F9E7-484B-8E7B-EF38825AEBC0}" type="pres">
      <dgm:prSet presAssocID="{F73D21A7-F4D1-4B61-A6C0-4BCF8D0B1474}" presName="rootText" presStyleLbl="node1" presStyleIdx="7" presStyleCnt="12">
        <dgm:presLayoutVars>
          <dgm:chMax/>
          <dgm:chPref val="3"/>
        </dgm:presLayoutVars>
      </dgm:prSet>
      <dgm:spPr/>
    </dgm:pt>
    <dgm:pt modelId="{8B171AF7-DE81-4916-8202-0534E1F68247}" type="pres">
      <dgm:prSet presAssocID="{F73D21A7-F4D1-4B61-A6C0-4BCF8D0B1474}" presName="titleText2" presStyleLbl="fgAcc1" presStyleIdx="7" presStyleCnt="12" custLinFactX="159799" custLinFactY="-93613" custLinFactNeighborX="200000" custLinFactNeighborY="-100000">
        <dgm:presLayoutVars>
          <dgm:chMax val="0"/>
          <dgm:chPref val="0"/>
        </dgm:presLayoutVars>
      </dgm:prSet>
      <dgm:spPr/>
    </dgm:pt>
    <dgm:pt modelId="{5877EB48-EE70-45BA-9420-94D01875DE81}" type="pres">
      <dgm:prSet presAssocID="{F73D21A7-F4D1-4B61-A6C0-4BCF8D0B1474}" presName="rootConnector" presStyleLbl="node4" presStyleIdx="0" presStyleCnt="0"/>
      <dgm:spPr/>
    </dgm:pt>
    <dgm:pt modelId="{2BF90ED7-6675-4D4F-B1DF-1602C7800C24}" type="pres">
      <dgm:prSet presAssocID="{F73D21A7-F4D1-4B61-A6C0-4BCF8D0B1474}" presName="hierChild4" presStyleCnt="0"/>
      <dgm:spPr/>
    </dgm:pt>
    <dgm:pt modelId="{92A49E3D-F08A-4B2D-80EE-3AD47D715216}" type="pres">
      <dgm:prSet presAssocID="{F73D21A7-F4D1-4B61-A6C0-4BCF8D0B1474}" presName="hierChild5" presStyleCnt="0"/>
      <dgm:spPr/>
    </dgm:pt>
    <dgm:pt modelId="{5AC19017-3A9A-47E2-96CB-AB9F21E068B9}" type="pres">
      <dgm:prSet presAssocID="{6D22F37A-2142-4EE8-BACD-5E012FF04756}" presName="hierChild5" presStyleCnt="0"/>
      <dgm:spPr/>
    </dgm:pt>
    <dgm:pt modelId="{74AD5C16-9536-4BB3-8877-689B4CE2CF52}" type="pres">
      <dgm:prSet presAssocID="{A1303538-A4E4-49A0-B457-3AEBCA4C3E77}" presName="Name37" presStyleLbl="parChTrans1D3" presStyleIdx="3" presStyleCnt="4"/>
      <dgm:spPr/>
    </dgm:pt>
    <dgm:pt modelId="{BC5363E8-6BE7-45DA-9A70-9FC8FB8D5315}" type="pres">
      <dgm:prSet presAssocID="{0335E32D-B2A2-49E7-8A32-4742AB9D3689}" presName="hierRoot2" presStyleCnt="0">
        <dgm:presLayoutVars>
          <dgm:hierBranch val="init"/>
        </dgm:presLayoutVars>
      </dgm:prSet>
      <dgm:spPr/>
    </dgm:pt>
    <dgm:pt modelId="{0F507CB3-01D6-492A-B6ED-2BFD389C18DD}" type="pres">
      <dgm:prSet presAssocID="{0335E32D-B2A2-49E7-8A32-4742AB9D3689}" presName="rootComposite" presStyleCnt="0"/>
      <dgm:spPr/>
    </dgm:pt>
    <dgm:pt modelId="{4B0FC40E-F832-4D65-8B7F-D1CB6B43F067}" type="pres">
      <dgm:prSet presAssocID="{0335E32D-B2A2-49E7-8A32-4742AB9D3689}" presName="rootText" presStyleLbl="node1" presStyleIdx="8" presStyleCnt="12">
        <dgm:presLayoutVars>
          <dgm:chMax/>
          <dgm:chPref val="3"/>
        </dgm:presLayoutVars>
      </dgm:prSet>
      <dgm:spPr/>
    </dgm:pt>
    <dgm:pt modelId="{AF8424A0-627A-48BE-AF75-EF44B9068B60}" type="pres">
      <dgm:prSet presAssocID="{0335E32D-B2A2-49E7-8A32-4742AB9D3689}" presName="titleText2" presStyleLbl="fgAcc1" presStyleIdx="8" presStyleCnt="12">
        <dgm:presLayoutVars>
          <dgm:chMax val="0"/>
          <dgm:chPref val="0"/>
        </dgm:presLayoutVars>
      </dgm:prSet>
      <dgm:spPr/>
    </dgm:pt>
    <dgm:pt modelId="{22A6778C-BDCF-426F-8FA0-C90EC79CDD1A}" type="pres">
      <dgm:prSet presAssocID="{0335E32D-B2A2-49E7-8A32-4742AB9D3689}" presName="rootConnector" presStyleLbl="node3" presStyleIdx="0" presStyleCnt="0"/>
      <dgm:spPr/>
    </dgm:pt>
    <dgm:pt modelId="{B3521A8E-49D9-4024-ACE9-E537985C8796}" type="pres">
      <dgm:prSet presAssocID="{0335E32D-B2A2-49E7-8A32-4742AB9D3689}" presName="hierChild4" presStyleCnt="0"/>
      <dgm:spPr/>
    </dgm:pt>
    <dgm:pt modelId="{7377872C-3C17-4C55-85C9-01761AF74BD8}" type="pres">
      <dgm:prSet presAssocID="{E9404D41-9197-4095-B121-858E387E5992}" presName="Name37" presStyleLbl="parChTrans1D4" presStyleIdx="3" presStyleCnt="4"/>
      <dgm:spPr/>
    </dgm:pt>
    <dgm:pt modelId="{5E564DBE-3256-461D-9C4B-97E71B90EBA3}" type="pres">
      <dgm:prSet presAssocID="{8C182FAF-907A-4FD1-92B0-66CCB982292B}" presName="hierRoot2" presStyleCnt="0">
        <dgm:presLayoutVars>
          <dgm:hierBranch val="init"/>
        </dgm:presLayoutVars>
      </dgm:prSet>
      <dgm:spPr/>
    </dgm:pt>
    <dgm:pt modelId="{9AE24F3B-0CEA-4037-A2AF-8FF0C3AA7BBC}" type="pres">
      <dgm:prSet presAssocID="{8C182FAF-907A-4FD1-92B0-66CCB982292B}" presName="rootComposite" presStyleCnt="0"/>
      <dgm:spPr/>
    </dgm:pt>
    <dgm:pt modelId="{65608999-E958-45CC-82CF-93F17F599CAB}" type="pres">
      <dgm:prSet presAssocID="{8C182FAF-907A-4FD1-92B0-66CCB982292B}" presName="rootText" presStyleLbl="node1" presStyleIdx="9" presStyleCnt="12">
        <dgm:presLayoutVars>
          <dgm:chMax/>
          <dgm:chPref val="3"/>
        </dgm:presLayoutVars>
      </dgm:prSet>
      <dgm:spPr/>
    </dgm:pt>
    <dgm:pt modelId="{E1D85DF3-2316-40BE-B9F3-2B572F0A2CC8}" type="pres">
      <dgm:prSet presAssocID="{8C182FAF-907A-4FD1-92B0-66CCB982292B}" presName="titleText2" presStyleLbl="fgAcc1" presStyleIdx="9" presStyleCnt="12" custLinFactX="83613" custLinFactY="100000" custLinFactNeighborX="100000" custLinFactNeighborY="142896">
        <dgm:presLayoutVars>
          <dgm:chMax val="0"/>
          <dgm:chPref val="0"/>
        </dgm:presLayoutVars>
      </dgm:prSet>
      <dgm:spPr/>
    </dgm:pt>
    <dgm:pt modelId="{7DDE2F4D-8951-482F-96E2-BD8B6C30459B}" type="pres">
      <dgm:prSet presAssocID="{8C182FAF-907A-4FD1-92B0-66CCB982292B}" presName="rootConnector" presStyleLbl="node4" presStyleIdx="0" presStyleCnt="0"/>
      <dgm:spPr/>
    </dgm:pt>
    <dgm:pt modelId="{D8E77FFF-EB86-40CD-9D71-CEDBE5C3034F}" type="pres">
      <dgm:prSet presAssocID="{8C182FAF-907A-4FD1-92B0-66CCB982292B}" presName="hierChild4" presStyleCnt="0"/>
      <dgm:spPr/>
    </dgm:pt>
    <dgm:pt modelId="{67289785-002C-441F-B02C-B2BE0F7750AC}" type="pres">
      <dgm:prSet presAssocID="{8C182FAF-907A-4FD1-92B0-66CCB982292B}" presName="hierChild5" presStyleCnt="0"/>
      <dgm:spPr/>
    </dgm:pt>
    <dgm:pt modelId="{5C0CABBC-0FF7-46BD-8416-1F0E73C56DCA}" type="pres">
      <dgm:prSet presAssocID="{0335E32D-B2A2-49E7-8A32-4742AB9D3689}" presName="hierChild5" presStyleCnt="0"/>
      <dgm:spPr/>
    </dgm:pt>
    <dgm:pt modelId="{23425A78-8BA1-47C5-A700-DCA5D5AA6D6E}" type="pres">
      <dgm:prSet presAssocID="{C4AFB2D1-51F2-4BAA-B23F-93D6305D1A79}" presName="hierChild5" presStyleCnt="0"/>
      <dgm:spPr/>
    </dgm:pt>
    <dgm:pt modelId="{12B7BB16-1FDA-4ABE-9E32-E860FB88B0FE}" type="pres">
      <dgm:prSet presAssocID="{3988B9A0-655D-4120-A34F-72309683EE53}" presName="Name37" presStyleLbl="parChTrans1D2" presStyleIdx="2" presStyleCnt="4"/>
      <dgm:spPr/>
    </dgm:pt>
    <dgm:pt modelId="{A0EFC6E7-0A33-4CE9-8E3E-F5D899C7E2CE}" type="pres">
      <dgm:prSet presAssocID="{3717D00C-6619-48A7-BA93-7867DA643C02}" presName="hierRoot2" presStyleCnt="0">
        <dgm:presLayoutVars>
          <dgm:hierBranch val="init"/>
        </dgm:presLayoutVars>
      </dgm:prSet>
      <dgm:spPr/>
    </dgm:pt>
    <dgm:pt modelId="{4D6EF623-70C3-4784-9485-0975043B4F46}" type="pres">
      <dgm:prSet presAssocID="{3717D00C-6619-48A7-BA93-7867DA643C02}" presName="rootComposite" presStyleCnt="0"/>
      <dgm:spPr/>
    </dgm:pt>
    <dgm:pt modelId="{ADDFA0DD-3734-4A3D-87DB-A8EB99979C0C}" type="pres">
      <dgm:prSet presAssocID="{3717D00C-6619-48A7-BA93-7867DA643C02}" presName="rootText" presStyleLbl="node1" presStyleIdx="10" presStyleCnt="12">
        <dgm:presLayoutVars>
          <dgm:chMax/>
          <dgm:chPref val="3"/>
        </dgm:presLayoutVars>
      </dgm:prSet>
      <dgm:spPr/>
    </dgm:pt>
    <dgm:pt modelId="{0816366B-E7DF-454C-92C6-D92F90585F24}" type="pres">
      <dgm:prSet presAssocID="{3717D00C-6619-48A7-BA93-7867DA643C02}" presName="titleText2" presStyleLbl="fgAcc1" presStyleIdx="10" presStyleCnt="12">
        <dgm:presLayoutVars>
          <dgm:chMax val="0"/>
          <dgm:chPref val="0"/>
        </dgm:presLayoutVars>
      </dgm:prSet>
      <dgm:spPr/>
    </dgm:pt>
    <dgm:pt modelId="{5B716F20-CBFE-46BF-AB96-E11E836AC495}" type="pres">
      <dgm:prSet presAssocID="{3717D00C-6619-48A7-BA93-7867DA643C02}" presName="rootConnector" presStyleLbl="node2" presStyleIdx="0" presStyleCnt="0"/>
      <dgm:spPr/>
    </dgm:pt>
    <dgm:pt modelId="{CE185AD9-3296-4EFD-92DD-F96744476BB2}" type="pres">
      <dgm:prSet presAssocID="{3717D00C-6619-48A7-BA93-7867DA643C02}" presName="hierChild4" presStyleCnt="0"/>
      <dgm:spPr/>
    </dgm:pt>
    <dgm:pt modelId="{80CFEE48-1534-402D-94B3-455884D00D52}" type="pres">
      <dgm:prSet presAssocID="{3717D00C-6619-48A7-BA93-7867DA643C02}" presName="hierChild5" presStyleCnt="0"/>
      <dgm:spPr/>
    </dgm:pt>
    <dgm:pt modelId="{4EFB703A-163C-40B7-8A64-8F3F2E71E049}" type="pres">
      <dgm:prSet presAssocID="{AB52E01B-DC47-4672-BFC1-32026B137D3B}" presName="Name37" presStyleLbl="parChTrans1D2" presStyleIdx="3" presStyleCnt="4"/>
      <dgm:spPr/>
    </dgm:pt>
    <dgm:pt modelId="{130513B8-DEA7-4D41-88DD-FEC79532458A}" type="pres">
      <dgm:prSet presAssocID="{6F7EB1D8-03B7-4E66-BC84-203DA1905546}" presName="hierRoot2" presStyleCnt="0">
        <dgm:presLayoutVars>
          <dgm:hierBranch val="init"/>
        </dgm:presLayoutVars>
      </dgm:prSet>
      <dgm:spPr/>
    </dgm:pt>
    <dgm:pt modelId="{595A3DF4-A0C2-4413-8E54-77DA28A467D8}" type="pres">
      <dgm:prSet presAssocID="{6F7EB1D8-03B7-4E66-BC84-203DA1905546}" presName="rootComposite" presStyleCnt="0"/>
      <dgm:spPr/>
    </dgm:pt>
    <dgm:pt modelId="{07ADC613-2729-4A33-BBB9-88BCC9A63FC0}" type="pres">
      <dgm:prSet presAssocID="{6F7EB1D8-03B7-4E66-BC84-203DA1905546}" presName="rootText" presStyleLbl="node1" presStyleIdx="11" presStyleCnt="12">
        <dgm:presLayoutVars>
          <dgm:chMax/>
          <dgm:chPref val="3"/>
        </dgm:presLayoutVars>
      </dgm:prSet>
      <dgm:spPr/>
    </dgm:pt>
    <dgm:pt modelId="{217AFA62-CF68-49D0-8DF9-240CA05F246C}" type="pres">
      <dgm:prSet presAssocID="{6F7EB1D8-03B7-4E66-BC84-203DA1905546}" presName="titleText2" presStyleLbl="fgAcc1" presStyleIdx="11" presStyleCnt="12" custScaleY="180188" custLinFactNeighborY="60725">
        <dgm:presLayoutVars>
          <dgm:chMax val="0"/>
          <dgm:chPref val="0"/>
        </dgm:presLayoutVars>
      </dgm:prSet>
      <dgm:spPr/>
    </dgm:pt>
    <dgm:pt modelId="{A05427CD-17FC-43CA-AF8A-60275AA39A36}" type="pres">
      <dgm:prSet presAssocID="{6F7EB1D8-03B7-4E66-BC84-203DA1905546}" presName="rootConnector" presStyleLbl="node2" presStyleIdx="0" presStyleCnt="0"/>
      <dgm:spPr/>
    </dgm:pt>
    <dgm:pt modelId="{E810456E-5EE7-431A-A901-D1684DB450B9}" type="pres">
      <dgm:prSet presAssocID="{6F7EB1D8-03B7-4E66-BC84-203DA1905546}" presName="hierChild4" presStyleCnt="0"/>
      <dgm:spPr/>
    </dgm:pt>
    <dgm:pt modelId="{4AC5A91B-A3D9-47EF-98C5-396D780C8C00}" type="pres">
      <dgm:prSet presAssocID="{6F7EB1D8-03B7-4E66-BC84-203DA1905546}" presName="hierChild5" presStyleCnt="0"/>
      <dgm:spPr/>
    </dgm:pt>
    <dgm:pt modelId="{23E2BA75-BC76-41A1-9579-57309665CD81}" type="pres">
      <dgm:prSet presAssocID="{23E1B6D1-6E3C-49D3-80B6-191F6E87007C}" presName="hierChild3" presStyleCnt="0"/>
      <dgm:spPr/>
    </dgm:pt>
  </dgm:ptLst>
  <dgm:cxnLst>
    <dgm:cxn modelId="{B9FDD503-1CBA-4049-86C1-C417357F0BD0}" srcId="{C4AFB2D1-51F2-4BAA-B23F-93D6305D1A79}" destId="{6D22F37A-2142-4EE8-BACD-5E012FF04756}" srcOrd="0" destOrd="0" parTransId="{995B0C86-F608-44EE-9B5F-BE3E6E5354C4}" sibTransId="{A0DF10B7-6BD4-4E2F-A90C-555E40F919FD}"/>
    <dgm:cxn modelId="{275E4304-A1A3-40E2-B8BB-16BE9221013C}" type="presOf" srcId="{A1C04A99-C163-4967-B71E-E99FCD6E31CF}" destId="{FCE672EB-663B-4850-9FFC-BF1558B24EC5}" srcOrd="1" destOrd="0" presId="urn:microsoft.com/office/officeart/2008/layout/NameandTitleOrganizationalChart"/>
    <dgm:cxn modelId="{7090B706-941E-43CD-AA42-FDB874FA2D2F}" type="presOf" srcId="{3988B9A0-655D-4120-A34F-72309683EE53}" destId="{12B7BB16-1FDA-4ABE-9E32-E860FB88B0FE}" srcOrd="0" destOrd="0" presId="urn:microsoft.com/office/officeart/2008/layout/NameandTitleOrganizationalChart"/>
    <dgm:cxn modelId="{78747207-9B1D-4849-8FBC-BA79CA972EC3}" type="presOf" srcId="{8C182FAF-907A-4FD1-92B0-66CCB982292B}" destId="{65608999-E958-45CC-82CF-93F17F599CAB}" srcOrd="0" destOrd="0" presId="urn:microsoft.com/office/officeart/2008/layout/NameandTitleOrganizationalChart"/>
    <dgm:cxn modelId="{970BB008-64B3-4D10-9212-798FC804A008}" type="presOf" srcId="{E9404D41-9197-4095-B121-858E387E5992}" destId="{7377872C-3C17-4C55-85C9-01761AF74BD8}" srcOrd="0" destOrd="0" presId="urn:microsoft.com/office/officeart/2008/layout/NameandTitleOrganizationalChart"/>
    <dgm:cxn modelId="{7D08ED09-6707-48BC-A1E5-A6A2455218FC}" type="presOf" srcId="{23F03B20-6A64-4FC8-B888-920A068596A6}" destId="{12C39020-7496-4DDF-A318-9A9543939109}" srcOrd="0" destOrd="0" presId="urn:microsoft.com/office/officeart/2008/layout/NameandTitleOrganizationalChart"/>
    <dgm:cxn modelId="{DCD6050A-7340-4317-A1F8-66120092B2D8}" srcId="{23E1B6D1-6E3C-49D3-80B6-191F6E87007C}" destId="{C4AFB2D1-51F2-4BAA-B23F-93D6305D1A79}" srcOrd="1" destOrd="0" parTransId="{178B01F7-DB6C-45B1-B85B-38CC354E3F5E}" sibTransId="{3ADAFE72-E214-448D-8EC5-77BCA19E05CD}"/>
    <dgm:cxn modelId="{CC4E5C0B-4D91-43AA-A220-EC43278FC25D}" type="presOf" srcId="{4D601620-D900-4B7B-9262-0E9F5B44DF1C}" destId="{0653C031-EF9C-419D-BAF4-810F0E429FC3}" srcOrd="0" destOrd="0" presId="urn:microsoft.com/office/officeart/2008/layout/NameandTitleOrganizationalChart"/>
    <dgm:cxn modelId="{32B8C30D-0605-46EA-BE5E-19F98F1EBFB0}" srcId="{C4AFB2D1-51F2-4BAA-B23F-93D6305D1A79}" destId="{0335E32D-B2A2-49E7-8A32-4742AB9D3689}" srcOrd="1" destOrd="0" parTransId="{A1303538-A4E4-49A0-B457-3AEBCA4C3E77}" sibTransId="{856A9A88-077C-4AB6-8BF7-6663AE036EB5}"/>
    <dgm:cxn modelId="{7784250F-BAAC-4351-BF4D-5D69EDB68619}" type="presOf" srcId="{C4AFB2D1-51F2-4BAA-B23F-93D6305D1A79}" destId="{A2D08F30-950C-4DCB-9DB4-4D700156729B}" srcOrd="1" destOrd="0" presId="urn:microsoft.com/office/officeart/2008/layout/NameandTitleOrganizationalChart"/>
    <dgm:cxn modelId="{0D3D2910-D6D5-463F-8AB9-84F0AB207D2E}" type="presOf" srcId="{6F7EB1D8-03B7-4E66-BC84-203DA1905546}" destId="{A05427CD-17FC-43CA-AF8A-60275AA39A36}" srcOrd="1" destOrd="0" presId="urn:microsoft.com/office/officeart/2008/layout/NameandTitleOrganizationalChart"/>
    <dgm:cxn modelId="{2D89E911-B121-416C-ADD2-82EA43F92C1D}" type="presOf" srcId="{D20F7A8A-B1D3-45DC-B103-770D8DC67F17}" destId="{05A5D82D-2094-4262-8C63-8F15C8E2546E}" srcOrd="1" destOrd="0" presId="urn:microsoft.com/office/officeart/2008/layout/NameandTitleOrganizationalChart"/>
    <dgm:cxn modelId="{3E269513-6DCD-4967-ABC5-2EDF674A54A8}" type="presOf" srcId="{43FC281C-6BD6-4AA3-A1EB-75042ED0E398}" destId="{C7032AAB-D0FA-4F48-A4BD-7D969464C398}" srcOrd="0" destOrd="0" presId="urn:microsoft.com/office/officeart/2008/layout/NameandTitleOrganizationalChart"/>
    <dgm:cxn modelId="{D7306C14-9C5A-466D-A423-C42E6E88BBF1}" srcId="{23E1B6D1-6E3C-49D3-80B6-191F6E87007C}" destId="{D20F7A8A-B1D3-45DC-B103-770D8DC67F17}" srcOrd="0" destOrd="0" parTransId="{0F5AF58A-B901-4952-8925-1F1F619B538C}" sibTransId="{23F03B20-6A64-4FC8-B888-920A068596A6}"/>
    <dgm:cxn modelId="{E435A216-3966-4611-98F8-02F3DD7172FB}" type="presOf" srcId="{A5C2DAF6-AD28-4DBD-971A-CBA0DBC77727}" destId="{8B171AF7-DE81-4916-8202-0534E1F68247}" srcOrd="0" destOrd="0" presId="urn:microsoft.com/office/officeart/2008/layout/NameandTitleOrganizationalChart"/>
    <dgm:cxn modelId="{383D9918-4BB9-4B02-9DFA-7813F029B99E}" type="presOf" srcId="{A1303538-A4E4-49A0-B457-3AEBCA4C3E77}" destId="{74AD5C16-9536-4BB3-8877-689B4CE2CF52}" srcOrd="0" destOrd="0" presId="urn:microsoft.com/office/officeart/2008/layout/NameandTitleOrganizationalChart"/>
    <dgm:cxn modelId="{6EBC3819-9E39-4798-A5AB-DB2155F7B80B}" type="presOf" srcId="{8AA86097-7E32-4487-94C3-72B040B42380}" destId="{E498AFE3-9B11-48EC-A3FD-757ACE57DD66}" srcOrd="0" destOrd="0" presId="urn:microsoft.com/office/officeart/2008/layout/NameandTitleOrganizationalChart"/>
    <dgm:cxn modelId="{9DBABF1E-7A98-400E-9C4B-EBDCB1DAF1AA}" type="presOf" srcId="{3717D00C-6619-48A7-BA93-7867DA643C02}" destId="{5B716F20-CBFE-46BF-AB96-E11E836AC495}" srcOrd="1" destOrd="0" presId="urn:microsoft.com/office/officeart/2008/layout/NameandTitleOrganizationalChart"/>
    <dgm:cxn modelId="{EDA0B525-2B3D-470F-A522-1F80682EFCD0}" type="presOf" srcId="{0DE8F359-F98D-4639-92A9-B80B2E5F1676}" destId="{0816366B-E7DF-454C-92C6-D92F90585F24}" srcOrd="0" destOrd="0" presId="urn:microsoft.com/office/officeart/2008/layout/NameandTitleOrganizationalChart"/>
    <dgm:cxn modelId="{2D021427-15E6-4AE1-BAE0-121D284C140B}" type="presOf" srcId="{B17BE57C-D003-4FD1-8084-BF8C7BE1BB26}" destId="{E2C6F0E1-89E3-4F58-958A-EB4D44CB4BA8}" srcOrd="0" destOrd="0" presId="urn:microsoft.com/office/officeart/2008/layout/NameandTitleOrganizationalChart"/>
    <dgm:cxn modelId="{0BECEF38-4AC9-4D1D-8F80-7DEDF5D908E5}" type="presOf" srcId="{D20F7A8A-B1D3-45DC-B103-770D8DC67F17}" destId="{3AEC25A7-FB17-4C22-8E42-4C53E06589F4}" srcOrd="0" destOrd="0" presId="urn:microsoft.com/office/officeart/2008/layout/NameandTitleOrganizationalChart"/>
    <dgm:cxn modelId="{B02BF93E-F721-4287-8A08-E4A237F87ED2}" type="presOf" srcId="{DF9F9563-F31C-4826-8D69-98D8CFAA6D6D}" destId="{823987A8-B414-4DE8-AD96-7E5A8027C822}" srcOrd="0" destOrd="0" presId="urn:microsoft.com/office/officeart/2008/layout/NameandTitleOrganizationalChart"/>
    <dgm:cxn modelId="{62B36E5D-58D1-462E-AFF6-B490FF9E10BC}" type="presOf" srcId="{3ADAFE72-E214-448D-8EC5-77BCA19E05CD}" destId="{91B62E92-4CD2-4BF0-8652-768D25E64825}" srcOrd="0" destOrd="0" presId="urn:microsoft.com/office/officeart/2008/layout/NameandTitleOrganizationalChart"/>
    <dgm:cxn modelId="{60DB945D-E2F1-456F-A607-74ED1E0D0116}" type="presOf" srcId="{A1C04A99-C163-4967-B71E-E99FCD6E31CF}" destId="{232251AE-0F18-4889-8956-0FEDC83AB088}" srcOrd="0" destOrd="0" presId="urn:microsoft.com/office/officeart/2008/layout/NameandTitleOrganizationalChart"/>
    <dgm:cxn modelId="{8AEB6261-241E-474C-837A-F6A9E8F3704A}" srcId="{43FC281C-6BD6-4AA3-A1EB-75042ED0E398}" destId="{13CF0F2D-EB4E-48E2-B1C1-3C25F9DC6204}" srcOrd="0" destOrd="0" parTransId="{0F108E72-B1DB-4B3F-A514-9582B29304BE}" sibTransId="{B17BE57C-D003-4FD1-8084-BF8C7BE1BB26}"/>
    <dgm:cxn modelId="{476F4063-6C69-4AC4-B072-7A59CA0C0207}" type="presOf" srcId="{56A9B6BC-0822-4916-805F-360FE351D7B7}" destId="{217AFA62-CF68-49D0-8DF9-240CA05F246C}" srcOrd="0" destOrd="0" presId="urn:microsoft.com/office/officeart/2008/layout/NameandTitleOrganizationalChart"/>
    <dgm:cxn modelId="{200FB366-2B0F-483C-B3C7-EE7F6058E637}" type="presOf" srcId="{856A9A88-077C-4AB6-8BF7-6663AE036EB5}" destId="{AF8424A0-627A-48BE-AF75-EF44B9068B60}" srcOrd="0" destOrd="0" presId="urn:microsoft.com/office/officeart/2008/layout/NameandTitleOrganizationalChart"/>
    <dgm:cxn modelId="{1C6A0F47-E19C-445B-8CB9-0BEC2DCADC8D}" type="presOf" srcId="{1E7D5F59-BE35-465B-A11D-E353B0477E9B}" destId="{06E0CBEB-B08E-48A1-A71B-2B809DC9FADA}" srcOrd="1" destOrd="0" presId="urn:microsoft.com/office/officeart/2008/layout/NameandTitleOrganizationalChart"/>
    <dgm:cxn modelId="{8912E16E-C9DF-4335-9B98-995F3F2AB617}" srcId="{6D22F37A-2142-4EE8-BACD-5E012FF04756}" destId="{F73D21A7-F4D1-4B61-A6C0-4BCF8D0B1474}" srcOrd="0" destOrd="0" parTransId="{2994BD94-EEE7-4AF2-AD52-CE69B28E1281}" sibTransId="{A5C2DAF6-AD28-4DBD-971A-CBA0DBC77727}"/>
    <dgm:cxn modelId="{D8E7374F-B523-42E6-B7C5-4F8C16C46EBF}" srcId="{23E1B6D1-6E3C-49D3-80B6-191F6E87007C}" destId="{6F7EB1D8-03B7-4E66-BC84-203DA1905546}" srcOrd="3" destOrd="0" parTransId="{AB52E01B-DC47-4672-BFC1-32026B137D3B}" sibTransId="{56A9B6BC-0822-4916-805F-360FE351D7B7}"/>
    <dgm:cxn modelId="{C9E41252-36A8-4FFA-8686-8DD67966DB5F}" type="presOf" srcId="{48302819-5B55-4BE7-BB8B-F892DEB600D1}" destId="{68DCD35D-051B-4C36-B3F5-379FBFB8EA9A}" srcOrd="0" destOrd="0" presId="urn:microsoft.com/office/officeart/2008/layout/NameandTitleOrganizationalChart"/>
    <dgm:cxn modelId="{BC4D8073-5C15-477B-BB7B-990BA546B508}" type="presOf" srcId="{3717D00C-6619-48A7-BA93-7867DA643C02}" destId="{ADDFA0DD-3734-4A3D-87DB-A8EB99979C0C}" srcOrd="0" destOrd="0" presId="urn:microsoft.com/office/officeart/2008/layout/NameandTitleOrganizationalChart"/>
    <dgm:cxn modelId="{CA060A76-0CDC-4D88-A74D-E35F8B1C6B8D}" type="presOf" srcId="{C4AFB2D1-51F2-4BAA-B23F-93D6305D1A79}" destId="{71E98A36-0D26-4C17-95ED-6D16A105959A}" srcOrd="0" destOrd="0" presId="urn:microsoft.com/office/officeart/2008/layout/NameandTitleOrganizationalChart"/>
    <dgm:cxn modelId="{21D87D7E-D574-456B-BFCA-23BCD5ED762D}" type="presOf" srcId="{23E1B6D1-6E3C-49D3-80B6-191F6E87007C}" destId="{6C1ED6C8-0556-491D-B2A3-F3650172911D}" srcOrd="1" destOrd="0" presId="urn:microsoft.com/office/officeart/2008/layout/NameandTitleOrganizationalChart"/>
    <dgm:cxn modelId="{EB90397F-E6DF-43EE-BB1D-3C89575F53E1}" type="presOf" srcId="{A0DF10B7-6BD4-4E2F-A90C-555E40F919FD}" destId="{AA6ED5CB-8E22-4A81-8009-66732E78F673}" srcOrd="0" destOrd="0" presId="urn:microsoft.com/office/officeart/2008/layout/NameandTitleOrganizationalChart"/>
    <dgm:cxn modelId="{9D87CF82-AF03-4275-96CF-8E4E76EE6D7F}" type="presOf" srcId="{1E7D5F59-BE35-465B-A11D-E353B0477E9B}" destId="{E108DFCE-AEC1-41F7-B35B-B2EFC968C339}" srcOrd="0" destOrd="0" presId="urn:microsoft.com/office/officeart/2008/layout/NameandTitleOrganizationalChart"/>
    <dgm:cxn modelId="{EDA86090-4EF0-4E7B-928B-E863404034F9}" type="presOf" srcId="{D9E2FBCB-6963-49E7-B82A-401ED8728A30}" destId="{E1D85DF3-2316-40BE-B9F3-2B572F0A2CC8}" srcOrd="0" destOrd="0" presId="urn:microsoft.com/office/officeart/2008/layout/NameandTitleOrganizationalChart"/>
    <dgm:cxn modelId="{14AA2893-7998-4ECC-AF56-ABE5F9C9ADCE}" type="presOf" srcId="{F73D21A7-F4D1-4B61-A6C0-4BCF8D0B1474}" destId="{5877EB48-EE70-45BA-9420-94D01875DE81}" srcOrd="1" destOrd="0" presId="urn:microsoft.com/office/officeart/2008/layout/NameandTitleOrganizationalChart"/>
    <dgm:cxn modelId="{29F2C293-451F-4AB9-BD5A-24EB3C85E572}" srcId="{48302819-5B55-4BE7-BB8B-F892DEB600D1}" destId="{23E1B6D1-6E3C-49D3-80B6-191F6E87007C}" srcOrd="0" destOrd="0" parTransId="{F60A6A6E-A935-49E8-A74B-6787D2B504EA}" sibTransId="{DF9F9563-F31C-4826-8D69-98D8CFAA6D6D}"/>
    <dgm:cxn modelId="{187FE496-9FAB-4DC6-A2C5-69E5B239A24B}" srcId="{23E1B6D1-6E3C-49D3-80B6-191F6E87007C}" destId="{3717D00C-6619-48A7-BA93-7867DA643C02}" srcOrd="2" destOrd="0" parTransId="{3988B9A0-655D-4120-A34F-72309683EE53}" sibTransId="{0DE8F359-F98D-4639-92A9-B80B2E5F1676}"/>
    <dgm:cxn modelId="{ADD0129A-3504-4280-9E46-074B65F57069}" srcId="{A1C04A99-C163-4967-B71E-E99FCD6E31CF}" destId="{1E7D5F59-BE35-465B-A11D-E353B0477E9B}" srcOrd="0" destOrd="0" parTransId="{4D4F380F-CF71-4EA6-B046-770C13C3D09E}" sibTransId="{BE7D3B1A-E860-4108-BF30-3DD09FBD6E45}"/>
    <dgm:cxn modelId="{ACBD52A2-A5B2-46D0-8FDF-61B53399E100}" type="presOf" srcId="{BE7D3B1A-E860-4108-BF30-3DD09FBD6E45}" destId="{56E4DA33-9427-4DB7-BA18-D63920C208DB}" srcOrd="0" destOrd="0" presId="urn:microsoft.com/office/officeart/2008/layout/NameandTitleOrganizationalChart"/>
    <dgm:cxn modelId="{9214FAAA-4A9E-46B2-82BB-63FBB12FD174}" type="presOf" srcId="{995B0C86-F608-44EE-9B5F-BE3E6E5354C4}" destId="{07EE7CF6-1020-41EE-978B-9C9CEF14E495}" srcOrd="0" destOrd="0" presId="urn:microsoft.com/office/officeart/2008/layout/NameandTitleOrganizationalChart"/>
    <dgm:cxn modelId="{6ECA9BAB-895A-4BB9-81E1-4333E5EF84C5}" type="presOf" srcId="{43FC281C-6BD6-4AA3-A1EB-75042ED0E398}" destId="{5F4E16DE-598A-4772-ABDF-369F9F9E1E6E}" srcOrd="1" destOrd="0" presId="urn:microsoft.com/office/officeart/2008/layout/NameandTitleOrganizationalChart"/>
    <dgm:cxn modelId="{F1F3FBAD-6756-41CC-8E1A-66F83D140DD7}" type="presOf" srcId="{0335E32D-B2A2-49E7-8A32-4742AB9D3689}" destId="{22A6778C-BDCF-426F-8FA0-C90EC79CDD1A}" srcOrd="1" destOrd="0" presId="urn:microsoft.com/office/officeart/2008/layout/NameandTitleOrganizationalChart"/>
    <dgm:cxn modelId="{7C2FD1AF-018D-4383-824F-F677FE56D2A9}" type="presOf" srcId="{0335E32D-B2A2-49E7-8A32-4742AB9D3689}" destId="{4B0FC40E-F832-4D65-8B7F-D1CB6B43F067}" srcOrd="0" destOrd="0" presId="urn:microsoft.com/office/officeart/2008/layout/NameandTitleOrganizationalChart"/>
    <dgm:cxn modelId="{998342B3-2D86-447E-90B3-DCA1B1D05D0A}" type="presOf" srcId="{6D22F37A-2142-4EE8-BACD-5E012FF04756}" destId="{F2E09B86-AFC3-432C-A594-3586445FDEB0}" srcOrd="0" destOrd="0" presId="urn:microsoft.com/office/officeart/2008/layout/NameandTitleOrganizationalChart"/>
    <dgm:cxn modelId="{399E43B3-E1CA-4A8F-983C-1382FFCD4023}" type="presOf" srcId="{3E54FE9C-2826-4EEA-9189-C908E190AB1C}" destId="{D706C6A4-FD9D-478F-9D2F-2ECD45560A95}" srcOrd="0" destOrd="0" presId="urn:microsoft.com/office/officeart/2008/layout/NameandTitleOrganizationalChart"/>
    <dgm:cxn modelId="{ADA2D1C3-19C1-473C-A33E-D0797A857BD0}" type="presOf" srcId="{13CF0F2D-EB4E-48E2-B1C1-3C25F9DC6204}" destId="{2246476E-BD68-41B9-A291-5AD83171A6B9}" srcOrd="0" destOrd="0" presId="urn:microsoft.com/office/officeart/2008/layout/NameandTitleOrganizationalChart"/>
    <dgm:cxn modelId="{FC085DC7-C594-4C71-87B3-A40EB9629019}" type="presOf" srcId="{16B11170-2351-45E4-B69C-3396F88A3A3C}" destId="{81F58824-B903-40B8-ABEE-AE8A8DC9B21F}" srcOrd="0" destOrd="0" presId="urn:microsoft.com/office/officeart/2008/layout/NameandTitleOrganizationalChart"/>
    <dgm:cxn modelId="{3EEDA6C7-9CDD-4469-84AF-D2BEA937285B}" srcId="{0335E32D-B2A2-49E7-8A32-4742AB9D3689}" destId="{8C182FAF-907A-4FD1-92B0-66CCB982292B}" srcOrd="0" destOrd="0" parTransId="{E9404D41-9197-4095-B121-858E387E5992}" sibTransId="{D9E2FBCB-6963-49E7-B82A-401ED8728A30}"/>
    <dgm:cxn modelId="{8675E2CC-03DB-46BF-A631-6E92C72CAE0B}" srcId="{D20F7A8A-B1D3-45DC-B103-770D8DC67F17}" destId="{A1C04A99-C163-4967-B71E-E99FCD6E31CF}" srcOrd="0" destOrd="0" parTransId="{4D601620-D900-4B7B-9262-0E9F5B44DF1C}" sibTransId="{8AA86097-7E32-4487-94C3-72B040B42380}"/>
    <dgm:cxn modelId="{71BC2ACF-6BD3-4CD3-87B0-91D56B4A9B91}" type="presOf" srcId="{8C182FAF-907A-4FD1-92B0-66CCB982292B}" destId="{7DDE2F4D-8951-482F-96E2-BD8B6C30459B}" srcOrd="1" destOrd="0" presId="urn:microsoft.com/office/officeart/2008/layout/NameandTitleOrganizationalChart"/>
    <dgm:cxn modelId="{92FB71D7-B484-4BDD-AB4C-9B0AB5DC7CC4}" type="presOf" srcId="{0F5AF58A-B901-4952-8925-1F1F619B538C}" destId="{031360AB-1861-4A59-A968-8F2D0DFE9DBE}" srcOrd="0" destOrd="0" presId="urn:microsoft.com/office/officeart/2008/layout/NameandTitleOrganizationalChart"/>
    <dgm:cxn modelId="{FF1313D9-755C-4818-9534-17A5A4348121}" type="presOf" srcId="{23E1B6D1-6E3C-49D3-80B6-191F6E87007C}" destId="{D48F229E-CA11-4EDB-8C41-F1B2985C9F3C}" srcOrd="0" destOrd="0" presId="urn:microsoft.com/office/officeart/2008/layout/NameandTitleOrganizationalChart"/>
    <dgm:cxn modelId="{F895FADC-4F77-45DF-AE9E-947F36ACF7A5}" type="presOf" srcId="{13CF0F2D-EB4E-48E2-B1C1-3C25F9DC6204}" destId="{75CD3F78-8392-4A65-A48A-1A95CEC1C02C}" srcOrd="1" destOrd="0" presId="urn:microsoft.com/office/officeart/2008/layout/NameandTitleOrganizationalChart"/>
    <dgm:cxn modelId="{588DFEE1-48E8-48EA-BAB9-5B41AB561457}" type="presOf" srcId="{6F7EB1D8-03B7-4E66-BC84-203DA1905546}" destId="{07ADC613-2729-4A33-BBB9-88BCC9A63FC0}" srcOrd="0" destOrd="0" presId="urn:microsoft.com/office/officeart/2008/layout/NameandTitleOrganizationalChart"/>
    <dgm:cxn modelId="{B9B633E6-5BDC-4731-9AF4-24F1E2CC52C0}" srcId="{D20F7A8A-B1D3-45DC-B103-770D8DC67F17}" destId="{43FC281C-6BD6-4AA3-A1EB-75042ED0E398}" srcOrd="1" destOrd="0" parTransId="{16B11170-2351-45E4-B69C-3396F88A3A3C}" sibTransId="{3E54FE9C-2826-4EEA-9189-C908E190AB1C}"/>
    <dgm:cxn modelId="{33C4AEEB-E8F5-4F34-8A41-878BE9FB21FC}" type="presOf" srcId="{0F108E72-B1DB-4B3F-A514-9582B29304BE}" destId="{49256BF3-62FC-4C2B-A7B1-3A9D8ACD5A97}" srcOrd="0" destOrd="0" presId="urn:microsoft.com/office/officeart/2008/layout/NameandTitleOrganizationalChart"/>
    <dgm:cxn modelId="{9AADD4EC-69C0-425A-BCCB-A53BA59E341C}" type="presOf" srcId="{F73D21A7-F4D1-4B61-A6C0-4BCF8D0B1474}" destId="{2544C376-F9E7-484B-8E7B-EF38825AEBC0}" srcOrd="0" destOrd="0" presId="urn:microsoft.com/office/officeart/2008/layout/NameandTitleOrganizationalChart"/>
    <dgm:cxn modelId="{7C7D2BF3-1CD9-4F4E-8ED4-41071D96A032}" type="presOf" srcId="{6D22F37A-2142-4EE8-BACD-5E012FF04756}" destId="{F4BED721-7B09-4778-AA99-A3FC6766BE08}" srcOrd="1" destOrd="0" presId="urn:microsoft.com/office/officeart/2008/layout/NameandTitleOrganizationalChart"/>
    <dgm:cxn modelId="{7396C8FB-C7D1-458F-AD1B-217B170B1AC1}" type="presOf" srcId="{2994BD94-EEE7-4AF2-AD52-CE69B28E1281}" destId="{ACFD44D2-B038-4220-99C9-378A80C940B0}" srcOrd="0" destOrd="0" presId="urn:microsoft.com/office/officeart/2008/layout/NameandTitleOrganizationalChart"/>
    <dgm:cxn modelId="{E857C2FD-847B-4C7E-9982-DF401900A1E1}" type="presOf" srcId="{4D4F380F-CF71-4EA6-B046-770C13C3D09E}" destId="{8D2058A2-7C65-4D36-B6CB-CA6415ABFC27}" srcOrd="0" destOrd="0" presId="urn:microsoft.com/office/officeart/2008/layout/NameandTitleOrganizationalChart"/>
    <dgm:cxn modelId="{6146E7FF-E5B1-40E0-8A13-21F63A93E0B9}" type="presOf" srcId="{AB52E01B-DC47-4672-BFC1-32026B137D3B}" destId="{4EFB703A-163C-40B7-8A64-8F3F2E71E049}" srcOrd="0" destOrd="0" presId="urn:microsoft.com/office/officeart/2008/layout/NameandTitleOrganizationalChart"/>
    <dgm:cxn modelId="{DFD5F2FF-9EF4-4AB2-BD76-89C55DEC2F06}" type="presOf" srcId="{178B01F7-DB6C-45B1-B85B-38CC354E3F5E}" destId="{256AAD79-5FF6-443B-96D4-3C1EE1659CA4}" srcOrd="0" destOrd="0" presId="urn:microsoft.com/office/officeart/2008/layout/NameandTitleOrganizationalChart"/>
    <dgm:cxn modelId="{95144CB0-D2E9-45B8-9C72-D8370AA59450}" type="presParOf" srcId="{68DCD35D-051B-4C36-B3F5-379FBFB8EA9A}" destId="{5B549BE3-10D7-45CD-88AC-8243BB269697}" srcOrd="0" destOrd="0" presId="urn:microsoft.com/office/officeart/2008/layout/NameandTitleOrganizationalChart"/>
    <dgm:cxn modelId="{B8A9FF93-0FD4-4CF5-9424-4714B48319B0}" type="presParOf" srcId="{5B549BE3-10D7-45CD-88AC-8243BB269697}" destId="{5DBE57AF-3B4D-4B93-B720-3EBCAFC9ABCC}" srcOrd="0" destOrd="0" presId="urn:microsoft.com/office/officeart/2008/layout/NameandTitleOrganizationalChart"/>
    <dgm:cxn modelId="{86FED146-F842-4FFD-AA30-45B0E9AFDB8C}" type="presParOf" srcId="{5DBE57AF-3B4D-4B93-B720-3EBCAFC9ABCC}" destId="{D48F229E-CA11-4EDB-8C41-F1B2985C9F3C}" srcOrd="0" destOrd="0" presId="urn:microsoft.com/office/officeart/2008/layout/NameandTitleOrganizationalChart"/>
    <dgm:cxn modelId="{7D133999-7F0B-41BE-912C-186190045FC1}" type="presParOf" srcId="{5DBE57AF-3B4D-4B93-B720-3EBCAFC9ABCC}" destId="{823987A8-B414-4DE8-AD96-7E5A8027C822}" srcOrd="1" destOrd="0" presId="urn:microsoft.com/office/officeart/2008/layout/NameandTitleOrganizationalChart"/>
    <dgm:cxn modelId="{29DD93F6-7388-4B0A-9927-F2A8140708DB}" type="presParOf" srcId="{5DBE57AF-3B4D-4B93-B720-3EBCAFC9ABCC}" destId="{6C1ED6C8-0556-491D-B2A3-F3650172911D}" srcOrd="2" destOrd="0" presId="urn:microsoft.com/office/officeart/2008/layout/NameandTitleOrganizationalChart"/>
    <dgm:cxn modelId="{DC246515-920A-4907-87B1-D8F13C7F6182}" type="presParOf" srcId="{5B549BE3-10D7-45CD-88AC-8243BB269697}" destId="{06E2AAEF-A4FE-49CE-8E6A-24F392383099}" srcOrd="1" destOrd="0" presId="urn:microsoft.com/office/officeart/2008/layout/NameandTitleOrganizationalChart"/>
    <dgm:cxn modelId="{A539DBBD-2041-4069-B8D7-FE312191EE8E}" type="presParOf" srcId="{06E2AAEF-A4FE-49CE-8E6A-24F392383099}" destId="{031360AB-1861-4A59-A968-8F2D0DFE9DBE}" srcOrd="0" destOrd="0" presId="urn:microsoft.com/office/officeart/2008/layout/NameandTitleOrganizationalChart"/>
    <dgm:cxn modelId="{E05E8403-ECA5-4529-8F22-14684C86C4DE}" type="presParOf" srcId="{06E2AAEF-A4FE-49CE-8E6A-24F392383099}" destId="{66890813-7A96-414A-9128-6D1636A37D17}" srcOrd="1" destOrd="0" presId="urn:microsoft.com/office/officeart/2008/layout/NameandTitleOrganizationalChart"/>
    <dgm:cxn modelId="{195D6EE2-D764-40A9-A35F-22D0144E0267}" type="presParOf" srcId="{66890813-7A96-414A-9128-6D1636A37D17}" destId="{F995DC3C-E539-4763-BCFA-540B11AF1633}" srcOrd="0" destOrd="0" presId="urn:microsoft.com/office/officeart/2008/layout/NameandTitleOrganizationalChart"/>
    <dgm:cxn modelId="{B58AF1B4-7D3E-49CC-B1A7-8786FA41263D}" type="presParOf" srcId="{F995DC3C-E539-4763-BCFA-540B11AF1633}" destId="{3AEC25A7-FB17-4C22-8E42-4C53E06589F4}" srcOrd="0" destOrd="0" presId="urn:microsoft.com/office/officeart/2008/layout/NameandTitleOrganizationalChart"/>
    <dgm:cxn modelId="{42386A71-B445-467D-893F-97B72145AEEF}" type="presParOf" srcId="{F995DC3C-E539-4763-BCFA-540B11AF1633}" destId="{12C39020-7496-4DDF-A318-9A9543939109}" srcOrd="1" destOrd="0" presId="urn:microsoft.com/office/officeart/2008/layout/NameandTitleOrganizationalChart"/>
    <dgm:cxn modelId="{746BC81B-CC81-4042-B22A-2A4098081CC6}" type="presParOf" srcId="{F995DC3C-E539-4763-BCFA-540B11AF1633}" destId="{05A5D82D-2094-4262-8C63-8F15C8E2546E}" srcOrd="2" destOrd="0" presId="urn:microsoft.com/office/officeart/2008/layout/NameandTitleOrganizationalChart"/>
    <dgm:cxn modelId="{B0D8BC09-9815-4DC8-B269-2219E7CF67E3}" type="presParOf" srcId="{66890813-7A96-414A-9128-6D1636A37D17}" destId="{C90AF3F5-D7D4-43D2-8352-4BD041FED182}" srcOrd="1" destOrd="0" presId="urn:microsoft.com/office/officeart/2008/layout/NameandTitleOrganizationalChart"/>
    <dgm:cxn modelId="{C9BDB4E2-FD3B-45B6-8FAA-330EDD538A9A}" type="presParOf" srcId="{C90AF3F5-D7D4-43D2-8352-4BD041FED182}" destId="{0653C031-EF9C-419D-BAF4-810F0E429FC3}" srcOrd="0" destOrd="0" presId="urn:microsoft.com/office/officeart/2008/layout/NameandTitleOrganizationalChart"/>
    <dgm:cxn modelId="{8CC7DA73-AAC6-45EF-BDF8-4B92A9E8003C}" type="presParOf" srcId="{C90AF3F5-D7D4-43D2-8352-4BD041FED182}" destId="{C2865490-F937-4EB2-9A49-47799D55C383}" srcOrd="1" destOrd="0" presId="urn:microsoft.com/office/officeart/2008/layout/NameandTitleOrganizationalChart"/>
    <dgm:cxn modelId="{3782F5D7-E4A6-47FC-BEFB-87BF95F53370}" type="presParOf" srcId="{C2865490-F937-4EB2-9A49-47799D55C383}" destId="{BD80EF88-F841-4751-BA8C-CB9CFE1BE5CE}" srcOrd="0" destOrd="0" presId="urn:microsoft.com/office/officeart/2008/layout/NameandTitleOrganizationalChart"/>
    <dgm:cxn modelId="{1EAD5F1D-2610-45DE-B718-E5C5D2DA70CA}" type="presParOf" srcId="{BD80EF88-F841-4751-BA8C-CB9CFE1BE5CE}" destId="{232251AE-0F18-4889-8956-0FEDC83AB088}" srcOrd="0" destOrd="0" presId="urn:microsoft.com/office/officeart/2008/layout/NameandTitleOrganizationalChart"/>
    <dgm:cxn modelId="{F761B7DF-5C44-4339-BD35-21D0FF06771E}" type="presParOf" srcId="{BD80EF88-F841-4751-BA8C-CB9CFE1BE5CE}" destId="{E498AFE3-9B11-48EC-A3FD-757ACE57DD66}" srcOrd="1" destOrd="0" presId="urn:microsoft.com/office/officeart/2008/layout/NameandTitleOrganizationalChart"/>
    <dgm:cxn modelId="{12D5CA61-0692-4EBF-85F3-0DE9DD02945E}" type="presParOf" srcId="{BD80EF88-F841-4751-BA8C-CB9CFE1BE5CE}" destId="{FCE672EB-663B-4850-9FFC-BF1558B24EC5}" srcOrd="2" destOrd="0" presId="urn:microsoft.com/office/officeart/2008/layout/NameandTitleOrganizationalChart"/>
    <dgm:cxn modelId="{A384CD4C-21CE-4E7C-9B51-8FEA2A29F871}" type="presParOf" srcId="{C2865490-F937-4EB2-9A49-47799D55C383}" destId="{DD369791-24B6-4EEB-BAF9-79519F7149D3}" srcOrd="1" destOrd="0" presId="urn:microsoft.com/office/officeart/2008/layout/NameandTitleOrganizationalChart"/>
    <dgm:cxn modelId="{6C2D8D77-5128-4311-9943-A5A8AE7D6A6F}" type="presParOf" srcId="{DD369791-24B6-4EEB-BAF9-79519F7149D3}" destId="{8D2058A2-7C65-4D36-B6CB-CA6415ABFC27}" srcOrd="0" destOrd="0" presId="urn:microsoft.com/office/officeart/2008/layout/NameandTitleOrganizationalChart"/>
    <dgm:cxn modelId="{F0BDB410-AA4E-4EEF-9801-48060E69EB6C}" type="presParOf" srcId="{DD369791-24B6-4EEB-BAF9-79519F7149D3}" destId="{4A73EB56-34DD-4604-B1D6-08813E8D071F}" srcOrd="1" destOrd="0" presId="urn:microsoft.com/office/officeart/2008/layout/NameandTitleOrganizationalChart"/>
    <dgm:cxn modelId="{C25E99B3-6E71-4060-BBE4-8B7D60EEC809}" type="presParOf" srcId="{4A73EB56-34DD-4604-B1D6-08813E8D071F}" destId="{796EAB4E-ABEB-47F5-A366-16B1110DA227}" srcOrd="0" destOrd="0" presId="urn:microsoft.com/office/officeart/2008/layout/NameandTitleOrganizationalChart"/>
    <dgm:cxn modelId="{6BBD3AEB-353C-4C1C-B22C-4F639B48D4D8}" type="presParOf" srcId="{796EAB4E-ABEB-47F5-A366-16B1110DA227}" destId="{E108DFCE-AEC1-41F7-B35B-B2EFC968C339}" srcOrd="0" destOrd="0" presId="urn:microsoft.com/office/officeart/2008/layout/NameandTitleOrganizationalChart"/>
    <dgm:cxn modelId="{39CF3231-C12D-4F73-AC6B-29F991B9FA17}" type="presParOf" srcId="{796EAB4E-ABEB-47F5-A366-16B1110DA227}" destId="{56E4DA33-9427-4DB7-BA18-D63920C208DB}" srcOrd="1" destOrd="0" presId="urn:microsoft.com/office/officeart/2008/layout/NameandTitleOrganizationalChart"/>
    <dgm:cxn modelId="{29EEB2F6-8513-4C7D-BB73-0E0CCFB07181}" type="presParOf" srcId="{796EAB4E-ABEB-47F5-A366-16B1110DA227}" destId="{06E0CBEB-B08E-48A1-A71B-2B809DC9FADA}" srcOrd="2" destOrd="0" presId="urn:microsoft.com/office/officeart/2008/layout/NameandTitleOrganizationalChart"/>
    <dgm:cxn modelId="{EAE0431C-6E4E-4933-BD67-23705ECE08CE}" type="presParOf" srcId="{4A73EB56-34DD-4604-B1D6-08813E8D071F}" destId="{7315ADE1-CA82-4B74-B220-475257108542}" srcOrd="1" destOrd="0" presId="urn:microsoft.com/office/officeart/2008/layout/NameandTitleOrganizationalChart"/>
    <dgm:cxn modelId="{A490991B-200C-48BD-B326-3265D8A35AA3}" type="presParOf" srcId="{4A73EB56-34DD-4604-B1D6-08813E8D071F}" destId="{792881C0-A23C-4A8B-8E99-BCFA0D30A347}" srcOrd="2" destOrd="0" presId="urn:microsoft.com/office/officeart/2008/layout/NameandTitleOrganizationalChart"/>
    <dgm:cxn modelId="{8F863EB0-90E8-4BD4-93F9-BD23B53C55AF}" type="presParOf" srcId="{C2865490-F937-4EB2-9A49-47799D55C383}" destId="{13E76E89-1967-49E9-BA29-448A20873188}" srcOrd="2" destOrd="0" presId="urn:microsoft.com/office/officeart/2008/layout/NameandTitleOrganizationalChart"/>
    <dgm:cxn modelId="{AD2603CF-848F-4335-86CB-D74A3341F592}" type="presParOf" srcId="{C90AF3F5-D7D4-43D2-8352-4BD041FED182}" destId="{81F58824-B903-40B8-ABEE-AE8A8DC9B21F}" srcOrd="2" destOrd="0" presId="urn:microsoft.com/office/officeart/2008/layout/NameandTitleOrganizationalChart"/>
    <dgm:cxn modelId="{CE0E3C27-DB7A-4C2A-A9F6-CED38DD87416}" type="presParOf" srcId="{C90AF3F5-D7D4-43D2-8352-4BD041FED182}" destId="{44014A75-46C1-4413-B63E-C0F3DE520D29}" srcOrd="3" destOrd="0" presId="urn:microsoft.com/office/officeart/2008/layout/NameandTitleOrganizationalChart"/>
    <dgm:cxn modelId="{B37ED743-6922-4C0D-A274-B49245FBEB05}" type="presParOf" srcId="{44014A75-46C1-4413-B63E-C0F3DE520D29}" destId="{E621FB5F-AEA5-4AC6-BC4E-3C261DC6DD58}" srcOrd="0" destOrd="0" presId="urn:microsoft.com/office/officeart/2008/layout/NameandTitleOrganizationalChart"/>
    <dgm:cxn modelId="{0DACC8B3-D401-494D-8F97-BF375335D26C}" type="presParOf" srcId="{E621FB5F-AEA5-4AC6-BC4E-3C261DC6DD58}" destId="{C7032AAB-D0FA-4F48-A4BD-7D969464C398}" srcOrd="0" destOrd="0" presId="urn:microsoft.com/office/officeart/2008/layout/NameandTitleOrganizationalChart"/>
    <dgm:cxn modelId="{71D0129F-2985-4332-9C6A-2AE9D5BF93ED}" type="presParOf" srcId="{E621FB5F-AEA5-4AC6-BC4E-3C261DC6DD58}" destId="{D706C6A4-FD9D-478F-9D2F-2ECD45560A95}" srcOrd="1" destOrd="0" presId="urn:microsoft.com/office/officeart/2008/layout/NameandTitleOrganizationalChart"/>
    <dgm:cxn modelId="{ABDC845D-0DF2-45DE-830A-F80585504FD2}" type="presParOf" srcId="{E621FB5F-AEA5-4AC6-BC4E-3C261DC6DD58}" destId="{5F4E16DE-598A-4772-ABDF-369F9F9E1E6E}" srcOrd="2" destOrd="0" presId="urn:microsoft.com/office/officeart/2008/layout/NameandTitleOrganizationalChart"/>
    <dgm:cxn modelId="{4E731760-F5B2-471C-93B6-48931F166E7B}" type="presParOf" srcId="{44014A75-46C1-4413-B63E-C0F3DE520D29}" destId="{C577E3FE-077A-4324-B64D-0C8831CEF50C}" srcOrd="1" destOrd="0" presId="urn:microsoft.com/office/officeart/2008/layout/NameandTitleOrganizationalChart"/>
    <dgm:cxn modelId="{C181BFD0-4D8F-4E97-B118-451BF80FE76D}" type="presParOf" srcId="{C577E3FE-077A-4324-B64D-0C8831CEF50C}" destId="{49256BF3-62FC-4C2B-A7B1-3A9D8ACD5A97}" srcOrd="0" destOrd="0" presId="urn:microsoft.com/office/officeart/2008/layout/NameandTitleOrganizationalChart"/>
    <dgm:cxn modelId="{546931AD-CA07-416A-977D-95CEE5758FD1}" type="presParOf" srcId="{C577E3FE-077A-4324-B64D-0C8831CEF50C}" destId="{6609DE76-8D93-4F86-9AEA-B602644691E0}" srcOrd="1" destOrd="0" presId="urn:microsoft.com/office/officeart/2008/layout/NameandTitleOrganizationalChart"/>
    <dgm:cxn modelId="{9DF7B32F-A63A-46DC-B412-36139071BE04}" type="presParOf" srcId="{6609DE76-8D93-4F86-9AEA-B602644691E0}" destId="{A0709FF9-469E-49DF-AEAE-5603930CD24B}" srcOrd="0" destOrd="0" presId="urn:microsoft.com/office/officeart/2008/layout/NameandTitleOrganizationalChart"/>
    <dgm:cxn modelId="{E5D57954-B219-4A8E-8937-17207C86A96E}" type="presParOf" srcId="{A0709FF9-469E-49DF-AEAE-5603930CD24B}" destId="{2246476E-BD68-41B9-A291-5AD83171A6B9}" srcOrd="0" destOrd="0" presId="urn:microsoft.com/office/officeart/2008/layout/NameandTitleOrganizationalChart"/>
    <dgm:cxn modelId="{76907562-0A06-4BE9-9EE3-79EF7373B383}" type="presParOf" srcId="{A0709FF9-469E-49DF-AEAE-5603930CD24B}" destId="{E2C6F0E1-89E3-4F58-958A-EB4D44CB4BA8}" srcOrd="1" destOrd="0" presId="urn:microsoft.com/office/officeart/2008/layout/NameandTitleOrganizationalChart"/>
    <dgm:cxn modelId="{D1FD4B6D-F551-4C62-B886-8AC576E9C31B}" type="presParOf" srcId="{A0709FF9-469E-49DF-AEAE-5603930CD24B}" destId="{75CD3F78-8392-4A65-A48A-1A95CEC1C02C}" srcOrd="2" destOrd="0" presId="urn:microsoft.com/office/officeart/2008/layout/NameandTitleOrganizationalChart"/>
    <dgm:cxn modelId="{81003708-5BD2-4912-9162-15364319A9B3}" type="presParOf" srcId="{6609DE76-8D93-4F86-9AEA-B602644691E0}" destId="{92B38CF2-DC5D-428F-892F-D27738DF4D5A}" srcOrd="1" destOrd="0" presId="urn:microsoft.com/office/officeart/2008/layout/NameandTitleOrganizationalChart"/>
    <dgm:cxn modelId="{7D7EF8A8-D2CB-4C24-BA9E-ED82BCD2430F}" type="presParOf" srcId="{6609DE76-8D93-4F86-9AEA-B602644691E0}" destId="{8DE5C6C5-2167-47B4-88BE-3920403828C6}" srcOrd="2" destOrd="0" presId="urn:microsoft.com/office/officeart/2008/layout/NameandTitleOrganizationalChart"/>
    <dgm:cxn modelId="{21B6FB15-4CD7-4009-A596-C1967F8686F6}" type="presParOf" srcId="{44014A75-46C1-4413-B63E-C0F3DE520D29}" destId="{8DB1B28E-DC23-46FE-894C-04BEA5D8DBF8}" srcOrd="2" destOrd="0" presId="urn:microsoft.com/office/officeart/2008/layout/NameandTitleOrganizationalChart"/>
    <dgm:cxn modelId="{787A4D0C-686A-47B3-BBF7-B25E694F6B20}" type="presParOf" srcId="{66890813-7A96-414A-9128-6D1636A37D17}" destId="{20299ED6-7227-4C74-964F-A9111ECA6882}" srcOrd="2" destOrd="0" presId="urn:microsoft.com/office/officeart/2008/layout/NameandTitleOrganizationalChart"/>
    <dgm:cxn modelId="{ECB36525-0D4D-4F7A-9B23-8F6804A75D0F}" type="presParOf" srcId="{06E2AAEF-A4FE-49CE-8E6A-24F392383099}" destId="{256AAD79-5FF6-443B-96D4-3C1EE1659CA4}" srcOrd="2" destOrd="0" presId="urn:microsoft.com/office/officeart/2008/layout/NameandTitleOrganizationalChart"/>
    <dgm:cxn modelId="{A2758EDD-5886-45AB-9E2A-B9AB76E41C88}" type="presParOf" srcId="{06E2AAEF-A4FE-49CE-8E6A-24F392383099}" destId="{3607FEB2-DCA5-41CB-8D6E-8D25CF2317EF}" srcOrd="3" destOrd="0" presId="urn:microsoft.com/office/officeart/2008/layout/NameandTitleOrganizationalChart"/>
    <dgm:cxn modelId="{13A34EFF-BD53-4B58-BDBB-47E3C6659634}" type="presParOf" srcId="{3607FEB2-DCA5-41CB-8D6E-8D25CF2317EF}" destId="{2404203A-228A-4EEE-BC73-6D44A1F12A9E}" srcOrd="0" destOrd="0" presId="urn:microsoft.com/office/officeart/2008/layout/NameandTitleOrganizationalChart"/>
    <dgm:cxn modelId="{B9D8BC33-8023-43F9-81AC-DE2197F12ABF}" type="presParOf" srcId="{2404203A-228A-4EEE-BC73-6D44A1F12A9E}" destId="{71E98A36-0D26-4C17-95ED-6D16A105959A}" srcOrd="0" destOrd="0" presId="urn:microsoft.com/office/officeart/2008/layout/NameandTitleOrganizationalChart"/>
    <dgm:cxn modelId="{ED84C383-D638-456C-B021-06B31504B87A}" type="presParOf" srcId="{2404203A-228A-4EEE-BC73-6D44A1F12A9E}" destId="{91B62E92-4CD2-4BF0-8652-768D25E64825}" srcOrd="1" destOrd="0" presId="urn:microsoft.com/office/officeart/2008/layout/NameandTitleOrganizationalChart"/>
    <dgm:cxn modelId="{D24F71E6-059F-437C-8A2E-168B4A393522}" type="presParOf" srcId="{2404203A-228A-4EEE-BC73-6D44A1F12A9E}" destId="{A2D08F30-950C-4DCB-9DB4-4D700156729B}" srcOrd="2" destOrd="0" presId="urn:microsoft.com/office/officeart/2008/layout/NameandTitleOrganizationalChart"/>
    <dgm:cxn modelId="{792BABB8-764F-4A8D-8E6A-63D2C565E54A}" type="presParOf" srcId="{3607FEB2-DCA5-41CB-8D6E-8D25CF2317EF}" destId="{FE39A145-930F-4C35-BF0A-481BADAA8140}" srcOrd="1" destOrd="0" presId="urn:microsoft.com/office/officeart/2008/layout/NameandTitleOrganizationalChart"/>
    <dgm:cxn modelId="{FE31489D-0383-4C8F-BF59-A190DB049622}" type="presParOf" srcId="{FE39A145-930F-4C35-BF0A-481BADAA8140}" destId="{07EE7CF6-1020-41EE-978B-9C9CEF14E495}" srcOrd="0" destOrd="0" presId="urn:microsoft.com/office/officeart/2008/layout/NameandTitleOrganizationalChart"/>
    <dgm:cxn modelId="{048126E1-08AF-4E15-85B3-5AB214BAC9C5}" type="presParOf" srcId="{FE39A145-930F-4C35-BF0A-481BADAA8140}" destId="{CADEE8AB-2445-474A-AC77-2D66C5565FA2}" srcOrd="1" destOrd="0" presId="urn:microsoft.com/office/officeart/2008/layout/NameandTitleOrganizationalChart"/>
    <dgm:cxn modelId="{619C3584-11B2-419A-A817-BBE675B9F0C1}" type="presParOf" srcId="{CADEE8AB-2445-474A-AC77-2D66C5565FA2}" destId="{98DB2F25-FD84-4083-B401-8D2D130A0C98}" srcOrd="0" destOrd="0" presId="urn:microsoft.com/office/officeart/2008/layout/NameandTitleOrganizationalChart"/>
    <dgm:cxn modelId="{7943BA00-111E-4743-BA6F-93AE336441E0}" type="presParOf" srcId="{98DB2F25-FD84-4083-B401-8D2D130A0C98}" destId="{F2E09B86-AFC3-432C-A594-3586445FDEB0}" srcOrd="0" destOrd="0" presId="urn:microsoft.com/office/officeart/2008/layout/NameandTitleOrganizationalChart"/>
    <dgm:cxn modelId="{25555843-2D27-4C2A-B53A-AA7285CBB13A}" type="presParOf" srcId="{98DB2F25-FD84-4083-B401-8D2D130A0C98}" destId="{AA6ED5CB-8E22-4A81-8009-66732E78F673}" srcOrd="1" destOrd="0" presId="urn:microsoft.com/office/officeart/2008/layout/NameandTitleOrganizationalChart"/>
    <dgm:cxn modelId="{1CB2EC07-29E9-4521-B191-281D8F3D57A8}" type="presParOf" srcId="{98DB2F25-FD84-4083-B401-8D2D130A0C98}" destId="{F4BED721-7B09-4778-AA99-A3FC6766BE08}" srcOrd="2" destOrd="0" presId="urn:microsoft.com/office/officeart/2008/layout/NameandTitleOrganizationalChart"/>
    <dgm:cxn modelId="{BAF4CBC3-4BCC-4307-82B8-50A416AC1870}" type="presParOf" srcId="{CADEE8AB-2445-474A-AC77-2D66C5565FA2}" destId="{8C2AACB5-6A95-40A4-8FF4-3C0A898B7D99}" srcOrd="1" destOrd="0" presId="urn:microsoft.com/office/officeart/2008/layout/NameandTitleOrganizationalChart"/>
    <dgm:cxn modelId="{E96E2B2C-F02E-40E9-BBC1-BE3FBFBB72E9}" type="presParOf" srcId="{8C2AACB5-6A95-40A4-8FF4-3C0A898B7D99}" destId="{ACFD44D2-B038-4220-99C9-378A80C940B0}" srcOrd="0" destOrd="0" presId="urn:microsoft.com/office/officeart/2008/layout/NameandTitleOrganizationalChart"/>
    <dgm:cxn modelId="{99298789-6681-4A3D-8912-B65F28050940}" type="presParOf" srcId="{8C2AACB5-6A95-40A4-8FF4-3C0A898B7D99}" destId="{6C2C6CDE-FB5C-4652-9D59-4BBC46F703B8}" srcOrd="1" destOrd="0" presId="urn:microsoft.com/office/officeart/2008/layout/NameandTitleOrganizationalChart"/>
    <dgm:cxn modelId="{4B114039-3EF8-4B24-BFE1-2DB86BA1B265}" type="presParOf" srcId="{6C2C6CDE-FB5C-4652-9D59-4BBC46F703B8}" destId="{B475939F-7EA2-4AD5-98AB-C868D73A24BD}" srcOrd="0" destOrd="0" presId="urn:microsoft.com/office/officeart/2008/layout/NameandTitleOrganizationalChart"/>
    <dgm:cxn modelId="{F4F33A90-0261-44CA-A372-5E8F49EB2F86}" type="presParOf" srcId="{B475939F-7EA2-4AD5-98AB-C868D73A24BD}" destId="{2544C376-F9E7-484B-8E7B-EF38825AEBC0}" srcOrd="0" destOrd="0" presId="urn:microsoft.com/office/officeart/2008/layout/NameandTitleOrganizationalChart"/>
    <dgm:cxn modelId="{FF9828B6-457D-4DDB-B3C6-B7E0CA630137}" type="presParOf" srcId="{B475939F-7EA2-4AD5-98AB-C868D73A24BD}" destId="{8B171AF7-DE81-4916-8202-0534E1F68247}" srcOrd="1" destOrd="0" presId="urn:microsoft.com/office/officeart/2008/layout/NameandTitleOrganizationalChart"/>
    <dgm:cxn modelId="{445442C2-1429-48BB-9377-17EB1F95C27E}" type="presParOf" srcId="{B475939F-7EA2-4AD5-98AB-C868D73A24BD}" destId="{5877EB48-EE70-45BA-9420-94D01875DE81}" srcOrd="2" destOrd="0" presId="urn:microsoft.com/office/officeart/2008/layout/NameandTitleOrganizationalChart"/>
    <dgm:cxn modelId="{15DE8B7F-0A22-485D-8F70-1506EC55B1E9}" type="presParOf" srcId="{6C2C6CDE-FB5C-4652-9D59-4BBC46F703B8}" destId="{2BF90ED7-6675-4D4F-B1DF-1602C7800C24}" srcOrd="1" destOrd="0" presId="urn:microsoft.com/office/officeart/2008/layout/NameandTitleOrganizationalChart"/>
    <dgm:cxn modelId="{FE20DF5B-DC58-43D1-970B-FB9A285C2958}" type="presParOf" srcId="{6C2C6CDE-FB5C-4652-9D59-4BBC46F703B8}" destId="{92A49E3D-F08A-4B2D-80EE-3AD47D715216}" srcOrd="2" destOrd="0" presId="urn:microsoft.com/office/officeart/2008/layout/NameandTitleOrganizationalChart"/>
    <dgm:cxn modelId="{617311A8-BA6F-49D3-8695-2514968D5CA1}" type="presParOf" srcId="{CADEE8AB-2445-474A-AC77-2D66C5565FA2}" destId="{5AC19017-3A9A-47E2-96CB-AB9F21E068B9}" srcOrd="2" destOrd="0" presId="urn:microsoft.com/office/officeart/2008/layout/NameandTitleOrganizationalChart"/>
    <dgm:cxn modelId="{B99BB886-2E8A-44FA-BCD7-35C756BB90AD}" type="presParOf" srcId="{FE39A145-930F-4C35-BF0A-481BADAA8140}" destId="{74AD5C16-9536-4BB3-8877-689B4CE2CF52}" srcOrd="2" destOrd="0" presId="urn:microsoft.com/office/officeart/2008/layout/NameandTitleOrganizationalChart"/>
    <dgm:cxn modelId="{D9D54024-C5CE-4988-9F76-4854FD1D0458}" type="presParOf" srcId="{FE39A145-930F-4C35-BF0A-481BADAA8140}" destId="{BC5363E8-6BE7-45DA-9A70-9FC8FB8D5315}" srcOrd="3" destOrd="0" presId="urn:microsoft.com/office/officeart/2008/layout/NameandTitleOrganizationalChart"/>
    <dgm:cxn modelId="{32732115-E766-4144-9A81-0C498CAB3601}" type="presParOf" srcId="{BC5363E8-6BE7-45DA-9A70-9FC8FB8D5315}" destId="{0F507CB3-01D6-492A-B6ED-2BFD389C18DD}" srcOrd="0" destOrd="0" presId="urn:microsoft.com/office/officeart/2008/layout/NameandTitleOrganizationalChart"/>
    <dgm:cxn modelId="{5DE39CAF-4915-4FEF-84B6-5341F0D221F4}" type="presParOf" srcId="{0F507CB3-01D6-492A-B6ED-2BFD389C18DD}" destId="{4B0FC40E-F832-4D65-8B7F-D1CB6B43F067}" srcOrd="0" destOrd="0" presId="urn:microsoft.com/office/officeart/2008/layout/NameandTitleOrganizationalChart"/>
    <dgm:cxn modelId="{6823762F-58C2-4019-AAE7-55B95E73F4C2}" type="presParOf" srcId="{0F507CB3-01D6-492A-B6ED-2BFD389C18DD}" destId="{AF8424A0-627A-48BE-AF75-EF44B9068B60}" srcOrd="1" destOrd="0" presId="urn:microsoft.com/office/officeart/2008/layout/NameandTitleOrganizationalChart"/>
    <dgm:cxn modelId="{A537525E-34B1-4C5E-B7CD-AD7BA1824DC4}" type="presParOf" srcId="{0F507CB3-01D6-492A-B6ED-2BFD389C18DD}" destId="{22A6778C-BDCF-426F-8FA0-C90EC79CDD1A}" srcOrd="2" destOrd="0" presId="urn:microsoft.com/office/officeart/2008/layout/NameandTitleOrganizationalChart"/>
    <dgm:cxn modelId="{4BC90707-D877-4864-BA20-E0DEDEDB6131}" type="presParOf" srcId="{BC5363E8-6BE7-45DA-9A70-9FC8FB8D5315}" destId="{B3521A8E-49D9-4024-ACE9-E537985C8796}" srcOrd="1" destOrd="0" presId="urn:microsoft.com/office/officeart/2008/layout/NameandTitleOrganizationalChart"/>
    <dgm:cxn modelId="{B43BF01A-9BE3-41AF-AD31-D1731AB105ED}" type="presParOf" srcId="{B3521A8E-49D9-4024-ACE9-E537985C8796}" destId="{7377872C-3C17-4C55-85C9-01761AF74BD8}" srcOrd="0" destOrd="0" presId="urn:microsoft.com/office/officeart/2008/layout/NameandTitleOrganizationalChart"/>
    <dgm:cxn modelId="{752E3963-B79D-4E5C-8DA5-19C912920402}" type="presParOf" srcId="{B3521A8E-49D9-4024-ACE9-E537985C8796}" destId="{5E564DBE-3256-461D-9C4B-97E71B90EBA3}" srcOrd="1" destOrd="0" presId="urn:microsoft.com/office/officeart/2008/layout/NameandTitleOrganizationalChart"/>
    <dgm:cxn modelId="{5328AC1E-8E99-4EE1-BA51-807831F42482}" type="presParOf" srcId="{5E564DBE-3256-461D-9C4B-97E71B90EBA3}" destId="{9AE24F3B-0CEA-4037-A2AF-8FF0C3AA7BBC}" srcOrd="0" destOrd="0" presId="urn:microsoft.com/office/officeart/2008/layout/NameandTitleOrganizationalChart"/>
    <dgm:cxn modelId="{9018453F-8F14-4741-848A-8E7E31695C2F}" type="presParOf" srcId="{9AE24F3B-0CEA-4037-A2AF-8FF0C3AA7BBC}" destId="{65608999-E958-45CC-82CF-93F17F599CAB}" srcOrd="0" destOrd="0" presId="urn:microsoft.com/office/officeart/2008/layout/NameandTitleOrganizationalChart"/>
    <dgm:cxn modelId="{CE1D8CF2-DC3C-4152-9A6C-3AC57E08434C}" type="presParOf" srcId="{9AE24F3B-0CEA-4037-A2AF-8FF0C3AA7BBC}" destId="{E1D85DF3-2316-40BE-B9F3-2B572F0A2CC8}" srcOrd="1" destOrd="0" presId="urn:microsoft.com/office/officeart/2008/layout/NameandTitleOrganizationalChart"/>
    <dgm:cxn modelId="{28906E72-52C3-4711-A111-7872BC511CA4}" type="presParOf" srcId="{9AE24F3B-0CEA-4037-A2AF-8FF0C3AA7BBC}" destId="{7DDE2F4D-8951-482F-96E2-BD8B6C30459B}" srcOrd="2" destOrd="0" presId="urn:microsoft.com/office/officeart/2008/layout/NameandTitleOrganizationalChart"/>
    <dgm:cxn modelId="{6F2FFAB1-4576-40DB-95EA-D758F3E94BEB}" type="presParOf" srcId="{5E564DBE-3256-461D-9C4B-97E71B90EBA3}" destId="{D8E77FFF-EB86-40CD-9D71-CEDBE5C3034F}" srcOrd="1" destOrd="0" presId="urn:microsoft.com/office/officeart/2008/layout/NameandTitleOrganizationalChart"/>
    <dgm:cxn modelId="{292B3EA3-248D-41D0-B84B-BDC5FFCC752A}" type="presParOf" srcId="{5E564DBE-3256-461D-9C4B-97E71B90EBA3}" destId="{67289785-002C-441F-B02C-B2BE0F7750AC}" srcOrd="2" destOrd="0" presId="urn:microsoft.com/office/officeart/2008/layout/NameandTitleOrganizationalChart"/>
    <dgm:cxn modelId="{0A33482B-4826-4D2D-BEFD-2B9769D7D86E}" type="presParOf" srcId="{BC5363E8-6BE7-45DA-9A70-9FC8FB8D5315}" destId="{5C0CABBC-0FF7-46BD-8416-1F0E73C56DCA}" srcOrd="2" destOrd="0" presId="urn:microsoft.com/office/officeart/2008/layout/NameandTitleOrganizationalChart"/>
    <dgm:cxn modelId="{1A89605C-7642-41EB-AAE6-EC1BAE5CC91F}" type="presParOf" srcId="{3607FEB2-DCA5-41CB-8D6E-8D25CF2317EF}" destId="{23425A78-8BA1-47C5-A700-DCA5D5AA6D6E}" srcOrd="2" destOrd="0" presId="urn:microsoft.com/office/officeart/2008/layout/NameandTitleOrganizationalChart"/>
    <dgm:cxn modelId="{75E7E078-F77F-437A-99D6-534242912888}" type="presParOf" srcId="{06E2AAEF-A4FE-49CE-8E6A-24F392383099}" destId="{12B7BB16-1FDA-4ABE-9E32-E860FB88B0FE}" srcOrd="4" destOrd="0" presId="urn:microsoft.com/office/officeart/2008/layout/NameandTitleOrganizationalChart"/>
    <dgm:cxn modelId="{E5B2B6DF-3C1E-4065-B830-C5D07B74C242}" type="presParOf" srcId="{06E2AAEF-A4FE-49CE-8E6A-24F392383099}" destId="{A0EFC6E7-0A33-4CE9-8E3E-F5D899C7E2CE}" srcOrd="5" destOrd="0" presId="urn:microsoft.com/office/officeart/2008/layout/NameandTitleOrganizationalChart"/>
    <dgm:cxn modelId="{81D9C8FE-1507-499E-B208-0E6DFB456550}" type="presParOf" srcId="{A0EFC6E7-0A33-4CE9-8E3E-F5D899C7E2CE}" destId="{4D6EF623-70C3-4784-9485-0975043B4F46}" srcOrd="0" destOrd="0" presId="urn:microsoft.com/office/officeart/2008/layout/NameandTitleOrganizationalChart"/>
    <dgm:cxn modelId="{EAC0EB29-AD5A-49C8-B176-9C07A73017BF}" type="presParOf" srcId="{4D6EF623-70C3-4784-9485-0975043B4F46}" destId="{ADDFA0DD-3734-4A3D-87DB-A8EB99979C0C}" srcOrd="0" destOrd="0" presId="urn:microsoft.com/office/officeart/2008/layout/NameandTitleOrganizationalChart"/>
    <dgm:cxn modelId="{BE54620A-046E-46CA-B01E-AA35180E5D22}" type="presParOf" srcId="{4D6EF623-70C3-4784-9485-0975043B4F46}" destId="{0816366B-E7DF-454C-92C6-D92F90585F24}" srcOrd="1" destOrd="0" presId="urn:microsoft.com/office/officeart/2008/layout/NameandTitleOrganizationalChart"/>
    <dgm:cxn modelId="{C435C084-C799-4EFB-A96D-213DC6277BE2}" type="presParOf" srcId="{4D6EF623-70C3-4784-9485-0975043B4F46}" destId="{5B716F20-CBFE-46BF-AB96-E11E836AC495}" srcOrd="2" destOrd="0" presId="urn:microsoft.com/office/officeart/2008/layout/NameandTitleOrganizationalChart"/>
    <dgm:cxn modelId="{2FEB5B58-DF9F-42F6-B83D-CBA463D7FB76}" type="presParOf" srcId="{A0EFC6E7-0A33-4CE9-8E3E-F5D899C7E2CE}" destId="{CE185AD9-3296-4EFD-92DD-F96744476BB2}" srcOrd="1" destOrd="0" presId="urn:microsoft.com/office/officeart/2008/layout/NameandTitleOrganizationalChart"/>
    <dgm:cxn modelId="{7A117C3E-B904-4131-8272-0F9FDD051E3B}" type="presParOf" srcId="{A0EFC6E7-0A33-4CE9-8E3E-F5D899C7E2CE}" destId="{80CFEE48-1534-402D-94B3-455884D00D52}" srcOrd="2" destOrd="0" presId="urn:microsoft.com/office/officeart/2008/layout/NameandTitleOrganizationalChart"/>
    <dgm:cxn modelId="{DFD822C7-227D-402F-BE23-9073D90EBAB0}" type="presParOf" srcId="{06E2AAEF-A4FE-49CE-8E6A-24F392383099}" destId="{4EFB703A-163C-40B7-8A64-8F3F2E71E049}" srcOrd="6" destOrd="0" presId="urn:microsoft.com/office/officeart/2008/layout/NameandTitleOrganizationalChart"/>
    <dgm:cxn modelId="{17B2BAF5-FD37-4496-8B75-551AEF6884D5}" type="presParOf" srcId="{06E2AAEF-A4FE-49CE-8E6A-24F392383099}" destId="{130513B8-DEA7-4D41-88DD-FEC79532458A}" srcOrd="7" destOrd="0" presId="urn:microsoft.com/office/officeart/2008/layout/NameandTitleOrganizationalChart"/>
    <dgm:cxn modelId="{C95A6768-1F70-4A4F-94B2-447FB9497425}" type="presParOf" srcId="{130513B8-DEA7-4D41-88DD-FEC79532458A}" destId="{595A3DF4-A0C2-4413-8E54-77DA28A467D8}" srcOrd="0" destOrd="0" presId="urn:microsoft.com/office/officeart/2008/layout/NameandTitleOrganizationalChart"/>
    <dgm:cxn modelId="{52339FA6-12D8-4D7A-BE05-C8FC173B5720}" type="presParOf" srcId="{595A3DF4-A0C2-4413-8E54-77DA28A467D8}" destId="{07ADC613-2729-4A33-BBB9-88BCC9A63FC0}" srcOrd="0" destOrd="0" presId="urn:microsoft.com/office/officeart/2008/layout/NameandTitleOrganizationalChart"/>
    <dgm:cxn modelId="{0B7DFC85-56DF-410E-AF56-A559C208AECB}" type="presParOf" srcId="{595A3DF4-A0C2-4413-8E54-77DA28A467D8}" destId="{217AFA62-CF68-49D0-8DF9-240CA05F246C}" srcOrd="1" destOrd="0" presId="urn:microsoft.com/office/officeart/2008/layout/NameandTitleOrganizationalChart"/>
    <dgm:cxn modelId="{75FF99C0-7777-445E-B837-E70A5D74F14D}" type="presParOf" srcId="{595A3DF4-A0C2-4413-8E54-77DA28A467D8}" destId="{A05427CD-17FC-43CA-AF8A-60275AA39A36}" srcOrd="2" destOrd="0" presId="urn:microsoft.com/office/officeart/2008/layout/NameandTitleOrganizationalChart"/>
    <dgm:cxn modelId="{5114693B-C0B7-40FE-8B9B-8072B5FE54CF}" type="presParOf" srcId="{130513B8-DEA7-4D41-88DD-FEC79532458A}" destId="{E810456E-5EE7-431A-A901-D1684DB450B9}" srcOrd="1" destOrd="0" presId="urn:microsoft.com/office/officeart/2008/layout/NameandTitleOrganizationalChart"/>
    <dgm:cxn modelId="{D00ED919-D05D-4CCC-8AD3-A6D307BF3E35}" type="presParOf" srcId="{130513B8-DEA7-4D41-88DD-FEC79532458A}" destId="{4AC5A91B-A3D9-47EF-98C5-396D780C8C00}" srcOrd="2" destOrd="0" presId="urn:microsoft.com/office/officeart/2008/layout/NameandTitleOrganizationalChart"/>
    <dgm:cxn modelId="{885E33B6-7B69-40D5-B4DD-DBEF9F32965C}" type="presParOf" srcId="{5B549BE3-10D7-45CD-88AC-8243BB269697}" destId="{23E2BA75-BC76-41A1-9579-57309665CD81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78B75E-B73C-4C65-AEE2-B5C52C731C6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E2ECF69-2D1A-4B68-A96B-DA1FF4103DB4}">
      <dgm:prSet phldrT="[Text]"/>
      <dgm:spPr>
        <a:solidFill>
          <a:srgbClr val="00B050"/>
        </a:solidFill>
      </dgm:spPr>
      <dgm:t>
        <a:bodyPr/>
        <a:lstStyle/>
        <a:p>
          <a:r>
            <a:rPr lang="en-IN" dirty="0"/>
            <a:t>INPUT (28x28)</a:t>
          </a:r>
        </a:p>
      </dgm:t>
    </dgm:pt>
    <dgm:pt modelId="{DBF5A4F3-E5AE-45E1-80CE-63DA4E0BDE5A}" type="parTrans" cxnId="{95089523-A569-4ABF-AF47-7BC722AD2E0D}">
      <dgm:prSet/>
      <dgm:spPr/>
      <dgm:t>
        <a:bodyPr/>
        <a:lstStyle/>
        <a:p>
          <a:endParaRPr lang="en-IN"/>
        </a:p>
      </dgm:t>
    </dgm:pt>
    <dgm:pt modelId="{22EEE432-F7F3-46B1-A04D-A80E2F6B062C}" type="sibTrans" cxnId="{95089523-A569-4ABF-AF47-7BC722AD2E0D}">
      <dgm:prSet/>
      <dgm:spPr/>
      <dgm:t>
        <a:bodyPr/>
        <a:lstStyle/>
        <a:p>
          <a:endParaRPr lang="en-IN"/>
        </a:p>
      </dgm:t>
    </dgm:pt>
    <dgm:pt modelId="{E394F7FE-C896-4641-8AF9-1F0540DADB0F}">
      <dgm:prSet phldrT="[Text]"/>
      <dgm:spPr>
        <a:solidFill>
          <a:srgbClr val="FFC000"/>
        </a:solidFill>
      </dgm:spPr>
      <dgm:t>
        <a:bodyPr/>
        <a:lstStyle/>
        <a:p>
          <a:r>
            <a:rPr lang="en-IN" dirty="0"/>
            <a:t>Dense (256)</a:t>
          </a:r>
        </a:p>
      </dgm:t>
    </dgm:pt>
    <dgm:pt modelId="{30E271FF-BAB7-44E3-B3D0-69438FC80FFB}" type="parTrans" cxnId="{6F419EAB-2CAE-4AF4-96FA-40D769A0B295}">
      <dgm:prSet/>
      <dgm:spPr/>
      <dgm:t>
        <a:bodyPr/>
        <a:lstStyle/>
        <a:p>
          <a:endParaRPr lang="en-IN"/>
        </a:p>
      </dgm:t>
    </dgm:pt>
    <dgm:pt modelId="{36F09F60-445B-4A0A-BD97-1E6DB6938100}" type="sibTrans" cxnId="{6F419EAB-2CAE-4AF4-96FA-40D769A0B295}">
      <dgm:prSet/>
      <dgm:spPr/>
      <dgm:t>
        <a:bodyPr/>
        <a:lstStyle/>
        <a:p>
          <a:endParaRPr lang="en-IN"/>
        </a:p>
      </dgm:t>
    </dgm:pt>
    <dgm:pt modelId="{1D2C32AD-BD00-423E-A699-2509EDD0EAFC}">
      <dgm:prSet phldrT="[Text]"/>
      <dgm:spPr>
        <a:solidFill>
          <a:srgbClr val="FFC000"/>
        </a:solidFill>
      </dgm:spPr>
      <dgm:t>
        <a:bodyPr/>
        <a:lstStyle/>
        <a:p>
          <a:r>
            <a:rPr lang="en-IN" dirty="0"/>
            <a:t>Dense (128)</a:t>
          </a:r>
        </a:p>
      </dgm:t>
    </dgm:pt>
    <dgm:pt modelId="{47C56CE9-6B0D-49F2-A165-C414B900B6B3}" type="parTrans" cxnId="{4E0D5259-3F3C-4279-BCDF-5BCF7BD01763}">
      <dgm:prSet/>
      <dgm:spPr/>
      <dgm:t>
        <a:bodyPr/>
        <a:lstStyle/>
        <a:p>
          <a:endParaRPr lang="en-IN"/>
        </a:p>
      </dgm:t>
    </dgm:pt>
    <dgm:pt modelId="{87C184AF-C818-4E60-802F-90B71AB87CE9}" type="sibTrans" cxnId="{4E0D5259-3F3C-4279-BCDF-5BCF7BD01763}">
      <dgm:prSet/>
      <dgm:spPr/>
      <dgm:t>
        <a:bodyPr/>
        <a:lstStyle/>
        <a:p>
          <a:endParaRPr lang="en-IN"/>
        </a:p>
      </dgm:t>
    </dgm:pt>
    <dgm:pt modelId="{4E4B351B-437C-47C2-9B9B-D7D552888504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IN" dirty="0"/>
            <a:t>Flatten </a:t>
          </a:r>
        </a:p>
      </dgm:t>
    </dgm:pt>
    <dgm:pt modelId="{8F7BBB0B-F39D-4852-BD2B-C5EC596E8AAE}" type="parTrans" cxnId="{F997C679-0C98-4FAC-8286-8C07A2EA9D94}">
      <dgm:prSet/>
      <dgm:spPr/>
      <dgm:t>
        <a:bodyPr/>
        <a:lstStyle/>
        <a:p>
          <a:endParaRPr lang="en-IN"/>
        </a:p>
      </dgm:t>
    </dgm:pt>
    <dgm:pt modelId="{715BA337-94B0-43C9-9311-0DBEA2CDC74B}" type="sibTrans" cxnId="{F997C679-0C98-4FAC-8286-8C07A2EA9D94}">
      <dgm:prSet/>
      <dgm:spPr/>
      <dgm:t>
        <a:bodyPr/>
        <a:lstStyle/>
        <a:p>
          <a:endParaRPr lang="en-IN"/>
        </a:p>
      </dgm:t>
    </dgm:pt>
    <dgm:pt modelId="{4648FF2D-2298-4DBC-9EF8-3387672CFD2B}">
      <dgm:prSet phldrT="[Text]"/>
      <dgm:spPr>
        <a:solidFill>
          <a:srgbClr val="00B0F0"/>
        </a:solidFill>
      </dgm:spPr>
      <dgm:t>
        <a:bodyPr/>
        <a:lstStyle/>
        <a:p>
          <a:r>
            <a:rPr lang="en-IN" dirty="0"/>
            <a:t>OUTPUT (10)</a:t>
          </a:r>
        </a:p>
      </dgm:t>
    </dgm:pt>
    <dgm:pt modelId="{74D47A0C-2B45-444D-A97B-BBFAE084F4C8}" type="parTrans" cxnId="{C8FA2753-E3B6-49CE-84BF-6FD8D338BCAB}">
      <dgm:prSet/>
      <dgm:spPr/>
      <dgm:t>
        <a:bodyPr/>
        <a:lstStyle/>
        <a:p>
          <a:endParaRPr lang="en-IN"/>
        </a:p>
      </dgm:t>
    </dgm:pt>
    <dgm:pt modelId="{14B6BF3D-E18F-417F-94AC-C525BE1DB9FB}" type="sibTrans" cxnId="{C8FA2753-E3B6-49CE-84BF-6FD8D338BCAB}">
      <dgm:prSet/>
      <dgm:spPr/>
      <dgm:t>
        <a:bodyPr/>
        <a:lstStyle/>
        <a:p>
          <a:endParaRPr lang="en-IN"/>
        </a:p>
      </dgm:t>
    </dgm:pt>
    <dgm:pt modelId="{4349F74D-B6BB-4BDC-B435-88E2284C64DC}" type="pres">
      <dgm:prSet presAssocID="{9178B75E-B73C-4C65-AEE2-B5C52C731C6F}" presName="Name0" presStyleCnt="0">
        <dgm:presLayoutVars>
          <dgm:dir/>
          <dgm:resizeHandles val="exact"/>
        </dgm:presLayoutVars>
      </dgm:prSet>
      <dgm:spPr/>
    </dgm:pt>
    <dgm:pt modelId="{5F4CD540-C6BE-4C49-A524-62F0651B85BD}" type="pres">
      <dgm:prSet presAssocID="{FE2ECF69-2D1A-4B68-A96B-DA1FF4103DB4}" presName="node" presStyleLbl="node1" presStyleIdx="0" presStyleCnt="5">
        <dgm:presLayoutVars>
          <dgm:bulletEnabled val="1"/>
        </dgm:presLayoutVars>
      </dgm:prSet>
      <dgm:spPr/>
    </dgm:pt>
    <dgm:pt modelId="{776A953F-5611-49BB-A302-97491AE4B857}" type="pres">
      <dgm:prSet presAssocID="{22EEE432-F7F3-46B1-A04D-A80E2F6B062C}" presName="sibTrans" presStyleLbl="sibTrans2D1" presStyleIdx="0" presStyleCnt="4"/>
      <dgm:spPr/>
    </dgm:pt>
    <dgm:pt modelId="{13F0DB5C-3916-4CCC-87AE-E8E637C0E2AF}" type="pres">
      <dgm:prSet presAssocID="{22EEE432-F7F3-46B1-A04D-A80E2F6B062C}" presName="connectorText" presStyleLbl="sibTrans2D1" presStyleIdx="0" presStyleCnt="4"/>
      <dgm:spPr/>
    </dgm:pt>
    <dgm:pt modelId="{E96D961C-D2B5-465C-A10C-1B9B179B81F8}" type="pres">
      <dgm:prSet presAssocID="{4E4B351B-437C-47C2-9B9B-D7D552888504}" presName="node" presStyleLbl="node1" presStyleIdx="1" presStyleCnt="5">
        <dgm:presLayoutVars>
          <dgm:bulletEnabled val="1"/>
        </dgm:presLayoutVars>
      </dgm:prSet>
      <dgm:spPr/>
    </dgm:pt>
    <dgm:pt modelId="{A98D3A43-0FB0-4A1A-BC9E-0BC8C917F63D}" type="pres">
      <dgm:prSet presAssocID="{715BA337-94B0-43C9-9311-0DBEA2CDC74B}" presName="sibTrans" presStyleLbl="sibTrans2D1" presStyleIdx="1" presStyleCnt="4"/>
      <dgm:spPr/>
    </dgm:pt>
    <dgm:pt modelId="{6ADF6809-DB29-4824-B907-E9132AAB150A}" type="pres">
      <dgm:prSet presAssocID="{715BA337-94B0-43C9-9311-0DBEA2CDC74B}" presName="connectorText" presStyleLbl="sibTrans2D1" presStyleIdx="1" presStyleCnt="4"/>
      <dgm:spPr/>
    </dgm:pt>
    <dgm:pt modelId="{08019DA7-593B-4B15-9CF1-BFF4FF33214C}" type="pres">
      <dgm:prSet presAssocID="{E394F7FE-C896-4641-8AF9-1F0540DADB0F}" presName="node" presStyleLbl="node1" presStyleIdx="2" presStyleCnt="5">
        <dgm:presLayoutVars>
          <dgm:bulletEnabled val="1"/>
        </dgm:presLayoutVars>
      </dgm:prSet>
      <dgm:spPr/>
    </dgm:pt>
    <dgm:pt modelId="{FBC819CF-B2F6-4F5C-89AF-F133B723FD2F}" type="pres">
      <dgm:prSet presAssocID="{36F09F60-445B-4A0A-BD97-1E6DB6938100}" presName="sibTrans" presStyleLbl="sibTrans2D1" presStyleIdx="2" presStyleCnt="4"/>
      <dgm:spPr/>
    </dgm:pt>
    <dgm:pt modelId="{A2EB3ABE-615B-4953-9DDE-B186484315BF}" type="pres">
      <dgm:prSet presAssocID="{36F09F60-445B-4A0A-BD97-1E6DB6938100}" presName="connectorText" presStyleLbl="sibTrans2D1" presStyleIdx="2" presStyleCnt="4"/>
      <dgm:spPr/>
    </dgm:pt>
    <dgm:pt modelId="{A95A45A5-EAE1-476E-A7D7-1163E71A4625}" type="pres">
      <dgm:prSet presAssocID="{1D2C32AD-BD00-423E-A699-2509EDD0EAFC}" presName="node" presStyleLbl="node1" presStyleIdx="3" presStyleCnt="5">
        <dgm:presLayoutVars>
          <dgm:bulletEnabled val="1"/>
        </dgm:presLayoutVars>
      </dgm:prSet>
      <dgm:spPr/>
    </dgm:pt>
    <dgm:pt modelId="{AA3116E1-3AEB-433B-A923-0ECF0F6881E6}" type="pres">
      <dgm:prSet presAssocID="{87C184AF-C818-4E60-802F-90B71AB87CE9}" presName="sibTrans" presStyleLbl="sibTrans2D1" presStyleIdx="3" presStyleCnt="4"/>
      <dgm:spPr/>
    </dgm:pt>
    <dgm:pt modelId="{25F91D72-4D63-41FD-B024-351586A4C6DC}" type="pres">
      <dgm:prSet presAssocID="{87C184AF-C818-4E60-802F-90B71AB87CE9}" presName="connectorText" presStyleLbl="sibTrans2D1" presStyleIdx="3" presStyleCnt="4"/>
      <dgm:spPr/>
    </dgm:pt>
    <dgm:pt modelId="{26A01023-D76E-4115-AC81-A2E147A2C041}" type="pres">
      <dgm:prSet presAssocID="{4648FF2D-2298-4DBC-9EF8-3387672CFD2B}" presName="node" presStyleLbl="node1" presStyleIdx="4" presStyleCnt="5">
        <dgm:presLayoutVars>
          <dgm:bulletEnabled val="1"/>
        </dgm:presLayoutVars>
      </dgm:prSet>
      <dgm:spPr/>
    </dgm:pt>
  </dgm:ptLst>
  <dgm:cxnLst>
    <dgm:cxn modelId="{DB016309-86BE-4D0D-865E-A6F3BDC3A5AF}" type="presOf" srcId="{87C184AF-C818-4E60-802F-90B71AB87CE9}" destId="{AA3116E1-3AEB-433B-A923-0ECF0F6881E6}" srcOrd="0" destOrd="0" presId="urn:microsoft.com/office/officeart/2005/8/layout/process1"/>
    <dgm:cxn modelId="{95089523-A569-4ABF-AF47-7BC722AD2E0D}" srcId="{9178B75E-B73C-4C65-AEE2-B5C52C731C6F}" destId="{FE2ECF69-2D1A-4B68-A96B-DA1FF4103DB4}" srcOrd="0" destOrd="0" parTransId="{DBF5A4F3-E5AE-45E1-80CE-63DA4E0BDE5A}" sibTransId="{22EEE432-F7F3-46B1-A04D-A80E2F6B062C}"/>
    <dgm:cxn modelId="{E986823E-F25E-4C18-B1D4-7297849D6DCC}" type="presOf" srcId="{9178B75E-B73C-4C65-AEE2-B5C52C731C6F}" destId="{4349F74D-B6BB-4BDC-B435-88E2284C64DC}" srcOrd="0" destOrd="0" presId="urn:microsoft.com/office/officeart/2005/8/layout/process1"/>
    <dgm:cxn modelId="{5D54393F-5C9C-46D6-8917-D9A058C611D3}" type="presOf" srcId="{22EEE432-F7F3-46B1-A04D-A80E2F6B062C}" destId="{776A953F-5611-49BB-A302-97491AE4B857}" srcOrd="0" destOrd="0" presId="urn:microsoft.com/office/officeart/2005/8/layout/process1"/>
    <dgm:cxn modelId="{530F6040-ACA5-4607-9939-1D7581CE0FF1}" type="presOf" srcId="{36F09F60-445B-4A0A-BD97-1E6DB6938100}" destId="{FBC819CF-B2F6-4F5C-89AF-F133B723FD2F}" srcOrd="0" destOrd="0" presId="urn:microsoft.com/office/officeart/2005/8/layout/process1"/>
    <dgm:cxn modelId="{0B73B562-2193-4F4D-A60C-F9A1EF76A7A0}" type="presOf" srcId="{36F09F60-445B-4A0A-BD97-1E6DB6938100}" destId="{A2EB3ABE-615B-4953-9DDE-B186484315BF}" srcOrd="1" destOrd="0" presId="urn:microsoft.com/office/officeart/2005/8/layout/process1"/>
    <dgm:cxn modelId="{708A9143-D0B9-4A8F-8B03-1EDC821A78E4}" type="presOf" srcId="{715BA337-94B0-43C9-9311-0DBEA2CDC74B}" destId="{A98D3A43-0FB0-4A1A-BC9E-0BC8C917F63D}" srcOrd="0" destOrd="0" presId="urn:microsoft.com/office/officeart/2005/8/layout/process1"/>
    <dgm:cxn modelId="{A86D796B-A874-4EAE-8F22-94CF4FB39AEC}" type="presOf" srcId="{22EEE432-F7F3-46B1-A04D-A80E2F6B062C}" destId="{13F0DB5C-3916-4CCC-87AE-E8E637C0E2AF}" srcOrd="1" destOrd="0" presId="urn:microsoft.com/office/officeart/2005/8/layout/process1"/>
    <dgm:cxn modelId="{C8FA2753-E3B6-49CE-84BF-6FD8D338BCAB}" srcId="{9178B75E-B73C-4C65-AEE2-B5C52C731C6F}" destId="{4648FF2D-2298-4DBC-9EF8-3387672CFD2B}" srcOrd="4" destOrd="0" parTransId="{74D47A0C-2B45-444D-A97B-BBFAE084F4C8}" sibTransId="{14B6BF3D-E18F-417F-94AC-C525BE1DB9FB}"/>
    <dgm:cxn modelId="{77FF3055-5502-42EB-B11A-97E6AECE206B}" type="presOf" srcId="{87C184AF-C818-4E60-802F-90B71AB87CE9}" destId="{25F91D72-4D63-41FD-B024-351586A4C6DC}" srcOrd="1" destOrd="0" presId="urn:microsoft.com/office/officeart/2005/8/layout/process1"/>
    <dgm:cxn modelId="{4E0D5259-3F3C-4279-BCDF-5BCF7BD01763}" srcId="{9178B75E-B73C-4C65-AEE2-B5C52C731C6F}" destId="{1D2C32AD-BD00-423E-A699-2509EDD0EAFC}" srcOrd="3" destOrd="0" parTransId="{47C56CE9-6B0D-49F2-A165-C414B900B6B3}" sibTransId="{87C184AF-C818-4E60-802F-90B71AB87CE9}"/>
    <dgm:cxn modelId="{F997C679-0C98-4FAC-8286-8C07A2EA9D94}" srcId="{9178B75E-B73C-4C65-AEE2-B5C52C731C6F}" destId="{4E4B351B-437C-47C2-9B9B-D7D552888504}" srcOrd="1" destOrd="0" parTransId="{8F7BBB0B-F39D-4852-BD2B-C5EC596E8AAE}" sibTransId="{715BA337-94B0-43C9-9311-0DBEA2CDC74B}"/>
    <dgm:cxn modelId="{04E6797E-6259-471A-A7C4-34DA42E7AA71}" type="presOf" srcId="{E394F7FE-C896-4641-8AF9-1F0540DADB0F}" destId="{08019DA7-593B-4B15-9CF1-BFF4FF33214C}" srcOrd="0" destOrd="0" presId="urn:microsoft.com/office/officeart/2005/8/layout/process1"/>
    <dgm:cxn modelId="{43A42983-5C38-4921-8E3D-4AEAD8715E07}" type="presOf" srcId="{FE2ECF69-2D1A-4B68-A96B-DA1FF4103DB4}" destId="{5F4CD540-C6BE-4C49-A524-62F0651B85BD}" srcOrd="0" destOrd="0" presId="urn:microsoft.com/office/officeart/2005/8/layout/process1"/>
    <dgm:cxn modelId="{D3B2B49E-9D07-44A5-8B61-E25DFD20096D}" type="presOf" srcId="{715BA337-94B0-43C9-9311-0DBEA2CDC74B}" destId="{6ADF6809-DB29-4824-B907-E9132AAB150A}" srcOrd="1" destOrd="0" presId="urn:microsoft.com/office/officeart/2005/8/layout/process1"/>
    <dgm:cxn modelId="{4B5C50A9-7FE8-4C51-AD7C-55F17F4BF2F3}" type="presOf" srcId="{4E4B351B-437C-47C2-9B9B-D7D552888504}" destId="{E96D961C-D2B5-465C-A10C-1B9B179B81F8}" srcOrd="0" destOrd="0" presId="urn:microsoft.com/office/officeart/2005/8/layout/process1"/>
    <dgm:cxn modelId="{6F419EAB-2CAE-4AF4-96FA-40D769A0B295}" srcId="{9178B75E-B73C-4C65-AEE2-B5C52C731C6F}" destId="{E394F7FE-C896-4641-8AF9-1F0540DADB0F}" srcOrd="2" destOrd="0" parTransId="{30E271FF-BAB7-44E3-B3D0-69438FC80FFB}" sibTransId="{36F09F60-445B-4A0A-BD97-1E6DB6938100}"/>
    <dgm:cxn modelId="{786C42AC-FBD4-4D84-9425-E7C1218C02DC}" type="presOf" srcId="{1D2C32AD-BD00-423E-A699-2509EDD0EAFC}" destId="{A95A45A5-EAE1-476E-A7D7-1163E71A4625}" srcOrd="0" destOrd="0" presId="urn:microsoft.com/office/officeart/2005/8/layout/process1"/>
    <dgm:cxn modelId="{C6FCC3B8-C63E-4DA0-9849-498454DD36A2}" type="presOf" srcId="{4648FF2D-2298-4DBC-9EF8-3387672CFD2B}" destId="{26A01023-D76E-4115-AC81-A2E147A2C041}" srcOrd="0" destOrd="0" presId="urn:microsoft.com/office/officeart/2005/8/layout/process1"/>
    <dgm:cxn modelId="{B39CE7F4-C80E-4D4F-8967-8F322F99FB92}" type="presParOf" srcId="{4349F74D-B6BB-4BDC-B435-88E2284C64DC}" destId="{5F4CD540-C6BE-4C49-A524-62F0651B85BD}" srcOrd="0" destOrd="0" presId="urn:microsoft.com/office/officeart/2005/8/layout/process1"/>
    <dgm:cxn modelId="{7EFE33CD-8F8B-4793-ADFD-432AF36F2C77}" type="presParOf" srcId="{4349F74D-B6BB-4BDC-B435-88E2284C64DC}" destId="{776A953F-5611-49BB-A302-97491AE4B857}" srcOrd="1" destOrd="0" presId="urn:microsoft.com/office/officeart/2005/8/layout/process1"/>
    <dgm:cxn modelId="{389E134E-717F-4BF9-8FAA-02F4AC415814}" type="presParOf" srcId="{776A953F-5611-49BB-A302-97491AE4B857}" destId="{13F0DB5C-3916-4CCC-87AE-E8E637C0E2AF}" srcOrd="0" destOrd="0" presId="urn:microsoft.com/office/officeart/2005/8/layout/process1"/>
    <dgm:cxn modelId="{1982BF6B-3893-4F0B-9C9B-115E2FFF426F}" type="presParOf" srcId="{4349F74D-B6BB-4BDC-B435-88E2284C64DC}" destId="{E96D961C-D2B5-465C-A10C-1B9B179B81F8}" srcOrd="2" destOrd="0" presId="urn:microsoft.com/office/officeart/2005/8/layout/process1"/>
    <dgm:cxn modelId="{092ED4D1-45D1-46A4-BC71-0C33476044CB}" type="presParOf" srcId="{4349F74D-B6BB-4BDC-B435-88E2284C64DC}" destId="{A98D3A43-0FB0-4A1A-BC9E-0BC8C917F63D}" srcOrd="3" destOrd="0" presId="urn:microsoft.com/office/officeart/2005/8/layout/process1"/>
    <dgm:cxn modelId="{3851553F-101F-463B-8EC6-F7E07F9452B0}" type="presParOf" srcId="{A98D3A43-0FB0-4A1A-BC9E-0BC8C917F63D}" destId="{6ADF6809-DB29-4824-B907-E9132AAB150A}" srcOrd="0" destOrd="0" presId="urn:microsoft.com/office/officeart/2005/8/layout/process1"/>
    <dgm:cxn modelId="{A51CD9D1-F14C-4249-8AA0-2FD68DDAB3B9}" type="presParOf" srcId="{4349F74D-B6BB-4BDC-B435-88E2284C64DC}" destId="{08019DA7-593B-4B15-9CF1-BFF4FF33214C}" srcOrd="4" destOrd="0" presId="urn:microsoft.com/office/officeart/2005/8/layout/process1"/>
    <dgm:cxn modelId="{9812188E-9B8D-42EA-A50A-46CB5BC9D47E}" type="presParOf" srcId="{4349F74D-B6BB-4BDC-B435-88E2284C64DC}" destId="{FBC819CF-B2F6-4F5C-89AF-F133B723FD2F}" srcOrd="5" destOrd="0" presId="urn:microsoft.com/office/officeart/2005/8/layout/process1"/>
    <dgm:cxn modelId="{E742BD91-0BB2-44E4-B0AB-DF099BC857DE}" type="presParOf" srcId="{FBC819CF-B2F6-4F5C-89AF-F133B723FD2F}" destId="{A2EB3ABE-615B-4953-9DDE-B186484315BF}" srcOrd="0" destOrd="0" presId="urn:microsoft.com/office/officeart/2005/8/layout/process1"/>
    <dgm:cxn modelId="{8C58E576-6D1C-4520-85DD-D5B8D56536C1}" type="presParOf" srcId="{4349F74D-B6BB-4BDC-B435-88E2284C64DC}" destId="{A95A45A5-EAE1-476E-A7D7-1163E71A4625}" srcOrd="6" destOrd="0" presId="urn:microsoft.com/office/officeart/2005/8/layout/process1"/>
    <dgm:cxn modelId="{07D018F0-A46C-42AA-A11B-F68EF2D74F52}" type="presParOf" srcId="{4349F74D-B6BB-4BDC-B435-88E2284C64DC}" destId="{AA3116E1-3AEB-433B-A923-0ECF0F6881E6}" srcOrd="7" destOrd="0" presId="urn:microsoft.com/office/officeart/2005/8/layout/process1"/>
    <dgm:cxn modelId="{2A247955-D855-4C7D-8C5B-788F0DD12425}" type="presParOf" srcId="{AA3116E1-3AEB-433B-A923-0ECF0F6881E6}" destId="{25F91D72-4D63-41FD-B024-351586A4C6DC}" srcOrd="0" destOrd="0" presId="urn:microsoft.com/office/officeart/2005/8/layout/process1"/>
    <dgm:cxn modelId="{761AAD6D-0D2B-4EC5-B077-3CE045A1E0C6}" type="presParOf" srcId="{4349F74D-B6BB-4BDC-B435-88E2284C64DC}" destId="{26A01023-D76E-4115-AC81-A2E147A2C041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29697D-BA13-437C-AA2C-061144CD8ED7}">
      <dsp:nvSpPr>
        <dsp:cNvPr id="0" name=""/>
        <dsp:cNvSpPr/>
      </dsp:nvSpPr>
      <dsp:spPr>
        <a:xfrm>
          <a:off x="57453" y="0"/>
          <a:ext cx="4755886" cy="47558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Artificial Intelligence</a:t>
          </a:r>
          <a:endParaRPr lang="en-IN" sz="1600" kern="1200" dirty="0"/>
        </a:p>
      </dsp:txBody>
      <dsp:txXfrm>
        <a:off x="1604304" y="237794"/>
        <a:ext cx="1662182" cy="713382"/>
      </dsp:txXfrm>
    </dsp:sp>
    <dsp:sp modelId="{99145E3D-AF4C-4A69-A70B-323CAC9EE064}">
      <dsp:nvSpPr>
        <dsp:cNvPr id="0" name=""/>
        <dsp:cNvSpPr/>
      </dsp:nvSpPr>
      <dsp:spPr>
        <a:xfrm>
          <a:off x="651938" y="1188971"/>
          <a:ext cx="3566914" cy="3566914"/>
        </a:xfrm>
        <a:prstGeom prst="ellipse">
          <a:avLst/>
        </a:prstGeom>
        <a:solidFill>
          <a:schemeClr val="accent1">
            <a:lumMod val="75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Machine Learning</a:t>
          </a:r>
          <a:endParaRPr lang="en-IN" sz="1600" kern="1200" dirty="0"/>
        </a:p>
      </dsp:txBody>
      <dsp:txXfrm>
        <a:off x="1604304" y="1411903"/>
        <a:ext cx="1662182" cy="668796"/>
      </dsp:txXfrm>
    </dsp:sp>
    <dsp:sp modelId="{FE366631-BB09-4635-A860-4CD671686680}">
      <dsp:nvSpPr>
        <dsp:cNvPr id="0" name=""/>
        <dsp:cNvSpPr/>
      </dsp:nvSpPr>
      <dsp:spPr>
        <a:xfrm>
          <a:off x="1239706" y="2377943"/>
          <a:ext cx="2391378" cy="2377943"/>
        </a:xfrm>
        <a:prstGeom prst="ellipse">
          <a:avLst/>
        </a:prstGeom>
        <a:solidFill>
          <a:schemeClr val="accent4">
            <a:lumMod val="75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Deep Learning</a:t>
          </a:r>
          <a:endParaRPr lang="en-IN" sz="1600" kern="1200" dirty="0"/>
        </a:p>
      </dsp:txBody>
      <dsp:txXfrm>
        <a:off x="1589916" y="2972428"/>
        <a:ext cx="1690959" cy="11889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FB703A-163C-40B7-8A64-8F3F2E71E049}">
      <dsp:nvSpPr>
        <dsp:cNvPr id="0" name=""/>
        <dsp:cNvSpPr/>
      </dsp:nvSpPr>
      <dsp:spPr>
        <a:xfrm>
          <a:off x="6117974" y="1751936"/>
          <a:ext cx="4053283" cy="460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511"/>
              </a:lnTo>
              <a:lnTo>
                <a:pt x="4053283" y="274511"/>
              </a:lnTo>
              <a:lnTo>
                <a:pt x="4053283" y="460471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B7BB16-1FDA-4ABE-9E32-E860FB88B0FE}">
      <dsp:nvSpPr>
        <dsp:cNvPr id="0" name=""/>
        <dsp:cNvSpPr/>
      </dsp:nvSpPr>
      <dsp:spPr>
        <a:xfrm>
          <a:off x="6117974" y="1751936"/>
          <a:ext cx="1988160" cy="460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511"/>
              </a:lnTo>
              <a:lnTo>
                <a:pt x="1988160" y="274511"/>
              </a:lnTo>
              <a:lnTo>
                <a:pt x="1988160" y="460471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77872C-3C17-4C55-85C9-01761AF74BD8}">
      <dsp:nvSpPr>
        <dsp:cNvPr id="0" name=""/>
        <dsp:cNvSpPr/>
      </dsp:nvSpPr>
      <dsp:spPr>
        <a:xfrm>
          <a:off x="7027852" y="4266817"/>
          <a:ext cx="91440" cy="4604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0471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AD5C16-9536-4BB3-8877-689B4CE2CF52}">
      <dsp:nvSpPr>
        <dsp:cNvPr id="0" name=""/>
        <dsp:cNvSpPr/>
      </dsp:nvSpPr>
      <dsp:spPr>
        <a:xfrm>
          <a:off x="6041010" y="3009376"/>
          <a:ext cx="1032561" cy="460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511"/>
              </a:lnTo>
              <a:lnTo>
                <a:pt x="1032561" y="274511"/>
              </a:lnTo>
              <a:lnTo>
                <a:pt x="1032561" y="460471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FD44D2-B038-4220-99C9-378A80C940B0}">
      <dsp:nvSpPr>
        <dsp:cNvPr id="0" name=""/>
        <dsp:cNvSpPr/>
      </dsp:nvSpPr>
      <dsp:spPr>
        <a:xfrm>
          <a:off x="4962728" y="4266817"/>
          <a:ext cx="91440" cy="4604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0471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EE7CF6-1020-41EE-978B-9C9CEF14E495}">
      <dsp:nvSpPr>
        <dsp:cNvPr id="0" name=""/>
        <dsp:cNvSpPr/>
      </dsp:nvSpPr>
      <dsp:spPr>
        <a:xfrm>
          <a:off x="5008448" y="3009376"/>
          <a:ext cx="1032561" cy="460471"/>
        </a:xfrm>
        <a:custGeom>
          <a:avLst/>
          <a:gdLst/>
          <a:ahLst/>
          <a:cxnLst/>
          <a:rect l="0" t="0" r="0" b="0"/>
          <a:pathLst>
            <a:path>
              <a:moveTo>
                <a:pt x="1032561" y="0"/>
              </a:moveTo>
              <a:lnTo>
                <a:pt x="1032561" y="274511"/>
              </a:lnTo>
              <a:lnTo>
                <a:pt x="0" y="274511"/>
              </a:lnTo>
              <a:lnTo>
                <a:pt x="0" y="460471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AAD79-5FF6-443B-96D4-3C1EE1659CA4}">
      <dsp:nvSpPr>
        <dsp:cNvPr id="0" name=""/>
        <dsp:cNvSpPr/>
      </dsp:nvSpPr>
      <dsp:spPr>
        <a:xfrm>
          <a:off x="5995290" y="1751936"/>
          <a:ext cx="91440" cy="460471"/>
        </a:xfrm>
        <a:custGeom>
          <a:avLst/>
          <a:gdLst/>
          <a:ahLst/>
          <a:cxnLst/>
          <a:rect l="0" t="0" r="0" b="0"/>
          <a:pathLst>
            <a:path>
              <a:moveTo>
                <a:pt x="122683" y="0"/>
              </a:moveTo>
              <a:lnTo>
                <a:pt x="122683" y="274511"/>
              </a:lnTo>
              <a:lnTo>
                <a:pt x="45720" y="274511"/>
              </a:lnTo>
              <a:lnTo>
                <a:pt x="45720" y="460471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256BF3-62FC-4C2B-A7B1-3A9D8ACD5A97}">
      <dsp:nvSpPr>
        <dsp:cNvPr id="0" name=""/>
        <dsp:cNvSpPr/>
      </dsp:nvSpPr>
      <dsp:spPr>
        <a:xfrm>
          <a:off x="2897604" y="4266817"/>
          <a:ext cx="91440" cy="4604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0471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F58824-B903-40B8-ABEE-AE8A8DC9B21F}">
      <dsp:nvSpPr>
        <dsp:cNvPr id="0" name=""/>
        <dsp:cNvSpPr/>
      </dsp:nvSpPr>
      <dsp:spPr>
        <a:xfrm>
          <a:off x="1910762" y="3009376"/>
          <a:ext cx="1032561" cy="460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511"/>
              </a:lnTo>
              <a:lnTo>
                <a:pt x="1032561" y="274511"/>
              </a:lnTo>
              <a:lnTo>
                <a:pt x="1032561" y="460471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2058A2-7C65-4D36-B6CB-CA6415ABFC27}">
      <dsp:nvSpPr>
        <dsp:cNvPr id="0" name=""/>
        <dsp:cNvSpPr/>
      </dsp:nvSpPr>
      <dsp:spPr>
        <a:xfrm>
          <a:off x="832480" y="4266817"/>
          <a:ext cx="91440" cy="4604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0471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53C031-EF9C-419D-BAF4-810F0E429FC3}">
      <dsp:nvSpPr>
        <dsp:cNvPr id="0" name=""/>
        <dsp:cNvSpPr/>
      </dsp:nvSpPr>
      <dsp:spPr>
        <a:xfrm>
          <a:off x="878200" y="3009376"/>
          <a:ext cx="1032561" cy="460471"/>
        </a:xfrm>
        <a:custGeom>
          <a:avLst/>
          <a:gdLst/>
          <a:ahLst/>
          <a:cxnLst/>
          <a:rect l="0" t="0" r="0" b="0"/>
          <a:pathLst>
            <a:path>
              <a:moveTo>
                <a:pt x="1032561" y="0"/>
              </a:moveTo>
              <a:lnTo>
                <a:pt x="1032561" y="274511"/>
              </a:lnTo>
              <a:lnTo>
                <a:pt x="0" y="274511"/>
              </a:lnTo>
              <a:lnTo>
                <a:pt x="0" y="460471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1360AB-1861-4A59-A968-8F2D0DFE9DBE}">
      <dsp:nvSpPr>
        <dsp:cNvPr id="0" name=""/>
        <dsp:cNvSpPr/>
      </dsp:nvSpPr>
      <dsp:spPr>
        <a:xfrm>
          <a:off x="1910762" y="1751936"/>
          <a:ext cx="4207211" cy="460471"/>
        </a:xfrm>
        <a:custGeom>
          <a:avLst/>
          <a:gdLst/>
          <a:ahLst/>
          <a:cxnLst/>
          <a:rect l="0" t="0" r="0" b="0"/>
          <a:pathLst>
            <a:path>
              <a:moveTo>
                <a:pt x="4207211" y="0"/>
              </a:moveTo>
              <a:lnTo>
                <a:pt x="4207211" y="274511"/>
              </a:lnTo>
              <a:lnTo>
                <a:pt x="0" y="274511"/>
              </a:lnTo>
              <a:lnTo>
                <a:pt x="0" y="460471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8F229E-CA11-4EDB-8C41-F1B2985C9F3C}">
      <dsp:nvSpPr>
        <dsp:cNvPr id="0" name=""/>
        <dsp:cNvSpPr/>
      </dsp:nvSpPr>
      <dsp:spPr>
        <a:xfrm>
          <a:off x="3003632" y="954966"/>
          <a:ext cx="6228684" cy="796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12461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Types of Machine Learning</a:t>
          </a:r>
          <a:endParaRPr lang="en-IN" sz="2400" kern="1200" dirty="0"/>
        </a:p>
      </dsp:txBody>
      <dsp:txXfrm>
        <a:off x="3003632" y="954966"/>
        <a:ext cx="6228684" cy="796969"/>
      </dsp:txXfrm>
    </dsp:sp>
    <dsp:sp modelId="{823987A8-B414-4DE8-AD96-7E5A8027C822}">
      <dsp:nvSpPr>
        <dsp:cNvPr id="0" name=""/>
        <dsp:cNvSpPr/>
      </dsp:nvSpPr>
      <dsp:spPr>
        <a:xfrm>
          <a:off x="8087645" y="5016273"/>
          <a:ext cx="1385349" cy="265656"/>
        </a:xfrm>
        <a:prstGeom prst="rect">
          <a:avLst/>
        </a:prstGeom>
        <a:solidFill>
          <a:schemeClr val="bg1">
            <a:alpha val="90000"/>
          </a:schemeClr>
        </a:solidFill>
        <a:ln w="1397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/>
        </a:p>
      </dsp:txBody>
      <dsp:txXfrm>
        <a:off x="8087645" y="5016273"/>
        <a:ext cx="1385349" cy="265656"/>
      </dsp:txXfrm>
    </dsp:sp>
    <dsp:sp modelId="{3AEC25A7-FB17-4C22-8E42-4C53E06589F4}">
      <dsp:nvSpPr>
        <dsp:cNvPr id="0" name=""/>
        <dsp:cNvSpPr/>
      </dsp:nvSpPr>
      <dsp:spPr>
        <a:xfrm>
          <a:off x="1141124" y="2212407"/>
          <a:ext cx="1539277" cy="796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11246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Supervised Learning</a:t>
          </a:r>
          <a:endParaRPr lang="en-IN" sz="1400" kern="1200" dirty="0"/>
        </a:p>
      </dsp:txBody>
      <dsp:txXfrm>
        <a:off x="1141124" y="2212407"/>
        <a:ext cx="1539277" cy="796969"/>
      </dsp:txXfrm>
    </dsp:sp>
    <dsp:sp modelId="{12C39020-7496-4DDF-A318-9A9543939109}">
      <dsp:nvSpPr>
        <dsp:cNvPr id="0" name=""/>
        <dsp:cNvSpPr/>
      </dsp:nvSpPr>
      <dsp:spPr>
        <a:xfrm>
          <a:off x="1448979" y="2832272"/>
          <a:ext cx="1385349" cy="26565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Labelled Data</a:t>
          </a:r>
          <a:endParaRPr lang="en-IN" sz="1500" kern="1200" dirty="0"/>
        </a:p>
      </dsp:txBody>
      <dsp:txXfrm>
        <a:off x="1448979" y="2832272"/>
        <a:ext cx="1385349" cy="265656"/>
      </dsp:txXfrm>
    </dsp:sp>
    <dsp:sp modelId="{232251AE-0F18-4889-8956-0FEDC83AB088}">
      <dsp:nvSpPr>
        <dsp:cNvPr id="0" name=""/>
        <dsp:cNvSpPr/>
      </dsp:nvSpPr>
      <dsp:spPr>
        <a:xfrm>
          <a:off x="108562" y="3469848"/>
          <a:ext cx="1539277" cy="796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11246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Classification</a:t>
          </a:r>
          <a:endParaRPr lang="en-IN" sz="1400" kern="1200" dirty="0"/>
        </a:p>
      </dsp:txBody>
      <dsp:txXfrm>
        <a:off x="108562" y="3469848"/>
        <a:ext cx="1539277" cy="796969"/>
      </dsp:txXfrm>
    </dsp:sp>
    <dsp:sp modelId="{E498AFE3-9B11-48EC-A3FD-757ACE57DD66}">
      <dsp:nvSpPr>
        <dsp:cNvPr id="0" name=""/>
        <dsp:cNvSpPr/>
      </dsp:nvSpPr>
      <dsp:spPr>
        <a:xfrm>
          <a:off x="416417" y="4089713"/>
          <a:ext cx="1385349" cy="26565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Discrete target variable</a:t>
          </a:r>
          <a:endParaRPr lang="en-IN" sz="900" kern="1200" dirty="0"/>
        </a:p>
      </dsp:txBody>
      <dsp:txXfrm>
        <a:off x="416417" y="4089713"/>
        <a:ext cx="1385349" cy="265656"/>
      </dsp:txXfrm>
    </dsp:sp>
    <dsp:sp modelId="{E108DFCE-AEC1-41F7-B35B-B2EFC968C339}">
      <dsp:nvSpPr>
        <dsp:cNvPr id="0" name=""/>
        <dsp:cNvSpPr/>
      </dsp:nvSpPr>
      <dsp:spPr>
        <a:xfrm>
          <a:off x="108562" y="4727288"/>
          <a:ext cx="1539277" cy="796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11246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eg.</a:t>
          </a:r>
          <a:r>
            <a:rPr lang="en-US" sz="1200" kern="1200" dirty="0"/>
            <a:t> Finding tumors in medical imagery</a:t>
          </a:r>
          <a:endParaRPr lang="en-IN" sz="1200" kern="1200" dirty="0"/>
        </a:p>
      </dsp:txBody>
      <dsp:txXfrm>
        <a:off x="108562" y="4727288"/>
        <a:ext cx="1539277" cy="796969"/>
      </dsp:txXfrm>
    </dsp:sp>
    <dsp:sp modelId="{56E4DA33-9427-4DB7-BA18-D63920C208DB}">
      <dsp:nvSpPr>
        <dsp:cNvPr id="0" name=""/>
        <dsp:cNvSpPr/>
      </dsp:nvSpPr>
      <dsp:spPr>
        <a:xfrm>
          <a:off x="5569224" y="5955015"/>
          <a:ext cx="1385349" cy="265656"/>
        </a:xfrm>
        <a:prstGeom prst="rect">
          <a:avLst/>
        </a:prstGeom>
        <a:solidFill>
          <a:schemeClr val="bg1">
            <a:alpha val="90000"/>
          </a:schemeClr>
        </a:solidFill>
        <a:ln w="1397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/>
        </a:p>
      </dsp:txBody>
      <dsp:txXfrm>
        <a:off x="5569224" y="5955015"/>
        <a:ext cx="1385349" cy="265656"/>
      </dsp:txXfrm>
    </dsp:sp>
    <dsp:sp modelId="{C7032AAB-D0FA-4F48-A4BD-7D969464C398}">
      <dsp:nvSpPr>
        <dsp:cNvPr id="0" name=""/>
        <dsp:cNvSpPr/>
      </dsp:nvSpPr>
      <dsp:spPr>
        <a:xfrm>
          <a:off x="2173686" y="3469848"/>
          <a:ext cx="1539277" cy="796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11246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Regression</a:t>
          </a:r>
          <a:endParaRPr lang="en-IN" sz="1400" kern="1200" dirty="0"/>
        </a:p>
      </dsp:txBody>
      <dsp:txXfrm>
        <a:off x="2173686" y="3469848"/>
        <a:ext cx="1539277" cy="796969"/>
      </dsp:txXfrm>
    </dsp:sp>
    <dsp:sp modelId="{D706C6A4-FD9D-478F-9D2F-2ECD45560A95}">
      <dsp:nvSpPr>
        <dsp:cNvPr id="0" name=""/>
        <dsp:cNvSpPr/>
      </dsp:nvSpPr>
      <dsp:spPr>
        <a:xfrm>
          <a:off x="2481541" y="4089713"/>
          <a:ext cx="1385349" cy="26565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Continuous target variable</a:t>
          </a:r>
          <a:endParaRPr lang="en-IN" sz="900" kern="1200" dirty="0"/>
        </a:p>
      </dsp:txBody>
      <dsp:txXfrm>
        <a:off x="2481541" y="4089713"/>
        <a:ext cx="1385349" cy="265656"/>
      </dsp:txXfrm>
    </dsp:sp>
    <dsp:sp modelId="{2246476E-BD68-41B9-A291-5AD83171A6B9}">
      <dsp:nvSpPr>
        <dsp:cNvPr id="0" name=""/>
        <dsp:cNvSpPr/>
      </dsp:nvSpPr>
      <dsp:spPr>
        <a:xfrm>
          <a:off x="2173686" y="4727288"/>
          <a:ext cx="1539277" cy="796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11246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eg.</a:t>
          </a:r>
          <a:r>
            <a:rPr lang="en-US" sz="1200" kern="1200" dirty="0"/>
            <a:t> Estimating the price of a concert ticket</a:t>
          </a:r>
          <a:endParaRPr lang="en-IN" sz="1200" kern="1200" dirty="0"/>
        </a:p>
      </dsp:txBody>
      <dsp:txXfrm>
        <a:off x="2173686" y="4727288"/>
        <a:ext cx="1539277" cy="796969"/>
      </dsp:txXfrm>
    </dsp:sp>
    <dsp:sp modelId="{E2C6F0E1-89E3-4F58-958A-EB4D44CB4BA8}">
      <dsp:nvSpPr>
        <dsp:cNvPr id="0" name=""/>
        <dsp:cNvSpPr/>
      </dsp:nvSpPr>
      <dsp:spPr>
        <a:xfrm>
          <a:off x="7166765" y="6226219"/>
          <a:ext cx="1385349" cy="265656"/>
        </a:xfrm>
        <a:prstGeom prst="rect">
          <a:avLst/>
        </a:prstGeom>
        <a:solidFill>
          <a:schemeClr val="bg1">
            <a:alpha val="90000"/>
          </a:schemeClr>
        </a:solidFill>
        <a:ln w="1397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/>
        </a:p>
      </dsp:txBody>
      <dsp:txXfrm>
        <a:off x="7166765" y="6226219"/>
        <a:ext cx="1385349" cy="265656"/>
      </dsp:txXfrm>
    </dsp:sp>
    <dsp:sp modelId="{71E98A36-0D26-4C17-95ED-6D16A105959A}">
      <dsp:nvSpPr>
        <dsp:cNvPr id="0" name=""/>
        <dsp:cNvSpPr/>
      </dsp:nvSpPr>
      <dsp:spPr>
        <a:xfrm>
          <a:off x="5271372" y="2212407"/>
          <a:ext cx="1539277" cy="796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11246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Unsupervised Learning</a:t>
          </a:r>
          <a:endParaRPr lang="en-IN" sz="1400" kern="1200" dirty="0"/>
        </a:p>
      </dsp:txBody>
      <dsp:txXfrm>
        <a:off x="5271372" y="2212407"/>
        <a:ext cx="1539277" cy="796969"/>
      </dsp:txXfrm>
    </dsp:sp>
    <dsp:sp modelId="{91B62E92-4CD2-4BF0-8652-768D25E64825}">
      <dsp:nvSpPr>
        <dsp:cNvPr id="0" name=""/>
        <dsp:cNvSpPr/>
      </dsp:nvSpPr>
      <dsp:spPr>
        <a:xfrm>
          <a:off x="5579227" y="2832272"/>
          <a:ext cx="1385349" cy="26565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Unlabelled</a:t>
          </a:r>
          <a:r>
            <a:rPr lang="en-US" sz="1300" kern="1200" dirty="0"/>
            <a:t> Data</a:t>
          </a:r>
          <a:endParaRPr lang="en-IN" sz="1300" kern="1200" dirty="0"/>
        </a:p>
      </dsp:txBody>
      <dsp:txXfrm>
        <a:off x="5579227" y="2832272"/>
        <a:ext cx="1385349" cy="265656"/>
      </dsp:txXfrm>
    </dsp:sp>
    <dsp:sp modelId="{F2E09B86-AFC3-432C-A594-3586445FDEB0}">
      <dsp:nvSpPr>
        <dsp:cNvPr id="0" name=""/>
        <dsp:cNvSpPr/>
      </dsp:nvSpPr>
      <dsp:spPr>
        <a:xfrm>
          <a:off x="4238810" y="3469848"/>
          <a:ext cx="1539277" cy="796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11246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Clustering</a:t>
          </a:r>
          <a:endParaRPr lang="en-IN" sz="1400" kern="1200" dirty="0"/>
        </a:p>
      </dsp:txBody>
      <dsp:txXfrm>
        <a:off x="4238810" y="3469848"/>
        <a:ext cx="1539277" cy="796969"/>
      </dsp:txXfrm>
    </dsp:sp>
    <dsp:sp modelId="{AA6ED5CB-8E22-4A81-8009-66732E78F673}">
      <dsp:nvSpPr>
        <dsp:cNvPr id="0" name=""/>
        <dsp:cNvSpPr/>
      </dsp:nvSpPr>
      <dsp:spPr>
        <a:xfrm>
          <a:off x="4546665" y="4089713"/>
          <a:ext cx="1385349" cy="26565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Grouping data based on similarity</a:t>
          </a:r>
          <a:endParaRPr lang="en-IN" sz="900" kern="1200" dirty="0"/>
        </a:p>
      </dsp:txBody>
      <dsp:txXfrm>
        <a:off x="4546665" y="4089713"/>
        <a:ext cx="1385349" cy="265656"/>
      </dsp:txXfrm>
    </dsp:sp>
    <dsp:sp modelId="{2544C376-F9E7-484B-8E7B-EF38825AEBC0}">
      <dsp:nvSpPr>
        <dsp:cNvPr id="0" name=""/>
        <dsp:cNvSpPr/>
      </dsp:nvSpPr>
      <dsp:spPr>
        <a:xfrm>
          <a:off x="4238810" y="4727288"/>
          <a:ext cx="1539277" cy="796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112461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eg.</a:t>
          </a:r>
          <a:r>
            <a:rPr lang="en-US" sz="1100" kern="1200" dirty="0"/>
            <a:t> Grouping pictures of faces that are similar to each other</a:t>
          </a:r>
          <a:endParaRPr lang="en-IN" sz="1100" kern="1200" dirty="0"/>
        </a:p>
      </dsp:txBody>
      <dsp:txXfrm>
        <a:off x="4238810" y="4727288"/>
        <a:ext cx="1539277" cy="796969"/>
      </dsp:txXfrm>
    </dsp:sp>
    <dsp:sp modelId="{8B171AF7-DE81-4916-8202-0534E1F68247}">
      <dsp:nvSpPr>
        <dsp:cNvPr id="0" name=""/>
        <dsp:cNvSpPr/>
      </dsp:nvSpPr>
      <dsp:spPr>
        <a:xfrm>
          <a:off x="9531138" y="4832808"/>
          <a:ext cx="1385349" cy="265656"/>
        </a:xfrm>
        <a:prstGeom prst="rect">
          <a:avLst/>
        </a:prstGeom>
        <a:solidFill>
          <a:schemeClr val="bg1">
            <a:alpha val="90000"/>
          </a:schemeClr>
        </a:solidFill>
        <a:ln w="1397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/>
        </a:p>
      </dsp:txBody>
      <dsp:txXfrm>
        <a:off x="9531138" y="4832808"/>
        <a:ext cx="1385349" cy="265656"/>
      </dsp:txXfrm>
    </dsp:sp>
    <dsp:sp modelId="{4B0FC40E-F832-4D65-8B7F-D1CB6B43F067}">
      <dsp:nvSpPr>
        <dsp:cNvPr id="0" name=""/>
        <dsp:cNvSpPr/>
      </dsp:nvSpPr>
      <dsp:spPr>
        <a:xfrm>
          <a:off x="6303934" y="3469848"/>
          <a:ext cx="1539277" cy="796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11246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Association</a:t>
          </a:r>
          <a:endParaRPr lang="en-IN" sz="1400" kern="1200" dirty="0"/>
        </a:p>
      </dsp:txBody>
      <dsp:txXfrm>
        <a:off x="6303934" y="3469848"/>
        <a:ext cx="1539277" cy="796969"/>
      </dsp:txXfrm>
    </dsp:sp>
    <dsp:sp modelId="{AF8424A0-627A-48BE-AF75-EF44B9068B60}">
      <dsp:nvSpPr>
        <dsp:cNvPr id="0" name=""/>
        <dsp:cNvSpPr/>
      </dsp:nvSpPr>
      <dsp:spPr>
        <a:xfrm>
          <a:off x="6611789" y="4089713"/>
          <a:ext cx="1385349" cy="26565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Finding relationships between variables</a:t>
          </a:r>
          <a:endParaRPr lang="en-IN" sz="900" kern="1200" dirty="0"/>
        </a:p>
      </dsp:txBody>
      <dsp:txXfrm>
        <a:off x="6611789" y="4089713"/>
        <a:ext cx="1385349" cy="265656"/>
      </dsp:txXfrm>
    </dsp:sp>
    <dsp:sp modelId="{65608999-E958-45CC-82CF-93F17F599CAB}">
      <dsp:nvSpPr>
        <dsp:cNvPr id="0" name=""/>
        <dsp:cNvSpPr/>
      </dsp:nvSpPr>
      <dsp:spPr>
        <a:xfrm>
          <a:off x="6303934" y="4727288"/>
          <a:ext cx="1539277" cy="796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112461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eg.</a:t>
          </a:r>
          <a:r>
            <a:rPr lang="en-US" sz="900" kern="1200" dirty="0"/>
            <a:t> Finding the products a person who buys bread is likely to buy (jam, butter </a:t>
          </a:r>
          <a:r>
            <a:rPr lang="en-US" sz="900" kern="1200" dirty="0" err="1"/>
            <a:t>etc</a:t>
          </a:r>
          <a:r>
            <a:rPr lang="en-US" sz="900" kern="1200" dirty="0"/>
            <a:t>)</a:t>
          </a:r>
          <a:endParaRPr lang="en-IN" sz="900" kern="1200" dirty="0"/>
        </a:p>
      </dsp:txBody>
      <dsp:txXfrm>
        <a:off x="6303934" y="4727288"/>
        <a:ext cx="1539277" cy="796969"/>
      </dsp:txXfrm>
    </dsp:sp>
    <dsp:sp modelId="{E1D85DF3-2316-40BE-B9F3-2B572F0A2CC8}">
      <dsp:nvSpPr>
        <dsp:cNvPr id="0" name=""/>
        <dsp:cNvSpPr/>
      </dsp:nvSpPr>
      <dsp:spPr>
        <a:xfrm>
          <a:off x="9155470" y="5992422"/>
          <a:ext cx="1385349" cy="265656"/>
        </a:xfrm>
        <a:prstGeom prst="rect">
          <a:avLst/>
        </a:prstGeom>
        <a:solidFill>
          <a:schemeClr val="bg1">
            <a:alpha val="90000"/>
          </a:schemeClr>
        </a:solidFill>
        <a:ln w="1397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/>
        </a:p>
      </dsp:txBody>
      <dsp:txXfrm>
        <a:off x="9155470" y="5992422"/>
        <a:ext cx="1385349" cy="265656"/>
      </dsp:txXfrm>
    </dsp:sp>
    <dsp:sp modelId="{ADDFA0DD-3734-4A3D-87DB-A8EB99979C0C}">
      <dsp:nvSpPr>
        <dsp:cNvPr id="0" name=""/>
        <dsp:cNvSpPr/>
      </dsp:nvSpPr>
      <dsp:spPr>
        <a:xfrm>
          <a:off x="7336495" y="2212407"/>
          <a:ext cx="1539277" cy="796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11246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Semi-supervised Learning</a:t>
          </a:r>
          <a:endParaRPr lang="en-IN" sz="1200" kern="1200" dirty="0"/>
        </a:p>
      </dsp:txBody>
      <dsp:txXfrm>
        <a:off x="7336495" y="2212407"/>
        <a:ext cx="1539277" cy="796969"/>
      </dsp:txXfrm>
    </dsp:sp>
    <dsp:sp modelId="{0816366B-E7DF-454C-92C6-D92F90585F24}">
      <dsp:nvSpPr>
        <dsp:cNvPr id="0" name=""/>
        <dsp:cNvSpPr/>
      </dsp:nvSpPr>
      <dsp:spPr>
        <a:xfrm>
          <a:off x="7644351" y="2832272"/>
          <a:ext cx="1385349" cy="26565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Partly labelled data</a:t>
          </a:r>
          <a:endParaRPr lang="en-IN" sz="1100" kern="1200" dirty="0"/>
        </a:p>
      </dsp:txBody>
      <dsp:txXfrm>
        <a:off x="7644351" y="2832272"/>
        <a:ext cx="1385349" cy="265656"/>
      </dsp:txXfrm>
    </dsp:sp>
    <dsp:sp modelId="{07ADC613-2729-4A33-BBB9-88BCC9A63FC0}">
      <dsp:nvSpPr>
        <dsp:cNvPr id="0" name=""/>
        <dsp:cNvSpPr/>
      </dsp:nvSpPr>
      <dsp:spPr>
        <a:xfrm>
          <a:off x="9401619" y="2212407"/>
          <a:ext cx="1539277" cy="796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11246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Reinforcement Learning</a:t>
          </a:r>
          <a:endParaRPr lang="en-IN" sz="1400" kern="1200" dirty="0"/>
        </a:p>
      </dsp:txBody>
      <dsp:txXfrm>
        <a:off x="9401619" y="2212407"/>
        <a:ext cx="1539277" cy="796969"/>
      </dsp:txXfrm>
    </dsp:sp>
    <dsp:sp modelId="{217AFA62-CF68-49D0-8DF9-240CA05F246C}">
      <dsp:nvSpPr>
        <dsp:cNvPr id="0" name=""/>
        <dsp:cNvSpPr/>
      </dsp:nvSpPr>
      <dsp:spPr>
        <a:xfrm>
          <a:off x="9709475" y="2887080"/>
          <a:ext cx="1385349" cy="47868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Learning through exploration and subsequent rewards</a:t>
          </a:r>
          <a:endParaRPr lang="en-IN" sz="900" kern="1200" dirty="0"/>
        </a:p>
      </dsp:txBody>
      <dsp:txXfrm>
        <a:off x="9709475" y="2887080"/>
        <a:ext cx="1385349" cy="4786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4CD540-C6BE-4C49-A524-62F0651B85BD}">
      <dsp:nvSpPr>
        <dsp:cNvPr id="0" name=""/>
        <dsp:cNvSpPr/>
      </dsp:nvSpPr>
      <dsp:spPr>
        <a:xfrm>
          <a:off x="4590" y="522293"/>
          <a:ext cx="1422976" cy="853786"/>
        </a:xfrm>
        <a:prstGeom prst="roundRect">
          <a:avLst>
            <a:gd name="adj" fmla="val 10000"/>
          </a:avLst>
        </a:prstGeom>
        <a:solidFill>
          <a:srgbClr val="00B050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INPUT (28x28)</a:t>
          </a:r>
        </a:p>
      </dsp:txBody>
      <dsp:txXfrm>
        <a:off x="29597" y="547300"/>
        <a:ext cx="1372962" cy="803772"/>
      </dsp:txXfrm>
    </dsp:sp>
    <dsp:sp modelId="{776A953F-5611-49BB-A302-97491AE4B857}">
      <dsp:nvSpPr>
        <dsp:cNvPr id="0" name=""/>
        <dsp:cNvSpPr/>
      </dsp:nvSpPr>
      <dsp:spPr>
        <a:xfrm>
          <a:off x="1569864" y="772737"/>
          <a:ext cx="301671" cy="3528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>
        <a:off x="1569864" y="843317"/>
        <a:ext cx="211170" cy="211738"/>
      </dsp:txXfrm>
    </dsp:sp>
    <dsp:sp modelId="{E96D961C-D2B5-465C-A10C-1B9B179B81F8}">
      <dsp:nvSpPr>
        <dsp:cNvPr id="0" name=""/>
        <dsp:cNvSpPr/>
      </dsp:nvSpPr>
      <dsp:spPr>
        <a:xfrm>
          <a:off x="1996757" y="522293"/>
          <a:ext cx="1422976" cy="853786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Flatten </a:t>
          </a:r>
        </a:p>
      </dsp:txBody>
      <dsp:txXfrm>
        <a:off x="2021764" y="547300"/>
        <a:ext cx="1372962" cy="803772"/>
      </dsp:txXfrm>
    </dsp:sp>
    <dsp:sp modelId="{A98D3A43-0FB0-4A1A-BC9E-0BC8C917F63D}">
      <dsp:nvSpPr>
        <dsp:cNvPr id="0" name=""/>
        <dsp:cNvSpPr/>
      </dsp:nvSpPr>
      <dsp:spPr>
        <a:xfrm>
          <a:off x="3562032" y="772737"/>
          <a:ext cx="301671" cy="3528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>
        <a:off x="3562032" y="843317"/>
        <a:ext cx="211170" cy="211738"/>
      </dsp:txXfrm>
    </dsp:sp>
    <dsp:sp modelId="{08019DA7-593B-4B15-9CF1-BFF4FF33214C}">
      <dsp:nvSpPr>
        <dsp:cNvPr id="0" name=""/>
        <dsp:cNvSpPr/>
      </dsp:nvSpPr>
      <dsp:spPr>
        <a:xfrm>
          <a:off x="3988925" y="522293"/>
          <a:ext cx="1422976" cy="853786"/>
        </a:xfrm>
        <a:prstGeom prst="roundRect">
          <a:avLst>
            <a:gd name="adj" fmla="val 10000"/>
          </a:avLst>
        </a:prstGeom>
        <a:solidFill>
          <a:srgbClr val="FFC000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Dense (256)</a:t>
          </a:r>
        </a:p>
      </dsp:txBody>
      <dsp:txXfrm>
        <a:off x="4013932" y="547300"/>
        <a:ext cx="1372962" cy="803772"/>
      </dsp:txXfrm>
    </dsp:sp>
    <dsp:sp modelId="{FBC819CF-B2F6-4F5C-89AF-F133B723FD2F}">
      <dsp:nvSpPr>
        <dsp:cNvPr id="0" name=""/>
        <dsp:cNvSpPr/>
      </dsp:nvSpPr>
      <dsp:spPr>
        <a:xfrm>
          <a:off x="5554199" y="772737"/>
          <a:ext cx="301671" cy="3528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>
        <a:off x="5554199" y="843317"/>
        <a:ext cx="211170" cy="211738"/>
      </dsp:txXfrm>
    </dsp:sp>
    <dsp:sp modelId="{A95A45A5-EAE1-476E-A7D7-1163E71A4625}">
      <dsp:nvSpPr>
        <dsp:cNvPr id="0" name=""/>
        <dsp:cNvSpPr/>
      </dsp:nvSpPr>
      <dsp:spPr>
        <a:xfrm>
          <a:off x="5981092" y="522293"/>
          <a:ext cx="1422976" cy="853786"/>
        </a:xfrm>
        <a:prstGeom prst="roundRect">
          <a:avLst>
            <a:gd name="adj" fmla="val 10000"/>
          </a:avLst>
        </a:prstGeom>
        <a:solidFill>
          <a:srgbClr val="FFC000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Dense (128)</a:t>
          </a:r>
        </a:p>
      </dsp:txBody>
      <dsp:txXfrm>
        <a:off x="6006099" y="547300"/>
        <a:ext cx="1372962" cy="803772"/>
      </dsp:txXfrm>
    </dsp:sp>
    <dsp:sp modelId="{AA3116E1-3AEB-433B-A923-0ECF0F6881E6}">
      <dsp:nvSpPr>
        <dsp:cNvPr id="0" name=""/>
        <dsp:cNvSpPr/>
      </dsp:nvSpPr>
      <dsp:spPr>
        <a:xfrm>
          <a:off x="7546366" y="772737"/>
          <a:ext cx="301671" cy="3528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>
        <a:off x="7546366" y="843317"/>
        <a:ext cx="211170" cy="211738"/>
      </dsp:txXfrm>
    </dsp:sp>
    <dsp:sp modelId="{26A01023-D76E-4115-AC81-A2E147A2C041}">
      <dsp:nvSpPr>
        <dsp:cNvPr id="0" name=""/>
        <dsp:cNvSpPr/>
      </dsp:nvSpPr>
      <dsp:spPr>
        <a:xfrm>
          <a:off x="7973260" y="522293"/>
          <a:ext cx="1422976" cy="853786"/>
        </a:xfrm>
        <a:prstGeom prst="roundRect">
          <a:avLst>
            <a:gd name="adj" fmla="val 10000"/>
          </a:avLst>
        </a:prstGeom>
        <a:solidFill>
          <a:srgbClr val="00B0F0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OUTPUT (10)</a:t>
          </a:r>
        </a:p>
      </dsp:txBody>
      <dsp:txXfrm>
        <a:off x="7998267" y="547300"/>
        <a:ext cx="1372962" cy="8037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2T06:49:09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228 589 24575,'6'0'0,"0"0"0,1 0 0,-1 1 0,-1 0 0,1 0 0,0 0 0,0 1 0,0 0 0,0 0 0,-1 0 0,6 4 0,0-1 0,0 0 0,0-1 0,1 0 0,-1-1 0,1 0 0,-1-1 0,17 1 0,86-4 0,-88 0 0,-1 0 0,0 1 0,1 2 0,36 6 0,-24-2 0,0-1 0,1-1 0,0-3 0,46-3 0,62 2 0,-136 2 0,0 0 0,0 0 0,0 1 0,19 9 0,-17-7 0,-1-1 0,20 5 0,-3-5 0,49-1 0,-50-2 0,51 6 0,-3 2 0,-1-3 0,119-6 0,-79-2 0,2115 2 0,-2209-1 0,-1-1 0,35-9 0,-19 4 0,-16 3 0,-1 0 0,34-13 0,-44 13 0,0 0 0,0-1 0,-1 0 0,1 0 0,-1-1 0,-1 0 0,12-11 0,-14 12 0,1 0 0,0 1 0,0-1 0,8-3 0,-10 6 0,-1 1 0,0-1 0,0 0 0,0 0 0,0 0 0,0 0 0,-1 0 0,1-1 0,-1 1 0,1-1 0,-1 0 0,0 0 0,0 0 0,0 0 0,0 0 0,-1 0 0,1 0 0,-1 0 0,0-1 0,0 1 0,1-4 0,2-36 0,-3 0 0,-7-82 0,6 121 0,0 0 0,0 0 0,-1 0 0,0 0 0,0 1 0,0-1 0,0 0 0,0 1 0,-1-1 0,0 1 0,1-1 0,-1 1 0,-4-5 0,2 5 0,1 0 0,-1 0 0,0 1 0,0-1 0,0 1 0,-1 0 0,1 0 0,-1 0 0,1 0 0,-6-1 0,1 0 0,1 0 0,0-1 0,1 0 0,-13-9 0,13 9 0,1 0 0,-1 0 0,1 0 0,-1 1 0,0 0 0,0 0 0,-10-2 0,-19 1 0,1 1 0,-1 2 0,-42 4 0,0-1 0,-9-1 0,-123-3 0,136-8 0,49 5 0,-39-1 0,38 4 0,-48-10 0,38 5 0,-12-3 0,29 5 0,-1 1 0,-27-2 0,-289 5 0,166 2 0,144-2 0,-46-9 0,44 6 0,-36-3 0,50 7 0,-1-1 0,1-1 0,0 0 0,1-1 0,-24-7 0,5 1 0,-2 0 0,-48-4 0,43 7 0,-55-15 0,75 16 0,-1 1 0,0 1 0,-36-2 0,-63 6 0,44 1 0,-1431-2 0,1496 0 0,1 1 0,0 0 0,-1 0 0,1 1 0,0 0 0,0 1 0,0 0 0,0 0 0,1 1 0,-1 0 0,1 0 0,-8 7 0,-28 14 0,21-13 0,-29 22 0,13-13 0,32-18 0,1 0 0,-1 1 0,1 0 0,0 0 0,-7 5 0,-1 4 0,2-3 0,1 1 0,-12 15 0,19-22 0,1 1 0,0-1 0,0 1 0,1 0 0,-1 0 0,1 0 0,0 0 0,1 0 0,-1 1 0,0 6 0,-2 25 0,2 0 0,6 70 0,-4-105 0,0 1 0,1-1 0,-1 1 0,0-1 0,1 1 0,0-1 0,-1 1 0,1-1 0,0 0 0,0 1 0,1-1 0,-1 0 0,0 0 0,1 0 0,-1 0 0,1 0 0,0 0 0,-1 0 0,1 0 0,4 2 0,-1-2 0,1 1 0,0-1 0,0 0 0,0 0 0,0-1 0,11 2 0,1 0 0,32 13 0,-40-12 0,0 0 0,0-1 0,1 0 0,12 1 0,27-1-1365,-27-3-5461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2T06:49:22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704 2 24575,'-44'-1'0,"16"0"0,-1 2 0,0 0 0,-40 8 0,3 3 0,37-7 0,0 1 0,-37 12 0,49-12 0,1 1 0,-29 16 0,25-13 0,-42 17 0,47-22 0,-1 2 0,1-1 0,0 2 0,1 0 0,-23 16 0,33-20 0,0 1 0,1-1 0,-1 1 0,1-1 0,0 1 0,0 0 0,0 1 0,0-1 0,1 0 0,0 1 0,0-1 0,1 1 0,0 0 0,0-1 0,-1 9 0,1 13 0,0-1 0,4 32 0,0-13 0,-3-38 0,0 0 0,1-1 0,0 1 0,0-1 0,1 1 0,0-1 0,0 0 0,0 0 0,1 1 0,0-1 0,0-1 0,7 10 0,-6-11 0,-1 1 0,1-2 0,0 1 0,0 0 0,0-1 0,1 0 0,-1 0 0,1 0 0,0-1 0,0 1 0,0-1 0,0 0 0,0-1 0,0 1 0,0-1 0,7 1 0,110 11 0,80 7 0,-141-14 0,122-4 0,5-1 0,-179 0 0,-1 1 0,1 0 0,0 0 0,-1 1 0,0 0 0,0 0 0,0 1 0,0 0 0,14 10 0,-5-6 0,0 0 0,0-1 0,1-1 0,0 0 0,0-1 0,23 2 0,28 8 0,-49-10 0,1-2 0,0 0 0,30-1 0,-26-1 0,46 7 0,-38-3 0,0-2 0,45 0 0,4 0 0,-8 8 0,-49-7 0,40 3 0,6-8 0,-42-1 0,0 2 0,32 4 0,-51-2 0,-1 0 0,0 1 0,0 0 0,11 7 0,-11-6 0,1 0 0,-1-1 0,17 5 0,16-3 0,0-2 0,80-5 0,-38 0 0,320 2 0,-363-2 0,59-11 0,-53 6 0,12-3 0,-34 5 0,0 1 0,27 0 0,-19 3 0,1-1 0,45-9 0,54-11 0,-111 18 0,0 1 0,29 1 0,-29 1 0,1 0 0,26-6 0,-13 1 0,0 2 0,68 0 0,-94 3 0,-1 0 0,0 0 0,1-1 0,-1-1 0,0 1 0,16-8 0,-13 4 0,0 2 0,22-5 0,-34 9 0,57-11 0,0 3 0,68-2 0,-99 9 0,46-9 0,-45 5 0,36-1 0,85 7 0,51-2 0,-191 0 0,1 1 0,0-2 0,-1 1 0,1-1 0,15-6 0,-19 6 0,-1-1 0,0 1 0,0 0 0,0-1 0,0 0 0,-1 0 0,1 0 0,-1 0 0,0-1 0,0 1 0,0-1 0,4-7 0,44-78 0,-47 83 0,0 0 0,-1-1 0,0 1 0,0-1 0,0 0 0,-1 0 0,0 0 0,-1 0 0,1 0 0,-2 0 0,1-1 0,-1 1 0,0 0 0,0 0 0,-1-1 0,0 1 0,0 0 0,0 0 0,-1 0 0,-1 0 0,1 0 0,-1 0 0,0 1 0,0-1 0,-7-9 0,4 8 0,0-1 0,0 1 0,-1 0 0,0 0 0,-1 1 0,0 0 0,0 0 0,0 1 0,-1 0 0,0 0 0,0 1 0,0 1 0,-1-1 0,0 1 0,0 1 0,0 0 0,0 0 0,0 1 0,-1 0 0,-17 0 0,-219 3 0,92 1 0,-1081-2 0,1204-2 0,-49-8 0,-24-2 0,74 12 0,15 1 0,1-1 0,-1-1 0,1-1 0,0 0 0,0-1 0,-23-7 0,16 3 0,-1 1 0,1 1 0,-1 1 0,-29-1 0,35 3 0,-48-8 0,39 6 0,-43-3 0,-551 6 0,298 2 0,-538-1 0,841-1 10,0-1-1,-27-6 1,17 3-1404,12 2-5432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smtClean="0"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4570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345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smtClean="0"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757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794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04750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t>4/22/2023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24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4/22/2023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10969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4/22/2023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84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4/22/2023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852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smtClean="0"/>
              <a:t>4/22/2023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356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smtClean="0"/>
              <a:t>4/22/2023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55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smtClean="0"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0132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.xml"/><Relationship Id="rId5" Type="http://schemas.openxmlformats.org/officeDocument/2006/relationships/image" Target="../media/image20.png"/><Relationship Id="rId4" Type="http://schemas.openxmlformats.org/officeDocument/2006/relationships/customXml" Target="../ink/ink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rtificial_neural_network" TargetMode="External"/><Relationship Id="rId2" Type="http://schemas.openxmlformats.org/officeDocument/2006/relationships/hyperlink" Target="https://github.com/adityapentyala/CRUx-intro-to-dev-ML-src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youtube.com/playlist?list=PLZHQObOWTQDNU6R1_67000Dx_ZCJB-3pi" TargetMode="External"/><Relationship Id="rId4" Type="http://schemas.openxmlformats.org/officeDocument/2006/relationships/hyperlink" Target="https://en.wikipedia.org/wiki/Computer_visi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DC526-B797-261D-5C3C-ED4F0BAA3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2353586"/>
            <a:ext cx="9418320" cy="2305878"/>
          </a:xfrm>
        </p:spPr>
        <p:txBody>
          <a:bodyPr>
            <a:normAutofit/>
          </a:bodyPr>
          <a:lstStyle/>
          <a:p>
            <a:r>
              <a:rPr lang="en-IN" dirty="0"/>
              <a:t>C</a:t>
            </a:r>
            <a:r>
              <a:rPr lang="en-IN" sz="2000" dirty="0"/>
              <a:t>(</a:t>
            </a:r>
            <a:r>
              <a:rPr lang="en-IN" sz="2000" dirty="0" err="1"/>
              <a:t>ru</a:t>
            </a:r>
            <a:r>
              <a:rPr lang="en-IN" sz="2000" dirty="0"/>
              <a:t>)</a:t>
            </a:r>
            <a:r>
              <a:rPr lang="en-IN" dirty="0"/>
              <a:t>X50’s Introduction to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849405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AA199-8367-C5A9-1A84-0B563F21F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E6300-C569-ABDD-43DB-364CE41711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Visualising each datapoint in its 4-dimensional space is impossible</a:t>
            </a:r>
          </a:p>
          <a:p>
            <a:r>
              <a:rPr lang="en-IN" dirty="0"/>
              <a:t>However, we can visualise 2 attributes at a time on a 2-D cartesian plane using matplotlib’s scatterplot</a:t>
            </a:r>
          </a:p>
          <a:p>
            <a:r>
              <a:rPr lang="en-IN" dirty="0"/>
              <a:t>In the</a:t>
            </a:r>
            <a:r>
              <a:rPr lang="en-IN" i="1" dirty="0"/>
              <a:t> sepal width </a:t>
            </a:r>
            <a:r>
              <a:rPr lang="en-IN" dirty="0"/>
              <a:t>vs</a:t>
            </a:r>
            <a:r>
              <a:rPr lang="en-IN" i="1" dirty="0"/>
              <a:t> sepal length </a:t>
            </a:r>
            <a:r>
              <a:rPr lang="en-IN" dirty="0"/>
              <a:t>scatterplot, we can see a clear cluster of the </a:t>
            </a:r>
            <a:r>
              <a:rPr lang="en-IN" i="1" dirty="0" err="1"/>
              <a:t>setosa</a:t>
            </a:r>
            <a:r>
              <a:rPr lang="en-IN" dirty="0"/>
              <a:t> datapoints, while the other two classes seem to be scatter amongst each other</a:t>
            </a:r>
          </a:p>
          <a:p>
            <a:r>
              <a:rPr lang="en-IN" dirty="0"/>
              <a:t>Distinction between classes becomes clearer when we plot </a:t>
            </a:r>
            <a:r>
              <a:rPr lang="en-IN" i="1" dirty="0"/>
              <a:t>petal width </a:t>
            </a:r>
            <a:r>
              <a:rPr lang="en-IN" dirty="0"/>
              <a:t>vs </a:t>
            </a:r>
            <a:r>
              <a:rPr lang="en-IN" i="1" dirty="0"/>
              <a:t>petal length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0B02C88-F990-B58D-283E-7DFF7FB49F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20661" y="574481"/>
            <a:ext cx="3778722" cy="281476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4C7086-FE7D-F97F-7978-D8E3D0E18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660" y="3597964"/>
            <a:ext cx="3778723" cy="281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18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93CC3-B789-B078-29F2-443C03D21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1: Classification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9A7A4-B2D5-D53F-B923-15A4DC974E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Algorithm used: K-Nearest </a:t>
            </a:r>
            <a:r>
              <a:rPr lang="en-US" dirty="0" err="1"/>
              <a:t>Neighbours</a:t>
            </a:r>
            <a:r>
              <a:rPr lang="en-US" dirty="0"/>
              <a:t> Classification</a:t>
            </a:r>
          </a:p>
          <a:p>
            <a:r>
              <a:rPr lang="en-US" dirty="0"/>
              <a:t>One of the simplest ML algorithms, it uses a distance metric to classify a datapoint, given proximity to other datapoints</a:t>
            </a:r>
          </a:p>
          <a:p>
            <a:r>
              <a:rPr lang="en-US" dirty="0"/>
              <a:t>It classifies a datapoint to the same class as that of the majority class of its </a:t>
            </a:r>
            <a:r>
              <a:rPr lang="en-US" i="1" dirty="0"/>
              <a:t>k</a:t>
            </a:r>
            <a:r>
              <a:rPr lang="en-US" dirty="0"/>
              <a:t> nearest </a:t>
            </a:r>
            <a:r>
              <a:rPr lang="en-US" dirty="0" err="1"/>
              <a:t>neighbours</a:t>
            </a:r>
            <a:endParaRPr lang="en-IN" dirty="0"/>
          </a:p>
        </p:txBody>
      </p:sp>
      <p:pic>
        <p:nvPicPr>
          <p:cNvPr id="2056" name="Picture 8" descr="KNN Algorithm | Latest Guide to K-Nearest Neighbors">
            <a:extLst>
              <a:ext uri="{FF2B5EF4-FFF2-40B4-BE49-F238E27FC236}">
                <a16:creationId xmlns:a16="http://schemas.microsoft.com/office/drawing/2014/main" id="{A05D1626-394A-F039-5583-6BD36792B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450" y="1691322"/>
            <a:ext cx="4609272" cy="416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223D21-45FD-7EB3-745B-4AD7FC447EDC}"/>
              </a:ext>
            </a:extLst>
          </p:cNvPr>
          <p:cNvSpPr txBox="1"/>
          <p:nvPr/>
        </p:nvSpPr>
        <p:spPr>
          <a:xfrm>
            <a:off x="9358686" y="5390984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k=5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3AC6E9-3FE2-D8BF-7782-4C79364F12F4}"/>
              </a:ext>
            </a:extLst>
          </p:cNvPr>
          <p:cNvSpPr txBox="1"/>
          <p:nvPr/>
        </p:nvSpPr>
        <p:spPr>
          <a:xfrm>
            <a:off x="9224839" y="4174205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k=3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019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27504-6116-4CC9-5D2A-684CF4AE6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Decision boundaries for different values of 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CAEE59-0716-A09D-0F01-9AB9D0C34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588" y="1691322"/>
            <a:ext cx="3054867" cy="22755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49C63F-ED93-E4EE-EADF-726AF9162F27}"/>
              </a:ext>
            </a:extLst>
          </p:cNvPr>
          <p:cNvSpPr txBox="1"/>
          <p:nvPr/>
        </p:nvSpPr>
        <p:spPr>
          <a:xfrm>
            <a:off x="5939684" y="2644438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K=5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C4F6F2-058A-E343-57BA-0F0A20AA9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623" y="1691322"/>
            <a:ext cx="3054867" cy="22755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CC6D746-AE96-4215-81DC-5F5ECC79B96D}"/>
              </a:ext>
            </a:extLst>
          </p:cNvPr>
          <p:cNvSpPr txBox="1"/>
          <p:nvPr/>
        </p:nvSpPr>
        <p:spPr>
          <a:xfrm>
            <a:off x="4673614" y="2644438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K=1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569AB6-328A-4D12-5D31-EE488294A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4342" y="4299219"/>
            <a:ext cx="3054867" cy="22755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8E0CF09-AC6F-9FCA-F2D8-B17CCA67DE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1588" y="4299218"/>
            <a:ext cx="3054868" cy="227556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73716E9-6E8B-38A7-1241-C42F7459BB05}"/>
              </a:ext>
            </a:extLst>
          </p:cNvPr>
          <p:cNvSpPr txBox="1"/>
          <p:nvPr/>
        </p:nvSpPr>
        <p:spPr>
          <a:xfrm>
            <a:off x="4641490" y="5252099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K=10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7F0D7B-3134-14EB-6304-A5C6F31E703F}"/>
              </a:ext>
            </a:extLst>
          </p:cNvPr>
          <p:cNvSpPr txBox="1"/>
          <p:nvPr/>
        </p:nvSpPr>
        <p:spPr>
          <a:xfrm>
            <a:off x="5875564" y="5252099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K=20</a:t>
            </a:r>
          </a:p>
        </p:txBody>
      </p:sp>
    </p:spTree>
    <p:extLst>
      <p:ext uri="{BB962C8B-B14F-4D97-AF65-F5344CB8AC3E}">
        <p14:creationId xmlns:p14="http://schemas.microsoft.com/office/powerpoint/2010/main" val="3320133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A83FA-70B5-747D-5D7D-4302F57BF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2: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1DD68-F833-A1C1-1074-B5C65FDE20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The K-Means clustering algorithm is used to cluster data into </a:t>
            </a:r>
            <a:r>
              <a:rPr lang="en-IN" i="1" dirty="0"/>
              <a:t>K</a:t>
            </a:r>
            <a:r>
              <a:rPr lang="en-IN" dirty="0"/>
              <a:t> different groups</a:t>
            </a:r>
          </a:p>
          <a:p>
            <a:r>
              <a:rPr lang="en-IN" dirty="0"/>
              <a:t>It does so by randomly placing </a:t>
            </a:r>
            <a:r>
              <a:rPr lang="en-IN" i="1" dirty="0"/>
              <a:t>K</a:t>
            </a:r>
            <a:r>
              <a:rPr lang="en-IN" dirty="0"/>
              <a:t> centroids in the beginning, and then iteratively calculating the variance before moving the centroid to a new position in order to minimise the variance</a:t>
            </a:r>
          </a:p>
          <a:p>
            <a:r>
              <a:rPr lang="en-IN" dirty="0"/>
              <a:t>Then, it reassigns points to the new centroids. This process continues until no new reassignments occur or the model hits a predefined number of iterations to run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026766-BA7C-FD80-3931-FB180E887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1322"/>
            <a:ext cx="4678035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331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81D89-A183-D40A-5E00-4162EEFD4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737" y="206734"/>
            <a:ext cx="10336695" cy="914399"/>
          </a:xfrm>
        </p:spPr>
        <p:txBody>
          <a:bodyPr>
            <a:normAutofit fontScale="90000"/>
          </a:bodyPr>
          <a:lstStyle/>
          <a:p>
            <a:r>
              <a:rPr lang="en-IN" dirty="0"/>
              <a:t>Decision Boundaries Made by the </a:t>
            </a:r>
            <a:r>
              <a:rPr lang="en-IN" dirty="0" err="1"/>
              <a:t>Clusterer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2093FA-3DC6-399A-2F8D-C690A357CA3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12148" y="1370885"/>
            <a:ext cx="6577923" cy="4994134"/>
          </a:xfrm>
        </p:spPr>
      </p:pic>
    </p:spTree>
    <p:extLst>
      <p:ext uri="{BB962C8B-B14F-4D97-AF65-F5344CB8AC3E}">
        <p14:creationId xmlns:p14="http://schemas.microsoft.com/office/powerpoint/2010/main" val="1416831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1047E-9652-303C-04D4-6C545C1CB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Brief Introduction To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E3EB4-6B0D-71A2-A10B-1158BAA46E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A neural network is an artificial simulation of a brain and its neurons</a:t>
            </a:r>
          </a:p>
          <a:p>
            <a:r>
              <a:rPr lang="en-IN" dirty="0"/>
              <a:t>It consists of </a:t>
            </a:r>
            <a:r>
              <a:rPr lang="en-IN" i="1" dirty="0"/>
              <a:t>nodes</a:t>
            </a:r>
            <a:r>
              <a:rPr lang="en-IN" dirty="0"/>
              <a:t>, or “neurons”, and </a:t>
            </a:r>
            <a:r>
              <a:rPr lang="en-IN" i="1" dirty="0"/>
              <a:t>weights </a:t>
            </a:r>
            <a:r>
              <a:rPr lang="en-IN" dirty="0"/>
              <a:t>or</a:t>
            </a:r>
            <a:r>
              <a:rPr lang="en-IN" i="1" dirty="0"/>
              <a:t> edges</a:t>
            </a:r>
            <a:r>
              <a:rPr lang="en-IN" dirty="0"/>
              <a:t> that connect nodes of one layer to nodes of the next layer</a:t>
            </a:r>
          </a:p>
          <a:p>
            <a:r>
              <a:rPr lang="en-IN" dirty="0"/>
              <a:t>Each node has a value associated with it</a:t>
            </a:r>
          </a:p>
          <a:p>
            <a:r>
              <a:rPr lang="en-IN" dirty="0"/>
              <a:t>The value is calculated by summing up all the values of the nodes of the previous layer multiplied by the weight connecting them to the new node</a:t>
            </a:r>
          </a:p>
          <a:p>
            <a:r>
              <a:rPr lang="en-IN" dirty="0"/>
              <a:t>The value is also added to another value called a “bias” and is passed through an “activation function”, for example, </a:t>
            </a:r>
            <a:r>
              <a:rPr lang="en-IN" i="1" dirty="0"/>
              <a:t>RELU</a:t>
            </a:r>
            <a:r>
              <a:rPr lang="en-IN" dirty="0"/>
              <a:t>, that returns the number itself if the number is positive or 0 if it is negative.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F256C4-CD2E-2BD6-DA9D-F776F7A1846F}"/>
              </a:ext>
            </a:extLst>
          </p:cNvPr>
          <p:cNvSpPr/>
          <p:nvPr/>
        </p:nvSpPr>
        <p:spPr>
          <a:xfrm>
            <a:off x="6449570" y="2146852"/>
            <a:ext cx="841776" cy="80308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6AEC04-53B1-819B-5CEF-8782D5EA95E0}"/>
              </a:ext>
            </a:extLst>
          </p:cNvPr>
          <p:cNvSpPr/>
          <p:nvPr/>
        </p:nvSpPr>
        <p:spPr>
          <a:xfrm>
            <a:off x="6449570" y="4843670"/>
            <a:ext cx="841776" cy="80308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FCFAEC3-15FD-0627-5E23-324F36256C86}"/>
              </a:ext>
            </a:extLst>
          </p:cNvPr>
          <p:cNvSpPr/>
          <p:nvPr/>
        </p:nvSpPr>
        <p:spPr>
          <a:xfrm>
            <a:off x="8354570" y="2548393"/>
            <a:ext cx="841776" cy="80308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0.1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8E56175-655B-92A4-90E4-646B502EDA1F}"/>
              </a:ext>
            </a:extLst>
          </p:cNvPr>
          <p:cNvSpPr/>
          <p:nvPr/>
        </p:nvSpPr>
        <p:spPr>
          <a:xfrm>
            <a:off x="8354570" y="4442129"/>
            <a:ext cx="841776" cy="80308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0.3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6F75757-BBA3-B07C-351E-E6DC960DD3AB}"/>
              </a:ext>
            </a:extLst>
          </p:cNvPr>
          <p:cNvSpPr/>
          <p:nvPr/>
        </p:nvSpPr>
        <p:spPr>
          <a:xfrm>
            <a:off x="10112736" y="2548393"/>
            <a:ext cx="841776" cy="80308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0.27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7AE2EED-88F5-3E0D-77E7-97207ABADD36}"/>
              </a:ext>
            </a:extLst>
          </p:cNvPr>
          <p:cNvSpPr/>
          <p:nvPr/>
        </p:nvSpPr>
        <p:spPr>
          <a:xfrm>
            <a:off x="10112736" y="4442129"/>
            <a:ext cx="841776" cy="80308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0.33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0A9CC10-8011-7254-48C5-1D3EDFFE528A}"/>
              </a:ext>
            </a:extLst>
          </p:cNvPr>
          <p:cNvSpPr/>
          <p:nvPr/>
        </p:nvSpPr>
        <p:spPr>
          <a:xfrm>
            <a:off x="6449570" y="3495261"/>
            <a:ext cx="841776" cy="80308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A9A950-A140-B023-132B-041C12B6C0EC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7291346" y="2548393"/>
            <a:ext cx="1063224" cy="401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13CFE56-2EFA-70A0-B10C-AAD3F48031B5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7291346" y="2548393"/>
            <a:ext cx="1063224" cy="2295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9396622-69F4-6DC4-0FAA-4AA840FE8847}"/>
              </a:ext>
            </a:extLst>
          </p:cNvPr>
          <p:cNvCxnSpPr>
            <a:cxnSpLocks/>
            <a:stCxn id="17" idx="6"/>
            <a:endCxn id="13" idx="2"/>
          </p:cNvCxnSpPr>
          <p:nvPr/>
        </p:nvCxnSpPr>
        <p:spPr>
          <a:xfrm flipV="1">
            <a:off x="7291346" y="2949934"/>
            <a:ext cx="1063224" cy="946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9237755-FFD2-80A3-A6FF-DC266A10817F}"/>
              </a:ext>
            </a:extLst>
          </p:cNvPr>
          <p:cNvCxnSpPr>
            <a:cxnSpLocks/>
            <a:stCxn id="17" idx="6"/>
            <a:endCxn id="14" idx="2"/>
          </p:cNvCxnSpPr>
          <p:nvPr/>
        </p:nvCxnSpPr>
        <p:spPr>
          <a:xfrm>
            <a:off x="7291346" y="3896802"/>
            <a:ext cx="1063224" cy="946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0E8D3A9-AEC1-815F-F2B0-CC8431092D45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7291346" y="2949934"/>
            <a:ext cx="1063224" cy="2295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877C0FA-A2F2-B16D-A998-9221516FC879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 flipV="1">
            <a:off x="7291346" y="4843670"/>
            <a:ext cx="1063224" cy="401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7A2BCC9-A2D9-71B9-69E9-0A25051C3827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>
            <a:off x="9196346" y="2949934"/>
            <a:ext cx="916390" cy="1893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98242C3-E60C-3C39-603B-8C4B43FFBAFC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>
            <a:off x="9196346" y="2949934"/>
            <a:ext cx="916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58AC4DD-5129-6E05-2678-43C1D404A5C8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>
            <a:off x="9196346" y="4843670"/>
            <a:ext cx="916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A31FEE4-31E0-F892-4A8A-031F96E37C65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 flipV="1">
            <a:off x="9196346" y="2949934"/>
            <a:ext cx="916390" cy="1893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479C454-F626-9DC2-37AA-5A5024D5BB8E}"/>
              </a:ext>
            </a:extLst>
          </p:cNvPr>
          <p:cNvSpPr txBox="1"/>
          <p:nvPr/>
        </p:nvSpPr>
        <p:spPr>
          <a:xfrm>
            <a:off x="6353092" y="1691322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INPUT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2DDED93-4C99-F673-4F4E-09C0A8D175FB}"/>
              </a:ext>
            </a:extLst>
          </p:cNvPr>
          <p:cNvSpPr txBox="1"/>
          <p:nvPr/>
        </p:nvSpPr>
        <p:spPr>
          <a:xfrm>
            <a:off x="10067885" y="1660613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OUTPUT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F90E4F5-31AC-8E51-E7F6-9613D2FC6C2A}"/>
              </a:ext>
            </a:extLst>
          </p:cNvPr>
          <p:cNvSpPr txBox="1"/>
          <p:nvPr/>
        </p:nvSpPr>
        <p:spPr>
          <a:xfrm>
            <a:off x="8294396" y="167138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HIDDEN</a:t>
            </a:r>
          </a:p>
        </p:txBody>
      </p:sp>
      <p:sp>
        <p:nvSpPr>
          <p:cNvPr id="4104" name="TextBox 4103">
            <a:extLst>
              <a:ext uri="{FF2B5EF4-FFF2-40B4-BE49-F238E27FC236}">
                <a16:creationId xmlns:a16="http://schemas.microsoft.com/office/drawing/2014/main" id="{EEB5DA06-1F16-1C06-B329-463F4F21E934}"/>
              </a:ext>
            </a:extLst>
          </p:cNvPr>
          <p:cNvSpPr txBox="1"/>
          <p:nvPr/>
        </p:nvSpPr>
        <p:spPr>
          <a:xfrm>
            <a:off x="9398217" y="262761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0.3</a:t>
            </a:r>
          </a:p>
        </p:txBody>
      </p:sp>
      <p:sp>
        <p:nvSpPr>
          <p:cNvPr id="4105" name="TextBox 4104">
            <a:extLst>
              <a:ext uri="{FF2B5EF4-FFF2-40B4-BE49-F238E27FC236}">
                <a16:creationId xmlns:a16="http://schemas.microsoft.com/office/drawing/2014/main" id="{D0254F57-C5A1-2548-F306-564705EDF15F}"/>
              </a:ext>
            </a:extLst>
          </p:cNvPr>
          <p:cNvSpPr txBox="1"/>
          <p:nvPr/>
        </p:nvSpPr>
        <p:spPr>
          <a:xfrm>
            <a:off x="9364600" y="484317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0.9</a:t>
            </a:r>
          </a:p>
        </p:txBody>
      </p:sp>
      <p:sp>
        <p:nvSpPr>
          <p:cNvPr id="4106" name="TextBox 4105">
            <a:extLst>
              <a:ext uri="{FF2B5EF4-FFF2-40B4-BE49-F238E27FC236}">
                <a16:creationId xmlns:a16="http://schemas.microsoft.com/office/drawing/2014/main" id="{83F1C858-1FA6-E17D-CE9B-C258562E45A3}"/>
              </a:ext>
            </a:extLst>
          </p:cNvPr>
          <p:cNvSpPr txBox="1"/>
          <p:nvPr/>
        </p:nvSpPr>
        <p:spPr>
          <a:xfrm>
            <a:off x="9029682" y="404058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0.8</a:t>
            </a:r>
          </a:p>
        </p:txBody>
      </p:sp>
      <p:sp>
        <p:nvSpPr>
          <p:cNvPr id="4107" name="TextBox 4106">
            <a:extLst>
              <a:ext uri="{FF2B5EF4-FFF2-40B4-BE49-F238E27FC236}">
                <a16:creationId xmlns:a16="http://schemas.microsoft.com/office/drawing/2014/main" id="{951D3906-8B56-8FF9-B2D5-E4A2FEA4B1AC}"/>
              </a:ext>
            </a:extLst>
          </p:cNvPr>
          <p:cNvSpPr txBox="1"/>
          <p:nvPr/>
        </p:nvSpPr>
        <p:spPr>
          <a:xfrm>
            <a:off x="9029681" y="341540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0.6</a:t>
            </a:r>
          </a:p>
        </p:txBody>
      </p:sp>
    </p:spTree>
    <p:extLst>
      <p:ext uri="{BB962C8B-B14F-4D97-AF65-F5344CB8AC3E}">
        <p14:creationId xmlns:p14="http://schemas.microsoft.com/office/powerpoint/2010/main" val="3797080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EE43C-3AE6-2ED7-2BE9-825CA72F6A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1872" y="339866"/>
            <a:ext cx="4480560" cy="5840272"/>
          </a:xfrm>
        </p:spPr>
        <p:txBody>
          <a:bodyPr/>
          <a:lstStyle/>
          <a:p>
            <a:r>
              <a:rPr lang="en-IN" dirty="0"/>
              <a:t>In reality, most neural networks have multiple hidden layers, comprised of many thousands of nodes</a:t>
            </a:r>
          </a:p>
          <a:p>
            <a:r>
              <a:rPr lang="en-IN" dirty="0"/>
              <a:t>A neural network uses the above calculations to “feed-forward” input values and generate output values</a:t>
            </a:r>
          </a:p>
          <a:p>
            <a:r>
              <a:rPr lang="en-IN" dirty="0"/>
              <a:t>It trains itself by feeding backward the loss between its predicted and actual output value in a process called “backpropagation” (</a:t>
            </a:r>
            <a:r>
              <a:rPr lang="en-IN" i="1" dirty="0"/>
              <a:t>further learning: 3Blue1Brown vids)</a:t>
            </a:r>
            <a:endParaRPr lang="en-IN" dirty="0"/>
          </a:p>
          <a:p>
            <a:r>
              <a:rPr lang="en-IN" dirty="0"/>
              <a:t>Multiple types of  neural networks exist suited to different tasks. For example, Convolutional NNs for computer vision, Recurrent NNs for NLP, Generative </a:t>
            </a:r>
            <a:r>
              <a:rPr lang="en-IN" dirty="0" err="1"/>
              <a:t>Adversial</a:t>
            </a:r>
            <a:r>
              <a:rPr lang="en-IN" dirty="0"/>
              <a:t> Networks for image generation tasks etc.</a:t>
            </a:r>
          </a:p>
        </p:txBody>
      </p:sp>
      <p:pic>
        <p:nvPicPr>
          <p:cNvPr id="5122" name="Picture 2" descr="Training Deep Neural Networks. Deep Learning Accessories | by Ravindra  Parmar | Towards Data Science">
            <a:extLst>
              <a:ext uri="{FF2B5EF4-FFF2-40B4-BE49-F238E27FC236}">
                <a16:creationId xmlns:a16="http://schemas.microsoft.com/office/drawing/2014/main" id="{15F14765-C332-BCCC-0514-7204D0B17B5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72461"/>
            <a:ext cx="4481512" cy="1966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What Is a Neural Network and its Types?-">
            <a:extLst>
              <a:ext uri="{FF2B5EF4-FFF2-40B4-BE49-F238E27FC236}">
                <a16:creationId xmlns:a16="http://schemas.microsoft.com/office/drawing/2014/main" id="{9BD1B353-501D-C17F-6C72-A36FBF0EB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02971"/>
            <a:ext cx="3782568" cy="378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240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52512-8AE5-3689-CC56-028D46FDF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the Dataset: the MNIST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33852-E427-9B01-9890-A3A1F529EC0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Stands for Modified National Institute of Standards and Technology database</a:t>
            </a:r>
          </a:p>
          <a:p>
            <a:r>
              <a:rPr lang="en-IN" dirty="0"/>
              <a:t>Collection of 60000 training + 10000 testing 28x28 grayscale images of handwritten digits from 0-9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6101A7B-BC80-9597-C1D8-1E7C32F8EC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33036" y="1691322"/>
            <a:ext cx="5054343" cy="4155349"/>
          </a:xfrm>
        </p:spPr>
      </p:pic>
    </p:spTree>
    <p:extLst>
      <p:ext uri="{BB962C8B-B14F-4D97-AF65-F5344CB8AC3E}">
        <p14:creationId xmlns:p14="http://schemas.microsoft.com/office/powerpoint/2010/main" val="3651359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76C3B-6E16-0050-8FC5-2DD803907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873" y="447246"/>
            <a:ext cx="7691297" cy="763325"/>
          </a:xfrm>
        </p:spPr>
        <p:txBody>
          <a:bodyPr/>
          <a:lstStyle/>
          <a:p>
            <a:r>
              <a:rPr lang="en-IN" dirty="0"/>
              <a:t>Creating the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CD64C-7A97-DF05-2E11-1E54D34CB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873" y="1184745"/>
            <a:ext cx="4480560" cy="4351337"/>
          </a:xfrm>
        </p:spPr>
        <p:txBody>
          <a:bodyPr/>
          <a:lstStyle/>
          <a:p>
            <a:r>
              <a:rPr lang="en-IN" dirty="0"/>
              <a:t>Using </a:t>
            </a:r>
            <a:r>
              <a:rPr lang="en-IN" dirty="0" err="1"/>
              <a:t>tensorflow</a:t>
            </a:r>
            <a:r>
              <a:rPr lang="en-IN" dirty="0"/>
              <a:t>, create a simple 2-dense layer deep network</a:t>
            </a:r>
          </a:p>
          <a:p>
            <a:r>
              <a:rPr lang="en-IN" dirty="0"/>
              <a:t>Compile the network, specifying optimiser and loss function used</a:t>
            </a:r>
          </a:p>
          <a:p>
            <a:r>
              <a:rPr lang="en-IN" dirty="0"/>
              <a:t>Fit the network to the training data</a:t>
            </a:r>
          </a:p>
          <a:p>
            <a:r>
              <a:rPr lang="en-IN" dirty="0"/>
              <a:t>Test the network against testing 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6AD4DC6-C21A-4105-ED1A-B43A748C4B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62285" y="1314699"/>
            <a:ext cx="5013264" cy="2956379"/>
          </a:xfr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7E10668-7194-61C0-15F7-DB172264EE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6269959"/>
              </p:ext>
            </p:extLst>
          </p:nvPr>
        </p:nvGraphicFramePr>
        <p:xfrm>
          <a:off x="1261872" y="4375207"/>
          <a:ext cx="9400827" cy="1898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74782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A7C5E-DB52-CECE-0F2D-D6AB05F07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Training and Testing the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FDA0A-3C27-C20C-E38B-67746064DC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Upon training the network for 20 epochs (12 seen here), we see that the accuracy on the training dataset converges fairly rapidly to over 99.5% and beyond, reaching 99.68% by the end of fitting</a:t>
            </a:r>
          </a:p>
          <a:p>
            <a:r>
              <a:rPr lang="en-IN" dirty="0"/>
              <a:t>The testing accuracy comes out to be about 98%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5C62EE-96E3-2410-A295-9EF1220920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828800"/>
            <a:ext cx="4481512" cy="287493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6F9A5C-C1BC-9533-F70B-A6BED7DDC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235" y="5159497"/>
            <a:ext cx="8987742" cy="115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474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45DDD-52AA-3759-BD58-E62D9CFA6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10FDD-CFC9-473D-761E-4805EE2420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Artificial Intelligence: Programs that are able to simulate human thought processes.</a:t>
            </a:r>
          </a:p>
          <a:p>
            <a:r>
              <a:rPr lang="en-US" dirty="0"/>
              <a:t>Machine Learning: Subset of artificial intelligence algorithms that learn without being explicitly programmed</a:t>
            </a:r>
          </a:p>
          <a:p>
            <a:r>
              <a:rPr lang="en-US" dirty="0"/>
              <a:t>Deep learning: Subset of machine learning that uses neural networks to solve complex problems such as image recognition and natural language processing</a:t>
            </a:r>
            <a:endParaRPr lang="en-IN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57E9A59-71A0-346A-0196-A258A8E09A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6673944"/>
              </p:ext>
            </p:extLst>
          </p:nvPr>
        </p:nvGraphicFramePr>
        <p:xfrm>
          <a:off x="5742432" y="1691322"/>
          <a:ext cx="4870792" cy="4755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6631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9D6D-F8B5-CE35-9C66-FE1B744B3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should you get into AI/ML?</a:t>
            </a:r>
          </a:p>
        </p:txBody>
      </p:sp>
      <p:pic>
        <p:nvPicPr>
          <p:cNvPr id="1026" name="Picture 2" descr="ARTIFICIAL INTELLIGENCE - Stonks Only Go Up | Make a Meme">
            <a:extLst>
              <a:ext uri="{FF2B5EF4-FFF2-40B4-BE49-F238E27FC236}">
                <a16:creationId xmlns:a16="http://schemas.microsoft.com/office/drawing/2014/main" id="{7D365BF3-7C4F-27BC-010C-BC7789DCD69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130" y="1963539"/>
            <a:ext cx="4396382" cy="293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0 Best Paying Jobs in Technology in 2023">
            <a:extLst>
              <a:ext uri="{FF2B5EF4-FFF2-40B4-BE49-F238E27FC236}">
                <a16:creationId xmlns:a16="http://schemas.microsoft.com/office/drawing/2014/main" id="{B5A12404-D9E5-D9E3-A21C-7D8113573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63539"/>
            <a:ext cx="5755236" cy="323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8657544-38C9-FEC8-C59D-F55630551197}"/>
                  </a:ext>
                </a:extLst>
              </p14:cNvPr>
              <p14:cNvContentPartPr/>
              <p14:nvPr/>
            </p14:nvContentPartPr>
            <p14:xfrm>
              <a:off x="2774287" y="3445582"/>
              <a:ext cx="1621800" cy="261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8657544-38C9-FEC8-C59D-F5563055119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65287" y="3436942"/>
                <a:ext cx="163944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46583C9-1FAC-1B81-0226-F0803EC26E82}"/>
                  </a:ext>
                </a:extLst>
              </p14:cNvPr>
              <p14:cNvContentPartPr/>
              <p14:nvPr/>
            </p14:nvContentPartPr>
            <p14:xfrm>
              <a:off x="2231047" y="3915742"/>
              <a:ext cx="1758960" cy="293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46583C9-1FAC-1B81-0226-F0803EC26E8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22047" y="3906742"/>
                <a:ext cx="1776600" cy="31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9554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C7AFE-299F-70FC-262B-52797E2BD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EA8B2-2396-52DA-5E19-138EE88B4D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8853172" cy="4351337"/>
          </a:xfrm>
        </p:spPr>
        <p:txBody>
          <a:bodyPr/>
          <a:lstStyle/>
          <a:p>
            <a:r>
              <a:rPr lang="en-IN" dirty="0">
                <a:hlinkClick r:id="rId2"/>
              </a:rPr>
              <a:t>https://github.com/adityapentyala/CRUx-intro-to-dev-ML-src</a:t>
            </a:r>
            <a:endParaRPr lang="en-IN" dirty="0"/>
          </a:p>
          <a:p>
            <a:r>
              <a:rPr lang="en-IN" dirty="0">
                <a:hlinkClick r:id="rId3"/>
              </a:rPr>
              <a:t>https://en.wikipedia.org/wiki/Artificial_neural_network</a:t>
            </a:r>
            <a:endParaRPr lang="en-IN" dirty="0"/>
          </a:p>
          <a:p>
            <a:r>
              <a:rPr lang="en-IN" dirty="0">
                <a:hlinkClick r:id="rId4"/>
              </a:rPr>
              <a:t>https://en.wikipedia.org/wiki/Computer_vision</a:t>
            </a:r>
            <a:endParaRPr lang="en-IN" dirty="0"/>
          </a:p>
          <a:p>
            <a:r>
              <a:rPr lang="en-IN" dirty="0">
                <a:hlinkClick r:id="rId5"/>
              </a:rPr>
              <a:t>https://www.youtube.com/playlist?list=PLZHQObOWTQDNU6R1_67000Dx_ZCJB-3pi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248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4B0CE67-085A-9B42-E1D5-AC862A7C04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0447023"/>
              </p:ext>
            </p:extLst>
          </p:nvPr>
        </p:nvGraphicFramePr>
        <p:xfrm>
          <a:off x="63610" y="182879"/>
          <a:ext cx="11203387" cy="6567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9542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6BF5-463B-CEB4-E61B-3D9C10C9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Data to Learn From: What Is a Dataset?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9B302-F2D2-9760-9F8D-486FB423A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Simply put, a dataset is a collection of data.</a:t>
            </a:r>
          </a:p>
          <a:p>
            <a:r>
              <a:rPr lang="en-IN" dirty="0"/>
              <a:t>Some forms the data can take:</a:t>
            </a:r>
          </a:p>
          <a:p>
            <a:pPr lvl="1"/>
            <a:r>
              <a:rPr lang="en-IN" dirty="0"/>
              <a:t>Attributes/features that together create a datapoint</a:t>
            </a:r>
          </a:p>
          <a:p>
            <a:pPr lvl="1"/>
            <a:r>
              <a:rPr lang="en-IN" dirty="0"/>
              <a:t>Images</a:t>
            </a:r>
          </a:p>
          <a:p>
            <a:pPr lvl="1"/>
            <a:r>
              <a:rPr lang="en-IN" dirty="0"/>
              <a:t>Audio</a:t>
            </a:r>
          </a:p>
          <a:p>
            <a:pPr lvl="1"/>
            <a:endParaRPr lang="en-IN" dirty="0"/>
          </a:p>
          <a:p>
            <a:r>
              <a:rPr lang="en-IN" dirty="0"/>
              <a:t>Most datasets tend to be “unclean” – in need of pre-processing before learning can take place</a:t>
            </a:r>
          </a:p>
          <a:p>
            <a:r>
              <a:rPr lang="en-IN" dirty="0"/>
              <a:t>Analysing a dataset is always the first step in building any ML model</a:t>
            </a:r>
          </a:p>
          <a:p>
            <a:pPr marL="27432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0355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B74F8-038E-F0C1-A458-747D230F0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Used For Data Analysis &amp; 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180C5-F87F-D387-2930-9A97DB105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Pandas: Allows one to organize data into tabular </a:t>
            </a:r>
            <a:r>
              <a:rPr lang="en-US" dirty="0" err="1"/>
              <a:t>dataframes</a:t>
            </a:r>
            <a:r>
              <a:rPr lang="en-US" dirty="0"/>
              <a:t>, read data from .csv and .xlsx files among others.</a:t>
            </a:r>
          </a:p>
          <a:p>
            <a:r>
              <a:rPr lang="en-US" dirty="0"/>
              <a:t>Matplotlib: Plotting library in python that allows one to visualize graphs and images.</a:t>
            </a:r>
          </a:p>
          <a:p>
            <a:r>
              <a:rPr lang="en-US" dirty="0"/>
              <a:t>NumPy: Used to work with complex multidimensional arrays and perform complex mathematical functions on them.</a:t>
            </a:r>
          </a:p>
          <a:p>
            <a:r>
              <a:rPr lang="en-US" dirty="0"/>
              <a:t>OpenCV: Provides functions used to clean up image data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6070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64C7E-E9F7-4CFC-1842-FD9EE53CD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Used to Build ML Models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02880-0F08-CC36-6B98-A2E9B1758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Scikit-Learn: Machine learning library that includes a bunch of classification, regression and clustering models</a:t>
            </a:r>
          </a:p>
          <a:p>
            <a:r>
              <a:rPr lang="en-US" dirty="0" err="1"/>
              <a:t>Tensorflow</a:t>
            </a:r>
            <a:r>
              <a:rPr lang="en-US" dirty="0"/>
              <a:t>: Open source software library primarily used to train neural networks, developed by google.</a:t>
            </a:r>
          </a:p>
          <a:p>
            <a:r>
              <a:rPr lang="en-US" dirty="0" err="1"/>
              <a:t>Keras</a:t>
            </a:r>
            <a:r>
              <a:rPr lang="en-US" dirty="0"/>
              <a:t>: Open source high-level machine learning library, capable of running on top of </a:t>
            </a:r>
            <a:r>
              <a:rPr lang="en-US" dirty="0" err="1"/>
              <a:t>Tensorflow</a:t>
            </a:r>
            <a:r>
              <a:rPr lang="en-US" dirty="0"/>
              <a:t>.</a:t>
            </a:r>
          </a:p>
          <a:p>
            <a:r>
              <a:rPr lang="en-US" dirty="0" err="1"/>
              <a:t>PyTorch</a:t>
            </a:r>
            <a:r>
              <a:rPr lang="en-US" dirty="0"/>
              <a:t>: Machine learning framework used to build neural networks, developed by Meta and Linux Foundation.</a:t>
            </a:r>
          </a:p>
          <a:p>
            <a:r>
              <a:rPr lang="en-US" dirty="0"/>
              <a:t>OpenCV: Library primarily used for Computer Vision tasks, developed by Intel.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4720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6655-6B4D-6795-7EE5-CC63A9962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Steps To Solve An ML Problem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E5488-F6C0-5929-76F8-89773DE34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Acquiring high-quality data</a:t>
            </a:r>
          </a:p>
          <a:p>
            <a:r>
              <a:rPr lang="en-US" dirty="0" err="1"/>
              <a:t>Visualising</a:t>
            </a:r>
            <a:r>
              <a:rPr lang="en-US" dirty="0"/>
              <a:t> and getting familiar with the data</a:t>
            </a:r>
          </a:p>
          <a:p>
            <a:r>
              <a:rPr lang="en-US" dirty="0"/>
              <a:t>Preprocessing the data</a:t>
            </a:r>
          </a:p>
          <a:p>
            <a:r>
              <a:rPr lang="en-US" dirty="0"/>
              <a:t>Splitting data into training set, testing set and optionally, validation set</a:t>
            </a:r>
          </a:p>
          <a:p>
            <a:r>
              <a:rPr lang="en-US" dirty="0"/>
              <a:t>Initializing and building an ML model</a:t>
            </a:r>
          </a:p>
          <a:p>
            <a:r>
              <a:rPr lang="en-US" dirty="0"/>
              <a:t>Training the model against training data and tracking improvement against the validation set</a:t>
            </a:r>
          </a:p>
          <a:p>
            <a:r>
              <a:rPr lang="en-US" dirty="0"/>
              <a:t>Testing the model against the testing set</a:t>
            </a:r>
          </a:p>
        </p:txBody>
      </p:sp>
    </p:spTree>
    <p:extLst>
      <p:ext uri="{BB962C8B-B14F-4D97-AF65-F5344CB8AC3E}">
        <p14:creationId xmlns:p14="http://schemas.microsoft.com/office/powerpoint/2010/main" val="2189972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FB064-0A46-7C96-E4E5-229036744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With Examples: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6FC88-5971-7B58-3AC1-D125BB14F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Predicting the sub-species of an Iris flower sample using the k-Nearest </a:t>
            </a:r>
            <a:r>
              <a:rPr lang="en-US" dirty="0" err="1"/>
              <a:t>Neighbours</a:t>
            </a:r>
            <a:r>
              <a:rPr lang="en-US" dirty="0"/>
              <a:t> algorithm (Supervised Classification problem) – Iris Dataset</a:t>
            </a:r>
          </a:p>
          <a:p>
            <a:r>
              <a:rPr lang="en-US" dirty="0"/>
              <a:t>Clustering together samples belonging to the same sub-species of Iris flowers using the K-means clustering algorithm (Unsupervised Clustering problem) – Iris Dataset</a:t>
            </a:r>
          </a:p>
          <a:p>
            <a:r>
              <a:rPr lang="en-US" dirty="0"/>
              <a:t>Identifying handwritten numerical digits using an Artificial Neural Network</a:t>
            </a:r>
            <a:r>
              <a:rPr lang="en-IN" dirty="0"/>
              <a:t> (Supervised Computer Vision – Image recognition problem) – MNIST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587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4AFE6-4764-C1ED-5391-0BF81355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Dataset: The Iris Flowers Dataset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C63A3-53F8-8F78-6B04-F5512A8EDD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Contains 150 datapoints – 50 samples from each of 3 species of the Iris flowering plant genus – </a:t>
            </a:r>
            <a:r>
              <a:rPr lang="en-US" dirty="0" err="1"/>
              <a:t>Setosa</a:t>
            </a:r>
            <a:r>
              <a:rPr lang="en-US" dirty="0"/>
              <a:t>, Versicolor, Virginica</a:t>
            </a:r>
          </a:p>
          <a:p>
            <a:r>
              <a:rPr lang="en-US" dirty="0"/>
              <a:t>Each datapoint has 4 features – sepal length, sepal width, petal length and petal width, along with the target variable, i.e., index of its species</a:t>
            </a:r>
          </a:p>
          <a:p>
            <a:r>
              <a:rPr lang="en-US" dirty="0"/>
              <a:t>Our tasks:</a:t>
            </a:r>
          </a:p>
          <a:p>
            <a:pPr lvl="1"/>
            <a:r>
              <a:rPr lang="en-US" dirty="0"/>
              <a:t>Accurately classify datapoints into one of the 3 species</a:t>
            </a:r>
          </a:p>
          <a:p>
            <a:pPr lvl="1"/>
            <a:r>
              <a:rPr lang="en-US" dirty="0"/>
              <a:t>Cluster datapoints of the same species together, best as possible</a:t>
            </a:r>
            <a:endParaRPr lang="en-IN" dirty="0"/>
          </a:p>
        </p:txBody>
      </p:sp>
      <p:pic>
        <p:nvPicPr>
          <p:cNvPr id="1026" name="Picture 2" descr="IRIS Flowers Classification Using Machine Learning - Analytics Vidhya">
            <a:extLst>
              <a:ext uri="{FF2B5EF4-FFF2-40B4-BE49-F238E27FC236}">
                <a16:creationId xmlns:a16="http://schemas.microsoft.com/office/drawing/2014/main" id="{D03BB35F-CEC1-D5BB-E441-851D250EB67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245" y="1834826"/>
            <a:ext cx="5084446" cy="2269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ris_Dataset_EDA_N | Kaggle">
            <a:extLst>
              <a:ext uri="{FF2B5EF4-FFF2-40B4-BE49-F238E27FC236}">
                <a16:creationId xmlns:a16="http://schemas.microsoft.com/office/drawing/2014/main" id="{39CC5CBA-E903-50FA-1558-98AFF668D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245" y="4248172"/>
            <a:ext cx="5084446" cy="203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24802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1121</TotalTime>
  <Words>1277</Words>
  <Application>Microsoft Office PowerPoint</Application>
  <PresentationFormat>Widescreen</PresentationFormat>
  <Paragraphs>131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Century Schoolbook</vt:lpstr>
      <vt:lpstr>Wingdings 2</vt:lpstr>
      <vt:lpstr>View</vt:lpstr>
      <vt:lpstr>C(ru)X50’s Introduction to Machine Learning</vt:lpstr>
      <vt:lpstr>What is Machine Learning?</vt:lpstr>
      <vt:lpstr>PowerPoint Presentation</vt:lpstr>
      <vt:lpstr>Finding Data to Learn From: What Is a Dataset?</vt:lpstr>
      <vt:lpstr>Libraries Used For Data Analysis &amp; Processing</vt:lpstr>
      <vt:lpstr>Python Libraries Used to Build ML Models</vt:lpstr>
      <vt:lpstr>Basic Steps To Solve An ML Problem</vt:lpstr>
      <vt:lpstr>Learning With Examples:</vt:lpstr>
      <vt:lpstr>About the Dataset: The Iris Flowers Dataset</vt:lpstr>
      <vt:lpstr>Visualizing the data</vt:lpstr>
      <vt:lpstr>Task 1: Classification</vt:lpstr>
      <vt:lpstr>Decision boundaries for different values of K</vt:lpstr>
      <vt:lpstr>Task 2: Clustering</vt:lpstr>
      <vt:lpstr>Decision Boundaries Made by the Clusterer</vt:lpstr>
      <vt:lpstr>A Brief Introduction To Deep Learning</vt:lpstr>
      <vt:lpstr>PowerPoint Presentation</vt:lpstr>
      <vt:lpstr>About the Dataset: the MNIST Database</vt:lpstr>
      <vt:lpstr>Creating the Neural Network</vt:lpstr>
      <vt:lpstr>Training and Testing the Network</vt:lpstr>
      <vt:lpstr>Why should you get into AI/ML?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C(ru)X50’s Introduction to Machine Learning</dc:title>
  <dc:creator>Aditya Pentyala</dc:creator>
  <cp:lastModifiedBy>Aditya Pentyala</cp:lastModifiedBy>
  <cp:revision>15</cp:revision>
  <dcterms:created xsi:type="dcterms:W3CDTF">2023-04-20T13:30:36Z</dcterms:created>
  <dcterms:modified xsi:type="dcterms:W3CDTF">2023-04-22T06:49:44Z</dcterms:modified>
</cp:coreProperties>
</file>