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8228626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US" dirty="0"/>
              <a:t> – Discovering relationships between data &amp; features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US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US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Customers’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600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These are the features used for recommendation to the new features: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purchases in 3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cars owned in each states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than 25% is similar to the original customer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fewer customers in the age group 25-44.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45-64 age group contains new customers majorly.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much more customers in the age group &gt;= 65.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92" y="1648618"/>
            <a:ext cx="3700908" cy="24672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purchases within the last 3 years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F787D-94D4-4D3A-91FD-418DCC0E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717" y="1862400"/>
            <a:ext cx="2871421" cy="2166072"/>
          </a:xfrm>
          <a:prstGeom prst="rect">
            <a:avLst/>
          </a:prstGeom>
        </p:spPr>
      </p:pic>
      <p:sp>
        <p:nvSpPr>
          <p:cNvPr id="142" name="Shape 91"/>
          <p:cNvSpPr/>
          <p:nvPr/>
        </p:nvSpPr>
        <p:spPr>
          <a:xfrm>
            <a:off x="6450510" y="2727010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Male      Female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233A1-CF71-4310-FCC0-AF5DC708A1FD}"/>
              </a:ext>
            </a:extLst>
          </p:cNvPr>
          <p:cNvSpPr txBox="1"/>
          <p:nvPr/>
        </p:nvSpPr>
        <p:spPr>
          <a:xfrm>
            <a:off x="394854" y="1862400"/>
            <a:ext cx="4876801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sym typeface="Arial"/>
              </a:rPr>
              <a:t>There are slightly more female buyers (51.272%) than male buyers(48.729%).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Bahnschrift" panose="020B0502040204020203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sym typeface="Arial"/>
              </a:rPr>
              <a:t>The distribution of the two groups is very similar, so depending on the marking strategy, you could either try to attract more male buyers or focus on female retention rates.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5AB3FBB0-F561-8B13-01B7-03567BB36C10}"/>
              </a:ext>
            </a:extLst>
          </p:cNvPr>
          <p:cNvSpPr/>
          <p:nvPr/>
        </p:nvSpPr>
        <p:spPr>
          <a:xfrm>
            <a:off x="205025" y="1660209"/>
            <a:ext cx="8647722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top three industry for both the gender groups are:  Manufacturing, Financial Services and Health (respectively).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679C9-E870-FC10-E41A-001A577F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2" y="2237119"/>
            <a:ext cx="7653867" cy="26491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95779" y="1724458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age is same for all wealth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segment leads for both the gender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focus on focus more on the two aforementioned groups. i.e., High Net Worth &amp; Affluent Customer 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BB164-550D-2FD0-D2A2-C1A86FA1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79" y="833650"/>
            <a:ext cx="4417842" cy="2092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B76A8-0631-B10B-A7ED-5436740B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79" y="2925919"/>
            <a:ext cx="4672362" cy="21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68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in each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most number of owned cars.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gender group owns the highest number of cars in each state.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QLD has the least amount of cars so you can target on that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6EAF7-F456-6434-9FA3-03B2B441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7" y="1889652"/>
            <a:ext cx="4027561" cy="24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708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560</Words>
  <Application>Microsoft Office PowerPoint</Application>
  <PresentationFormat>On-screen Show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 POTDAR - 60009200027</cp:lastModifiedBy>
  <cp:revision>3</cp:revision>
  <dcterms:modified xsi:type="dcterms:W3CDTF">2022-06-16T09:47:33Z</dcterms:modified>
</cp:coreProperties>
</file>