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797F-70BA-0745-0616-B4C33C87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B6270-6FC2-DD19-9FBF-E43CBD02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E97E-A857-17EB-137F-4DAF3552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F434-EFFD-71EF-915F-F350E6ED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C081-C389-A758-4321-9E12CBD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72C0-3346-8361-D3C6-71C57896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CDFB-91F8-D471-F84C-F59F9884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1A32-FA16-D4C8-8381-47A68EF2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69FF-82FE-AA83-3CBF-236E1770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6A66-131D-E738-4EB9-441B4F1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169EA-49D4-584E-1F24-80E830B4C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D1875-A41A-37A1-846D-2393CBAEF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54FF-A90C-768F-7135-E717DD37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D61B-916F-558D-1DC4-2BA93C0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B720-A83A-05B1-2A38-52895D8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2E18-0CFF-0B5D-E7DD-E17CC05B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A034-E174-64C8-5986-51E0990E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321A-EA74-3B36-BD9C-0E31806B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CE2B-FB51-DD9A-D65A-ACB9C22C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69FF-A165-5E2C-DFA6-9EAD041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9645-2E0B-6046-C1F7-2A3D1877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B9EB8-985A-56C0-EB4E-91CC9B4D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E13-4059-976A-D81E-1498001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7749-153C-EBA0-53E2-F324CD0D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0901-91F1-5718-8FD4-A5988E2F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C137-7C17-0295-D897-F7B9C5F6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CE14-3E1C-BA89-649A-52325303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BA8D-4F06-AFE9-21F2-5DE5AFE8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2FF4-0230-BDD8-62BE-A5A9237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16D60-F972-39A3-7D3F-552DCB9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470F9-A37D-6742-4D8B-A7251A90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AB00-A642-0C01-AA79-0D1DA96E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7307-3D11-3075-6726-A1CCB1E1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FF5B-8990-6A53-2F91-B34B7CB29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33920-7F7E-5B7A-714B-61953AE2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5234-66A8-0F4B-DDF7-B05F8726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55A3E-8061-19E2-7AD6-CF6E5C7A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0503F-CAB2-FB3C-ADAB-4DEA088E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8C0B9-FFF4-388F-E359-2C79221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7D1-04D1-62BA-84D1-CF8C366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879F5-4636-BA7F-47ED-135BD57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E8A6-88E0-DBEA-BE0F-51B8C22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1F625-4F47-41C7-387C-2325F5CA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97043-A139-A9BC-B7CA-DBB48C27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316E6-01C3-8AE9-11E0-8820185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B03F9-561B-B49F-1D4B-CF2D482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99B-6119-74FF-CF37-B2947ED4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D9EB-62D7-880F-965D-34D47627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20A5-93B7-6E6B-427E-AE2D9170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66F2-9096-79AC-7D72-A0FD727F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048C-5AAF-4DD2-061B-8D407971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C996-B2FA-3145-A8B6-D4578CF8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9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8303-5E40-C12D-6153-483F1588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A5797-8F27-A7C1-DD2A-AA3FA06E6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A61F-A60F-D116-64B9-3CBDE209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F304-9F2B-FAD2-4E00-3AC5F7BB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04C4-CF52-3C07-C315-FEFE2DF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6EEC9-CFE8-94EF-1A9A-0E3CBD9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4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8393A-F032-F527-5713-EE78052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B79A1-26F5-0446-B5F9-37FD781E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6C1E-D745-A4F5-2CA0-19B0437BB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B629-EEE4-483C-B0A9-3FD209FE3457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1AFC-7B8F-D829-F2D8-9B838B56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38BF-29F9-6BA1-D3AA-A5E82948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7ADC-8D4B-48C8-8021-EEAE81731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3DD-B0D0-5FBE-6CA2-3ED1256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0544-ADD1-4C0E-7239-35CF6061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decision tree is a graph that uses a branching method to illustrate every possible output for a specific 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Entropy: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Entropy is the measure of randomness or unpredictability in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Gain: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measure of decrease in entropy after the dataset is split.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Gini index: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Gini Index, also known as Gini impurity, calculates the amount of probability of a specific feature that is classified incorrectly when selected randomly.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Leaf Node: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Leaf node carries the classification or final decision.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 Node: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top most decision node is known as the root node.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1920-A66C-9291-2852-AC001D5C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26ECFC-80A0-526F-9951-F36DDE9F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2869-4A38-1E5E-436F-F690FA2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Steps to perform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1F67-28A7-AAA0-DDB0-5E1737F5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libraries</a:t>
            </a:r>
          </a:p>
          <a:p>
            <a:r>
              <a:rPr lang="en-IN" dirty="0"/>
              <a:t>Load dataset</a:t>
            </a:r>
          </a:p>
          <a:p>
            <a:r>
              <a:rPr lang="en-IN" dirty="0"/>
              <a:t>Encoding the categorical columns </a:t>
            </a:r>
          </a:p>
          <a:p>
            <a:r>
              <a:rPr lang="en-IN" dirty="0"/>
              <a:t>Implement decision tree  and random forest classifier and regression and fit the model</a:t>
            </a:r>
          </a:p>
          <a:p>
            <a:r>
              <a:rPr lang="en-IN" dirty="0"/>
              <a:t>Score and predict </a:t>
            </a:r>
          </a:p>
          <a:p>
            <a:r>
              <a:rPr lang="en-IN" dirty="0"/>
              <a:t>Plot the tree.</a:t>
            </a:r>
          </a:p>
        </p:txBody>
      </p:sp>
    </p:spTree>
    <p:extLst>
      <p:ext uri="{BB962C8B-B14F-4D97-AF65-F5344CB8AC3E}">
        <p14:creationId xmlns:p14="http://schemas.microsoft.com/office/powerpoint/2010/main" val="284308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2B7D-6ABA-B60A-41AB-57EA1348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085"/>
            <a:ext cx="9144000" cy="1079301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 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8C6-173A-0DD5-0D83-5B7A81D0E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10FC1-60EF-5A1E-BE1A-F7109EF4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7" y="1278386"/>
            <a:ext cx="11020506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8611-967F-8C1A-2EDF-C6ECC941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A99D1-C856-9CF4-2C10-E769DADF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29" y="1404047"/>
            <a:ext cx="9134542" cy="5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DF88-9813-91F1-5A53-3B83300F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598"/>
            <a:ext cx="10515600" cy="2574524"/>
          </a:xfrm>
        </p:spPr>
        <p:txBody>
          <a:bodyPr/>
          <a:lstStyle/>
          <a:p>
            <a:r>
              <a:rPr lang="en-IN" b="1" dirty="0"/>
              <a:t>Decision Tree Accuracy score = </a:t>
            </a:r>
            <a:r>
              <a:rPr lang="en-IN" b="1" dirty="0">
                <a:solidFill>
                  <a:srgbClr val="FF0000"/>
                </a:solidFill>
              </a:rPr>
              <a:t>63%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/>
              <a:t>Decision Tree Accuracy score (After </a:t>
            </a:r>
            <a:r>
              <a:rPr lang="en-IN" b="1" dirty="0" err="1"/>
              <a:t>Ginni</a:t>
            </a:r>
            <a:r>
              <a:rPr lang="en-IN" b="1" dirty="0"/>
              <a:t> Index and Entropy)= </a:t>
            </a:r>
            <a:r>
              <a:rPr lang="en-IN" b="1" dirty="0">
                <a:solidFill>
                  <a:srgbClr val="FF0000"/>
                </a:solidFill>
              </a:rPr>
              <a:t>72%</a:t>
            </a:r>
            <a:br>
              <a:rPr lang="en-IN" b="1" dirty="0"/>
            </a:br>
            <a:r>
              <a:rPr lang="en-IN" b="1" dirty="0"/>
              <a:t>Random Forest Accuracy Score = </a:t>
            </a:r>
            <a:r>
              <a:rPr lang="en-IN" b="1" dirty="0">
                <a:solidFill>
                  <a:srgbClr val="FF0000"/>
                </a:solidFill>
              </a:rPr>
              <a:t>74%</a:t>
            </a:r>
          </a:p>
        </p:txBody>
      </p:sp>
    </p:spTree>
    <p:extLst>
      <p:ext uri="{BB962C8B-B14F-4D97-AF65-F5344CB8AC3E}">
        <p14:creationId xmlns:p14="http://schemas.microsoft.com/office/powerpoint/2010/main" val="23490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Decision Tree </vt:lpstr>
      <vt:lpstr>Random Forest</vt:lpstr>
      <vt:lpstr>Steps to perform decision tree and random forest</vt:lpstr>
      <vt:lpstr>Decision Tree Confusion Matrix</vt:lpstr>
      <vt:lpstr>Random Forest Confusion Matrix</vt:lpstr>
      <vt:lpstr>Decision Tree Accuracy score = 63% Decision Tree Accuracy score (After Ginni Index and Entropy)= 72% Random Forest Accuracy Score = 74%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PARJITA MUNSHI</dc:creator>
  <cp:lastModifiedBy>Aditya Shambhunath Prakash</cp:lastModifiedBy>
  <cp:revision>5</cp:revision>
  <dcterms:created xsi:type="dcterms:W3CDTF">2022-09-28T19:22:41Z</dcterms:created>
  <dcterms:modified xsi:type="dcterms:W3CDTF">2023-02-02T03:06:36Z</dcterms:modified>
</cp:coreProperties>
</file>