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42B3C-9A6A-4232-97A6-3CCC98EA4D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048C1-72C5-4DD4-8DCE-1BB3C3B18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 works by finding the optimal hyperplane that separates the classes in the data with the largest margin</a:t>
          </a:r>
        </a:p>
      </dgm:t>
    </dgm:pt>
    <dgm:pt modelId="{73F76515-5673-4078-8511-F1CB874CB981}" type="parTrans" cxnId="{37C4D1B8-C132-4A1F-8F5D-D1556569C772}">
      <dgm:prSet/>
      <dgm:spPr/>
      <dgm:t>
        <a:bodyPr/>
        <a:lstStyle/>
        <a:p>
          <a:endParaRPr lang="en-US"/>
        </a:p>
      </dgm:t>
    </dgm:pt>
    <dgm:pt modelId="{83D7B692-EAB7-404A-825B-F95FA18456F3}" type="sibTrans" cxnId="{37C4D1B8-C132-4A1F-8F5D-D1556569C772}">
      <dgm:prSet/>
      <dgm:spPr/>
      <dgm:t>
        <a:bodyPr/>
        <a:lstStyle/>
        <a:p>
          <a:endParaRPr lang="en-US"/>
        </a:p>
      </dgm:t>
    </dgm:pt>
    <dgm:pt modelId="{3B9181FA-C1C5-4DD6-BECE-395A4C5E1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in high-dimensional spaces and can handle complex datasets with non-linear decision boundaries</a:t>
          </a:r>
        </a:p>
      </dgm:t>
    </dgm:pt>
    <dgm:pt modelId="{CA0292AF-DA2D-468D-A886-E594DF5900E5}" type="parTrans" cxnId="{187CC44F-B843-49A6-B2B2-0CDF71AFBA41}">
      <dgm:prSet/>
      <dgm:spPr/>
      <dgm:t>
        <a:bodyPr/>
        <a:lstStyle/>
        <a:p>
          <a:endParaRPr lang="en-US"/>
        </a:p>
      </dgm:t>
    </dgm:pt>
    <dgm:pt modelId="{B63A9FE1-F285-4577-9E29-7CC109F5E008}" type="sibTrans" cxnId="{187CC44F-B843-49A6-B2B2-0CDF71AFBA41}">
      <dgm:prSet/>
      <dgm:spPr/>
      <dgm:t>
        <a:bodyPr/>
        <a:lstStyle/>
        <a:p>
          <a:endParaRPr lang="en-US"/>
        </a:p>
      </dgm:t>
    </dgm:pt>
    <dgm:pt modelId="{D6717D66-32C9-4343-8BF7-7CC5A40DC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sensitive to the choice of kernel function and parameters</a:t>
          </a:r>
        </a:p>
      </dgm:t>
    </dgm:pt>
    <dgm:pt modelId="{194936C3-239E-49D2-96C3-93E235FA01F4}" type="parTrans" cxnId="{DC681319-0FF4-478A-B22F-A7241BEA04BE}">
      <dgm:prSet/>
      <dgm:spPr/>
      <dgm:t>
        <a:bodyPr/>
        <a:lstStyle/>
        <a:p>
          <a:endParaRPr lang="en-US"/>
        </a:p>
      </dgm:t>
    </dgm:pt>
    <dgm:pt modelId="{15702713-956F-4F94-98FA-2ADB2B23D04F}" type="sibTrans" cxnId="{DC681319-0FF4-478A-B22F-A7241BEA04BE}">
      <dgm:prSet/>
      <dgm:spPr/>
      <dgm:t>
        <a:bodyPr/>
        <a:lstStyle/>
        <a:p>
          <a:endParaRPr lang="en-US"/>
        </a:p>
      </dgm:t>
    </dgm:pt>
    <dgm:pt modelId="{4BB50194-247B-44B5-BD5D-359F12701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computationally expensive for large datasets</a:t>
          </a:r>
        </a:p>
      </dgm:t>
    </dgm:pt>
    <dgm:pt modelId="{CE1F339D-CB5B-4C25-8CEF-00B0835320A0}" type="parTrans" cxnId="{4FADD544-CA49-4409-9D34-47FC0E4B61A4}">
      <dgm:prSet/>
      <dgm:spPr/>
      <dgm:t>
        <a:bodyPr/>
        <a:lstStyle/>
        <a:p>
          <a:endParaRPr lang="en-US"/>
        </a:p>
      </dgm:t>
    </dgm:pt>
    <dgm:pt modelId="{070CDFE3-1B11-4650-8087-189E6056711B}" type="sibTrans" cxnId="{4FADD544-CA49-4409-9D34-47FC0E4B61A4}">
      <dgm:prSet/>
      <dgm:spPr/>
      <dgm:t>
        <a:bodyPr/>
        <a:lstStyle/>
        <a:p>
          <a:endParaRPr lang="en-US"/>
        </a:p>
      </dgm:t>
    </dgm:pt>
    <dgm:pt modelId="{A41CC969-F652-4541-AC3E-11F845832521}" type="pres">
      <dgm:prSet presAssocID="{F2242B3C-9A6A-4232-97A6-3CCC98EA4DDF}" presName="root" presStyleCnt="0">
        <dgm:presLayoutVars>
          <dgm:dir/>
          <dgm:resizeHandles val="exact"/>
        </dgm:presLayoutVars>
      </dgm:prSet>
      <dgm:spPr/>
    </dgm:pt>
    <dgm:pt modelId="{2FB8D2DC-4065-4E9D-ACFA-75BA86ABA350}" type="pres">
      <dgm:prSet presAssocID="{65F048C1-72C5-4DD4-8DCE-1BB3C3B18985}" presName="compNode" presStyleCnt="0"/>
      <dgm:spPr/>
    </dgm:pt>
    <dgm:pt modelId="{1703A17D-184A-4825-83E6-345988AD46E5}" type="pres">
      <dgm:prSet presAssocID="{65F048C1-72C5-4DD4-8DCE-1BB3C3B18985}" presName="bgRect" presStyleLbl="bgShp" presStyleIdx="0" presStyleCnt="4"/>
      <dgm:spPr/>
    </dgm:pt>
    <dgm:pt modelId="{C590330D-EE7F-4D97-8D28-81E87DB5BB92}" type="pres">
      <dgm:prSet presAssocID="{65F048C1-72C5-4DD4-8DCE-1BB3C3B18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6516906-DFD4-4FC9-B6FF-E216B114ED20}" type="pres">
      <dgm:prSet presAssocID="{65F048C1-72C5-4DD4-8DCE-1BB3C3B18985}" presName="spaceRect" presStyleCnt="0"/>
      <dgm:spPr/>
    </dgm:pt>
    <dgm:pt modelId="{8CB4C4ED-DA4A-49A0-B56A-FD2F15A15B3A}" type="pres">
      <dgm:prSet presAssocID="{65F048C1-72C5-4DD4-8DCE-1BB3C3B18985}" presName="parTx" presStyleLbl="revTx" presStyleIdx="0" presStyleCnt="4">
        <dgm:presLayoutVars>
          <dgm:chMax val="0"/>
          <dgm:chPref val="0"/>
        </dgm:presLayoutVars>
      </dgm:prSet>
      <dgm:spPr/>
    </dgm:pt>
    <dgm:pt modelId="{03C8CF15-DFC4-4586-879A-61A5986338D6}" type="pres">
      <dgm:prSet presAssocID="{83D7B692-EAB7-404A-825B-F95FA18456F3}" presName="sibTrans" presStyleCnt="0"/>
      <dgm:spPr/>
    </dgm:pt>
    <dgm:pt modelId="{A2226952-6EA1-46A0-99C7-BA93F21ADFFF}" type="pres">
      <dgm:prSet presAssocID="{3B9181FA-C1C5-4DD6-BECE-395A4C5E13B3}" presName="compNode" presStyleCnt="0"/>
      <dgm:spPr/>
    </dgm:pt>
    <dgm:pt modelId="{5FCD274D-2B4A-4EB4-A4D1-E5E517F2AC28}" type="pres">
      <dgm:prSet presAssocID="{3B9181FA-C1C5-4DD6-BECE-395A4C5E13B3}" presName="bgRect" presStyleLbl="bgShp" presStyleIdx="1" presStyleCnt="4"/>
      <dgm:spPr/>
    </dgm:pt>
    <dgm:pt modelId="{199739D6-A577-4542-B0ED-B5D454482332}" type="pres">
      <dgm:prSet presAssocID="{3B9181FA-C1C5-4DD6-BECE-395A4C5E1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4994305-13C3-493F-A8D7-C1923C2D9BAC}" type="pres">
      <dgm:prSet presAssocID="{3B9181FA-C1C5-4DD6-BECE-395A4C5E13B3}" presName="spaceRect" presStyleCnt="0"/>
      <dgm:spPr/>
    </dgm:pt>
    <dgm:pt modelId="{BA929D0A-05E1-4D8F-94D7-343CE81B1891}" type="pres">
      <dgm:prSet presAssocID="{3B9181FA-C1C5-4DD6-BECE-395A4C5E13B3}" presName="parTx" presStyleLbl="revTx" presStyleIdx="1" presStyleCnt="4">
        <dgm:presLayoutVars>
          <dgm:chMax val="0"/>
          <dgm:chPref val="0"/>
        </dgm:presLayoutVars>
      </dgm:prSet>
      <dgm:spPr/>
    </dgm:pt>
    <dgm:pt modelId="{540232EB-AED7-4A51-A2E9-B75C7D662AFB}" type="pres">
      <dgm:prSet presAssocID="{B63A9FE1-F285-4577-9E29-7CC109F5E008}" presName="sibTrans" presStyleCnt="0"/>
      <dgm:spPr/>
    </dgm:pt>
    <dgm:pt modelId="{AB72F5D3-A03F-4F4F-8C35-BCCFF52F4251}" type="pres">
      <dgm:prSet presAssocID="{D6717D66-32C9-4343-8BF7-7CC5A40DC9F0}" presName="compNode" presStyleCnt="0"/>
      <dgm:spPr/>
    </dgm:pt>
    <dgm:pt modelId="{CF6D2CBE-2D56-40AC-AB49-1425935528AF}" type="pres">
      <dgm:prSet presAssocID="{D6717D66-32C9-4343-8BF7-7CC5A40DC9F0}" presName="bgRect" presStyleLbl="bgShp" presStyleIdx="2" presStyleCnt="4"/>
      <dgm:spPr/>
    </dgm:pt>
    <dgm:pt modelId="{200E97F1-C6E6-4898-B41A-B7FF5DADCF47}" type="pres">
      <dgm:prSet presAssocID="{D6717D66-32C9-4343-8BF7-7CC5A40DC9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EF70C7-0C05-4F25-9822-EA8BC1CD2D34}" type="pres">
      <dgm:prSet presAssocID="{D6717D66-32C9-4343-8BF7-7CC5A40DC9F0}" presName="spaceRect" presStyleCnt="0"/>
      <dgm:spPr/>
    </dgm:pt>
    <dgm:pt modelId="{16CBC360-9252-4FBF-A321-E0080F829670}" type="pres">
      <dgm:prSet presAssocID="{D6717D66-32C9-4343-8BF7-7CC5A40DC9F0}" presName="parTx" presStyleLbl="revTx" presStyleIdx="2" presStyleCnt="4">
        <dgm:presLayoutVars>
          <dgm:chMax val="0"/>
          <dgm:chPref val="0"/>
        </dgm:presLayoutVars>
      </dgm:prSet>
      <dgm:spPr/>
    </dgm:pt>
    <dgm:pt modelId="{C9C6A998-AE16-4C50-98BD-E790BED9D45E}" type="pres">
      <dgm:prSet presAssocID="{15702713-956F-4F94-98FA-2ADB2B23D04F}" presName="sibTrans" presStyleCnt="0"/>
      <dgm:spPr/>
    </dgm:pt>
    <dgm:pt modelId="{603FCF5B-70D8-451B-922A-8E48666425FF}" type="pres">
      <dgm:prSet presAssocID="{4BB50194-247B-44B5-BD5D-359F12701D26}" presName="compNode" presStyleCnt="0"/>
      <dgm:spPr/>
    </dgm:pt>
    <dgm:pt modelId="{3C501CF0-05CD-4904-8291-9150E0F88AD2}" type="pres">
      <dgm:prSet presAssocID="{4BB50194-247B-44B5-BD5D-359F12701D26}" presName="bgRect" presStyleLbl="bgShp" presStyleIdx="3" presStyleCnt="4"/>
      <dgm:spPr/>
    </dgm:pt>
    <dgm:pt modelId="{898495EC-E1CE-461F-BCD6-E69A7809A12E}" type="pres">
      <dgm:prSet presAssocID="{4BB50194-247B-44B5-BD5D-359F12701D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3763DC-343E-4723-8E00-CF075F54F8B7}" type="pres">
      <dgm:prSet presAssocID="{4BB50194-247B-44B5-BD5D-359F12701D26}" presName="spaceRect" presStyleCnt="0"/>
      <dgm:spPr/>
    </dgm:pt>
    <dgm:pt modelId="{6BBFAB09-BFA6-448D-8B50-0FD209F55780}" type="pres">
      <dgm:prSet presAssocID="{4BB50194-247B-44B5-BD5D-359F12701D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681319-0FF4-478A-B22F-A7241BEA04BE}" srcId="{F2242B3C-9A6A-4232-97A6-3CCC98EA4DDF}" destId="{D6717D66-32C9-4343-8BF7-7CC5A40DC9F0}" srcOrd="2" destOrd="0" parTransId="{194936C3-239E-49D2-96C3-93E235FA01F4}" sibTransId="{15702713-956F-4F94-98FA-2ADB2B23D04F}"/>
    <dgm:cxn modelId="{4ED7E71E-ACCC-473D-A627-9F67E0945A9D}" type="presOf" srcId="{4BB50194-247B-44B5-BD5D-359F12701D26}" destId="{6BBFAB09-BFA6-448D-8B50-0FD209F55780}" srcOrd="0" destOrd="0" presId="urn:microsoft.com/office/officeart/2018/2/layout/IconVerticalSolidList"/>
    <dgm:cxn modelId="{2FFFDD22-37EA-4F89-BAB5-BEA7F4793C77}" type="presOf" srcId="{D6717D66-32C9-4343-8BF7-7CC5A40DC9F0}" destId="{16CBC360-9252-4FBF-A321-E0080F829670}" srcOrd="0" destOrd="0" presId="urn:microsoft.com/office/officeart/2018/2/layout/IconVerticalSolidList"/>
    <dgm:cxn modelId="{4FADD544-CA49-4409-9D34-47FC0E4B61A4}" srcId="{F2242B3C-9A6A-4232-97A6-3CCC98EA4DDF}" destId="{4BB50194-247B-44B5-BD5D-359F12701D26}" srcOrd="3" destOrd="0" parTransId="{CE1F339D-CB5B-4C25-8CEF-00B0835320A0}" sibTransId="{070CDFE3-1B11-4650-8087-189E6056711B}"/>
    <dgm:cxn modelId="{64D61C6E-4AF5-491F-B899-877B7BD53097}" type="presOf" srcId="{3B9181FA-C1C5-4DD6-BECE-395A4C5E13B3}" destId="{BA929D0A-05E1-4D8F-94D7-343CE81B1891}" srcOrd="0" destOrd="0" presId="urn:microsoft.com/office/officeart/2018/2/layout/IconVerticalSolidList"/>
    <dgm:cxn modelId="{187CC44F-B843-49A6-B2B2-0CDF71AFBA41}" srcId="{F2242B3C-9A6A-4232-97A6-3CCC98EA4DDF}" destId="{3B9181FA-C1C5-4DD6-BECE-395A4C5E13B3}" srcOrd="1" destOrd="0" parTransId="{CA0292AF-DA2D-468D-A886-E594DF5900E5}" sibTransId="{B63A9FE1-F285-4577-9E29-7CC109F5E008}"/>
    <dgm:cxn modelId="{3C8B39A1-82D5-46BD-920E-1161C8CF5AE8}" type="presOf" srcId="{F2242B3C-9A6A-4232-97A6-3CCC98EA4DDF}" destId="{A41CC969-F652-4541-AC3E-11F845832521}" srcOrd="0" destOrd="0" presId="urn:microsoft.com/office/officeart/2018/2/layout/IconVerticalSolidList"/>
    <dgm:cxn modelId="{8F4753A8-AA27-41E8-80C4-FDD88533E4B3}" type="presOf" srcId="{65F048C1-72C5-4DD4-8DCE-1BB3C3B18985}" destId="{8CB4C4ED-DA4A-49A0-B56A-FD2F15A15B3A}" srcOrd="0" destOrd="0" presId="urn:microsoft.com/office/officeart/2018/2/layout/IconVerticalSolidList"/>
    <dgm:cxn modelId="{37C4D1B8-C132-4A1F-8F5D-D1556569C772}" srcId="{F2242B3C-9A6A-4232-97A6-3CCC98EA4DDF}" destId="{65F048C1-72C5-4DD4-8DCE-1BB3C3B18985}" srcOrd="0" destOrd="0" parTransId="{73F76515-5673-4078-8511-F1CB874CB981}" sibTransId="{83D7B692-EAB7-404A-825B-F95FA18456F3}"/>
    <dgm:cxn modelId="{1D47A187-D4AE-4C1E-A145-C38DD76DB023}" type="presParOf" srcId="{A41CC969-F652-4541-AC3E-11F845832521}" destId="{2FB8D2DC-4065-4E9D-ACFA-75BA86ABA350}" srcOrd="0" destOrd="0" presId="urn:microsoft.com/office/officeart/2018/2/layout/IconVerticalSolidList"/>
    <dgm:cxn modelId="{69B5B2A9-ADBA-49F0-B498-1639D8004C40}" type="presParOf" srcId="{2FB8D2DC-4065-4E9D-ACFA-75BA86ABA350}" destId="{1703A17D-184A-4825-83E6-345988AD46E5}" srcOrd="0" destOrd="0" presId="urn:microsoft.com/office/officeart/2018/2/layout/IconVerticalSolidList"/>
    <dgm:cxn modelId="{974CFA91-A2AB-4AE6-809A-45CFEBD3C3D6}" type="presParOf" srcId="{2FB8D2DC-4065-4E9D-ACFA-75BA86ABA350}" destId="{C590330D-EE7F-4D97-8D28-81E87DB5BB92}" srcOrd="1" destOrd="0" presId="urn:microsoft.com/office/officeart/2018/2/layout/IconVerticalSolidList"/>
    <dgm:cxn modelId="{E235519C-54FC-4A36-8D8E-794EFBF09E84}" type="presParOf" srcId="{2FB8D2DC-4065-4E9D-ACFA-75BA86ABA350}" destId="{A6516906-DFD4-4FC9-B6FF-E216B114ED20}" srcOrd="2" destOrd="0" presId="urn:microsoft.com/office/officeart/2018/2/layout/IconVerticalSolidList"/>
    <dgm:cxn modelId="{B52D47C3-2275-418F-90D8-8E46BAAB1E66}" type="presParOf" srcId="{2FB8D2DC-4065-4E9D-ACFA-75BA86ABA350}" destId="{8CB4C4ED-DA4A-49A0-B56A-FD2F15A15B3A}" srcOrd="3" destOrd="0" presId="urn:microsoft.com/office/officeart/2018/2/layout/IconVerticalSolidList"/>
    <dgm:cxn modelId="{5EB30F75-3EAC-4531-A06F-D526F41F5F72}" type="presParOf" srcId="{A41CC969-F652-4541-AC3E-11F845832521}" destId="{03C8CF15-DFC4-4586-879A-61A5986338D6}" srcOrd="1" destOrd="0" presId="urn:microsoft.com/office/officeart/2018/2/layout/IconVerticalSolidList"/>
    <dgm:cxn modelId="{293F5A45-44EF-4AFE-8BA6-1D6AFA087EE2}" type="presParOf" srcId="{A41CC969-F652-4541-AC3E-11F845832521}" destId="{A2226952-6EA1-46A0-99C7-BA93F21ADFFF}" srcOrd="2" destOrd="0" presId="urn:microsoft.com/office/officeart/2018/2/layout/IconVerticalSolidList"/>
    <dgm:cxn modelId="{800DC39B-1D52-4940-AAA1-95AE8828AF81}" type="presParOf" srcId="{A2226952-6EA1-46A0-99C7-BA93F21ADFFF}" destId="{5FCD274D-2B4A-4EB4-A4D1-E5E517F2AC28}" srcOrd="0" destOrd="0" presId="urn:microsoft.com/office/officeart/2018/2/layout/IconVerticalSolidList"/>
    <dgm:cxn modelId="{7D5380A8-1B5E-43DA-AE71-611CE7DBBC5C}" type="presParOf" srcId="{A2226952-6EA1-46A0-99C7-BA93F21ADFFF}" destId="{199739D6-A577-4542-B0ED-B5D454482332}" srcOrd="1" destOrd="0" presId="urn:microsoft.com/office/officeart/2018/2/layout/IconVerticalSolidList"/>
    <dgm:cxn modelId="{D997888A-D7E4-49CC-B24C-A1F4048318ED}" type="presParOf" srcId="{A2226952-6EA1-46A0-99C7-BA93F21ADFFF}" destId="{74994305-13C3-493F-A8D7-C1923C2D9BAC}" srcOrd="2" destOrd="0" presId="urn:microsoft.com/office/officeart/2018/2/layout/IconVerticalSolidList"/>
    <dgm:cxn modelId="{8B788891-13AA-482E-AC97-D5019530BD8D}" type="presParOf" srcId="{A2226952-6EA1-46A0-99C7-BA93F21ADFFF}" destId="{BA929D0A-05E1-4D8F-94D7-343CE81B1891}" srcOrd="3" destOrd="0" presId="urn:microsoft.com/office/officeart/2018/2/layout/IconVerticalSolidList"/>
    <dgm:cxn modelId="{E05979BE-F4A8-41D1-AF97-51C22962FFCA}" type="presParOf" srcId="{A41CC969-F652-4541-AC3E-11F845832521}" destId="{540232EB-AED7-4A51-A2E9-B75C7D662AFB}" srcOrd="3" destOrd="0" presId="urn:microsoft.com/office/officeart/2018/2/layout/IconVerticalSolidList"/>
    <dgm:cxn modelId="{B9E7F281-A619-4A4F-8444-66A827217D9F}" type="presParOf" srcId="{A41CC969-F652-4541-AC3E-11F845832521}" destId="{AB72F5D3-A03F-4F4F-8C35-BCCFF52F4251}" srcOrd="4" destOrd="0" presId="urn:microsoft.com/office/officeart/2018/2/layout/IconVerticalSolidList"/>
    <dgm:cxn modelId="{442A2E7E-E03F-4DA8-9805-81183966449D}" type="presParOf" srcId="{AB72F5D3-A03F-4F4F-8C35-BCCFF52F4251}" destId="{CF6D2CBE-2D56-40AC-AB49-1425935528AF}" srcOrd="0" destOrd="0" presId="urn:microsoft.com/office/officeart/2018/2/layout/IconVerticalSolidList"/>
    <dgm:cxn modelId="{941D51CA-56A8-44B7-AA28-613879A8DDB6}" type="presParOf" srcId="{AB72F5D3-A03F-4F4F-8C35-BCCFF52F4251}" destId="{200E97F1-C6E6-4898-B41A-B7FF5DADCF47}" srcOrd="1" destOrd="0" presId="urn:microsoft.com/office/officeart/2018/2/layout/IconVerticalSolidList"/>
    <dgm:cxn modelId="{59AE7310-9D52-448A-97E1-0C630DD8327E}" type="presParOf" srcId="{AB72F5D3-A03F-4F4F-8C35-BCCFF52F4251}" destId="{ABEF70C7-0C05-4F25-9822-EA8BC1CD2D34}" srcOrd="2" destOrd="0" presId="urn:microsoft.com/office/officeart/2018/2/layout/IconVerticalSolidList"/>
    <dgm:cxn modelId="{13E2D4C2-76B6-4017-9A31-D027D9804299}" type="presParOf" srcId="{AB72F5D3-A03F-4F4F-8C35-BCCFF52F4251}" destId="{16CBC360-9252-4FBF-A321-E0080F829670}" srcOrd="3" destOrd="0" presId="urn:microsoft.com/office/officeart/2018/2/layout/IconVerticalSolidList"/>
    <dgm:cxn modelId="{32C0BBE5-009C-4D0C-A9E9-487FBFE98753}" type="presParOf" srcId="{A41CC969-F652-4541-AC3E-11F845832521}" destId="{C9C6A998-AE16-4C50-98BD-E790BED9D45E}" srcOrd="5" destOrd="0" presId="urn:microsoft.com/office/officeart/2018/2/layout/IconVerticalSolidList"/>
    <dgm:cxn modelId="{01B41B69-BC3E-430B-95DA-15CC1615D302}" type="presParOf" srcId="{A41CC969-F652-4541-AC3E-11F845832521}" destId="{603FCF5B-70D8-451B-922A-8E48666425FF}" srcOrd="6" destOrd="0" presId="urn:microsoft.com/office/officeart/2018/2/layout/IconVerticalSolidList"/>
    <dgm:cxn modelId="{C2A5A069-117E-4FA0-A17A-C0D7F88961B9}" type="presParOf" srcId="{603FCF5B-70D8-451B-922A-8E48666425FF}" destId="{3C501CF0-05CD-4904-8291-9150E0F88AD2}" srcOrd="0" destOrd="0" presId="urn:microsoft.com/office/officeart/2018/2/layout/IconVerticalSolidList"/>
    <dgm:cxn modelId="{E54EB4D5-F75A-4105-8839-902E5B53A8C0}" type="presParOf" srcId="{603FCF5B-70D8-451B-922A-8E48666425FF}" destId="{898495EC-E1CE-461F-BCD6-E69A7809A12E}" srcOrd="1" destOrd="0" presId="urn:microsoft.com/office/officeart/2018/2/layout/IconVerticalSolidList"/>
    <dgm:cxn modelId="{A4BF1B89-CE46-4B3C-9225-16663BB8606A}" type="presParOf" srcId="{603FCF5B-70D8-451B-922A-8E48666425FF}" destId="{183763DC-343E-4723-8E00-CF075F54F8B7}" srcOrd="2" destOrd="0" presId="urn:microsoft.com/office/officeart/2018/2/layout/IconVerticalSolidList"/>
    <dgm:cxn modelId="{47C68F4B-8577-47F6-9369-5A4BFF1DD81A}" type="presParOf" srcId="{603FCF5B-70D8-451B-922A-8E48666425FF}" destId="{6BBFAB09-BFA6-448D-8B50-0FD209F55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A17D-184A-4825-83E6-345988AD46E5}">
      <dsp:nvSpPr>
        <dsp:cNvPr id="0" name=""/>
        <dsp:cNvSpPr/>
      </dsp:nvSpPr>
      <dsp:spPr>
        <a:xfrm>
          <a:off x="0" y="3462"/>
          <a:ext cx="4485861" cy="781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330D-EE7F-4D97-8D28-81E87DB5BB92}">
      <dsp:nvSpPr>
        <dsp:cNvPr id="0" name=""/>
        <dsp:cNvSpPr/>
      </dsp:nvSpPr>
      <dsp:spPr>
        <a:xfrm>
          <a:off x="236388" y="179288"/>
          <a:ext cx="430217" cy="429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C4ED-DA4A-49A0-B56A-FD2F15A15B3A}">
      <dsp:nvSpPr>
        <dsp:cNvPr id="0" name=""/>
        <dsp:cNvSpPr/>
      </dsp:nvSpPr>
      <dsp:spPr>
        <a:xfrm>
          <a:off x="902993" y="3462"/>
          <a:ext cx="3568960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SVM works by finding the optimal hyperplane that separates the classes in the data with the largest margin</a:t>
          </a:r>
        </a:p>
      </dsp:txBody>
      <dsp:txXfrm>
        <a:off x="902993" y="3462"/>
        <a:ext cx="3568960" cy="805869"/>
      </dsp:txXfrm>
    </dsp:sp>
    <dsp:sp modelId="{5FCD274D-2B4A-4EB4-A4D1-E5E517F2AC28}">
      <dsp:nvSpPr>
        <dsp:cNvPr id="0" name=""/>
        <dsp:cNvSpPr/>
      </dsp:nvSpPr>
      <dsp:spPr>
        <a:xfrm>
          <a:off x="0" y="1010799"/>
          <a:ext cx="4485861" cy="781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739D6-A577-4542-B0ED-B5D454482332}">
      <dsp:nvSpPr>
        <dsp:cNvPr id="0" name=""/>
        <dsp:cNvSpPr/>
      </dsp:nvSpPr>
      <dsp:spPr>
        <a:xfrm>
          <a:off x="236388" y="1186625"/>
          <a:ext cx="430217" cy="429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29D0A-05E1-4D8F-94D7-343CE81B1891}">
      <dsp:nvSpPr>
        <dsp:cNvPr id="0" name=""/>
        <dsp:cNvSpPr/>
      </dsp:nvSpPr>
      <dsp:spPr>
        <a:xfrm>
          <a:off x="902993" y="1010799"/>
          <a:ext cx="3568960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 in high-dimensional spaces and can handle complex datasets with non-linear decision boundaries</a:t>
          </a:r>
        </a:p>
      </dsp:txBody>
      <dsp:txXfrm>
        <a:off x="902993" y="1010799"/>
        <a:ext cx="3568960" cy="805869"/>
      </dsp:txXfrm>
    </dsp:sp>
    <dsp:sp modelId="{CF6D2CBE-2D56-40AC-AB49-1425935528AF}">
      <dsp:nvSpPr>
        <dsp:cNvPr id="0" name=""/>
        <dsp:cNvSpPr/>
      </dsp:nvSpPr>
      <dsp:spPr>
        <a:xfrm>
          <a:off x="0" y="2018135"/>
          <a:ext cx="4485861" cy="781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E97F1-C6E6-4898-B41A-B7FF5DADCF47}">
      <dsp:nvSpPr>
        <dsp:cNvPr id="0" name=""/>
        <dsp:cNvSpPr/>
      </dsp:nvSpPr>
      <dsp:spPr>
        <a:xfrm>
          <a:off x="236388" y="2193961"/>
          <a:ext cx="430217" cy="429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BC360-9252-4FBF-A321-E0080F829670}">
      <dsp:nvSpPr>
        <dsp:cNvPr id="0" name=""/>
        <dsp:cNvSpPr/>
      </dsp:nvSpPr>
      <dsp:spPr>
        <a:xfrm>
          <a:off x="902993" y="2018135"/>
          <a:ext cx="3568960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sensitive to the choice of kernel function and parameters</a:t>
          </a:r>
        </a:p>
      </dsp:txBody>
      <dsp:txXfrm>
        <a:off x="902993" y="2018135"/>
        <a:ext cx="3568960" cy="805869"/>
      </dsp:txXfrm>
    </dsp:sp>
    <dsp:sp modelId="{3C501CF0-05CD-4904-8291-9150E0F88AD2}">
      <dsp:nvSpPr>
        <dsp:cNvPr id="0" name=""/>
        <dsp:cNvSpPr/>
      </dsp:nvSpPr>
      <dsp:spPr>
        <a:xfrm>
          <a:off x="0" y="3025472"/>
          <a:ext cx="4485861" cy="781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95EC-E1CE-461F-BCD6-E69A7809A12E}">
      <dsp:nvSpPr>
        <dsp:cNvPr id="0" name=""/>
        <dsp:cNvSpPr/>
      </dsp:nvSpPr>
      <dsp:spPr>
        <a:xfrm>
          <a:off x="236388" y="3201298"/>
          <a:ext cx="430217" cy="4297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AB09-BFA6-448D-8B50-0FD209F55780}">
      <dsp:nvSpPr>
        <dsp:cNvPr id="0" name=""/>
        <dsp:cNvSpPr/>
      </dsp:nvSpPr>
      <dsp:spPr>
        <a:xfrm>
          <a:off x="902993" y="3025472"/>
          <a:ext cx="3568960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computationally expensive for large datasets</a:t>
          </a:r>
        </a:p>
      </dsp:txBody>
      <dsp:txXfrm>
        <a:off x="902993" y="3025472"/>
        <a:ext cx="3568960" cy="805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6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9827A05-8323-60EA-7808-A7ACEE61C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0" r="-1" b="12745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5312-4FEE-3C17-765B-221C7FE4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Support Vector Machine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74A0-849C-1268-3BF4-40DF1D8B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An Introduction to Machine Learning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0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ABE4784-FCEE-6B8B-4D55-FFDBBA2BC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1" r="9728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06BF-9831-EE7B-ECDC-29291836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BD3C-D3CE-0305-297A-AC6E29A6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r>
              <a:rPr lang="en-US" sz="1700" b="0" i="0" dirty="0">
                <a:effectLst/>
                <a:latin typeface="Lato Extended"/>
              </a:rPr>
              <a:t>Understand in detail the SVM classification technique. Apply it on the loan dataset using three different types of kernel and compare the performances</a:t>
            </a:r>
            <a:r>
              <a:rPr lang="en-US" sz="1700" b="0" i="0">
                <a:effectLst/>
                <a:latin typeface="Lato Extended"/>
              </a:rPr>
              <a:t>. </a:t>
            </a:r>
          </a:p>
          <a:p>
            <a:r>
              <a:rPr lang="en-US" sz="1700" b="0" i="0">
                <a:effectLst/>
                <a:latin typeface="Lato Extended"/>
              </a:rPr>
              <a:t>Prepare </a:t>
            </a:r>
            <a:r>
              <a:rPr lang="en-US" sz="1700" b="0" i="0" dirty="0">
                <a:effectLst/>
                <a:latin typeface="Lato Extended"/>
              </a:rPr>
              <a:t>a few slides to present your results.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9586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3B81A-0200-7422-9A9B-9AF01F57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Support Vector Machine</a:t>
            </a:r>
          </a:p>
        </p:txBody>
      </p:sp>
      <p:pic>
        <p:nvPicPr>
          <p:cNvPr id="18" name="Picture 4" descr="CNC lathe processing">
            <a:extLst>
              <a:ext uri="{FF2B5EF4-FFF2-40B4-BE49-F238E27FC236}">
                <a16:creationId xmlns:a16="http://schemas.microsoft.com/office/drawing/2014/main" id="{8B776DD2-1768-4950-4F44-F03785C45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9" r="-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F9C2-A176-7A12-9D9F-376D3832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a supervised machine learning algorithm </a:t>
            </a:r>
          </a:p>
          <a:p>
            <a:r>
              <a:rPr lang="en-US" sz="1700" dirty="0"/>
              <a:t>used for both classification and regression</a:t>
            </a:r>
          </a:p>
          <a:p>
            <a:r>
              <a:rPr lang="en-US" sz="1700" dirty="0"/>
              <a:t>Advantages </a:t>
            </a:r>
          </a:p>
          <a:p>
            <a:pPr lvl="1"/>
            <a:r>
              <a:rPr lang="en-US" sz="1300" dirty="0"/>
              <a:t>Effective in high dimensional cases</a:t>
            </a:r>
          </a:p>
          <a:p>
            <a:pPr lvl="1"/>
            <a:r>
              <a:rPr lang="en-US" sz="1300" dirty="0"/>
              <a:t>Its memory efficient as it uses a subset of training points in the decision function called support vectors</a:t>
            </a:r>
          </a:p>
          <a:p>
            <a:pPr lvl="1"/>
            <a:r>
              <a:rPr lang="en-US" sz="1300" dirty="0"/>
              <a:t>Different kernel functions can be specified for the decision functions and its possible to specify custom kernels</a:t>
            </a:r>
          </a:p>
        </p:txBody>
      </p:sp>
    </p:spTree>
    <p:extLst>
      <p:ext uri="{BB962C8B-B14F-4D97-AF65-F5344CB8AC3E}">
        <p14:creationId xmlns:p14="http://schemas.microsoft.com/office/powerpoint/2010/main" val="11990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/>
              <a:t>a. Linear</a:t>
            </a:r>
          </a:p>
          <a:p>
            <a:endParaRPr lang="en-US" sz="180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D73F-CDCA-6020-5C5A-99D0B63A2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2" y="1970690"/>
            <a:ext cx="6134577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2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b. Sigmoid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8473B-24F9-A544-324A-6297E33C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044262"/>
            <a:ext cx="6134098" cy="47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c. RBF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FE1DC-3955-F762-3C37-2E61E3A4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71058"/>
            <a:ext cx="6134098" cy="48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d. Poly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923B3-D380-024C-5372-4B007BCFB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007253"/>
            <a:ext cx="6134098" cy="4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2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6D5138E3-EABD-E949-0D52-8D9565034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6" r="26055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92" name="Freeform: Shape 54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56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8048-BAF5-7A6B-F31F-B4918225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60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6" name="Content Placeholder 2">
            <a:extLst>
              <a:ext uri="{FF2B5EF4-FFF2-40B4-BE49-F238E27FC236}">
                <a16:creationId xmlns:a16="http://schemas.microsoft.com/office/drawing/2014/main" id="{DA2B6B32-C874-69FD-A272-FEAD60192F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55563" y="2440100"/>
          <a:ext cx="4485861" cy="383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50739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 Extended</vt:lpstr>
      <vt:lpstr>Neue Haas Grotesk Text Pro</vt:lpstr>
      <vt:lpstr>AccentBoxVTI</vt:lpstr>
      <vt:lpstr>Support Vector Machine</vt:lpstr>
      <vt:lpstr>Problem Statement</vt:lpstr>
      <vt:lpstr>Support Vector Machine</vt:lpstr>
      <vt:lpstr>Performances in different kernels</vt:lpstr>
      <vt:lpstr>Performances in different kernels</vt:lpstr>
      <vt:lpstr>Performances in different kernels</vt:lpstr>
      <vt:lpstr>Performances in different kernels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Aditya Shambhunath Prakash</dc:creator>
  <cp:lastModifiedBy>Aditya Shambhunath Prakash</cp:lastModifiedBy>
  <cp:revision>3</cp:revision>
  <dcterms:created xsi:type="dcterms:W3CDTF">2023-02-15T19:05:55Z</dcterms:created>
  <dcterms:modified xsi:type="dcterms:W3CDTF">2023-02-24T20:35:54Z</dcterms:modified>
</cp:coreProperties>
</file>