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499F765-3418-4896-797A-AF1613273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146" b="560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EBB28-BE9D-4801-89C3-BA7CE921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b="0" i="0">
                <a:solidFill>
                  <a:srgbClr val="FFFFFF"/>
                </a:solidFill>
                <a:effectLst/>
                <a:latin typeface="Söhne"/>
              </a:rPr>
              <a:t>Neural Networks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FD2B3-A1A5-5DDA-C613-FEFF1E504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000" b="0" i="0">
                <a:solidFill>
                  <a:srgbClr val="D1D5DB"/>
                </a:solidFill>
                <a:effectLst/>
                <a:latin typeface="Söhne"/>
              </a:rPr>
              <a:t>Unlocking the Power of Deep Learning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9BFDB8-2645-FC5C-1E82-B00517D0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7CD102B-7068-7E9E-BDD6-F46EDC832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5462606A-D5B9-36A7-FF89-D3D8CC7C769F}"/>
              </a:ext>
            </a:extLst>
          </p:cNvPr>
          <p:cNvSpPr txBox="1">
            <a:spLocks/>
          </p:cNvSpPr>
          <p:nvPr/>
        </p:nvSpPr>
        <p:spPr>
          <a:xfrm>
            <a:off x="5638860" y="2411653"/>
            <a:ext cx="5867022" cy="392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1) Generate 100 more random samples around each of the existing two classes and then run one of the two NNs with two hidden layers and evaluate the performance.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2) Implement a simple feed-forward neural network model for the loan dataset and then evaluate the performance on a 80/20 split. Exclude irrelevant columns and perform one-hot encoding and normalization of each column, if needed.</a:t>
            </a:r>
          </a:p>
        </p:txBody>
      </p:sp>
    </p:spTree>
    <p:extLst>
      <p:ext uri="{BB962C8B-B14F-4D97-AF65-F5344CB8AC3E}">
        <p14:creationId xmlns:p14="http://schemas.microsoft.com/office/powerpoint/2010/main" val="83120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371A09-DCE9-5A6B-BDAF-745DAB44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Types of Neural Networks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31475FE-5E97-B963-2909-8AD5C98E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/>
              <a:t>Feedforward Neural Networks</a:t>
            </a:r>
          </a:p>
          <a:p>
            <a:pPr>
              <a:buFont typeface="+mj-lt"/>
              <a:buAutoNum type="arabicPeriod"/>
            </a:pPr>
            <a:r>
              <a:rPr lang="en-US" sz="1800"/>
              <a:t>Convolutional Neural Networks (CNNs)</a:t>
            </a:r>
          </a:p>
          <a:p>
            <a:pPr>
              <a:buFont typeface="+mj-lt"/>
              <a:buAutoNum type="arabicPeriod"/>
            </a:pPr>
            <a:r>
              <a:rPr lang="en-US" sz="1800"/>
              <a:t>Recurrent Neural Networks (RNNs)</a:t>
            </a:r>
          </a:p>
          <a:p>
            <a:pPr>
              <a:buFont typeface="+mj-lt"/>
              <a:buAutoNum type="arabicPeriod"/>
            </a:pPr>
            <a:r>
              <a:rPr lang="en-US" sz="1800"/>
              <a:t>Long Short-Term Memory (LSTM) Networks:</a:t>
            </a:r>
          </a:p>
          <a:p>
            <a:endParaRPr lang="en-US" sz="1800"/>
          </a:p>
        </p:txBody>
      </p:sp>
      <p:pic>
        <p:nvPicPr>
          <p:cNvPr id="7" name="Graphic 6" descr="Nerve">
            <a:extLst>
              <a:ext uri="{FF2B5EF4-FFF2-40B4-BE49-F238E27FC236}">
                <a16:creationId xmlns:a16="http://schemas.microsoft.com/office/drawing/2014/main" id="{08E418DC-6DC7-EF57-338D-AB0AEF7F9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0236" y="609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0828-902B-A5EE-940A-AB4F7A01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89B01-BC56-9FB5-C68A-65AE24E22526}"/>
              </a:ext>
            </a:extLst>
          </p:cNvPr>
          <p:cNvSpPr txBox="1"/>
          <p:nvPr/>
        </p:nvSpPr>
        <p:spPr>
          <a:xfrm>
            <a:off x="6766412" y="6078071"/>
            <a:ext cx="44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100 more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6EB9DC-15CF-E832-47DA-F9099934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2748411"/>
            <a:ext cx="5486440" cy="118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C2404-074D-7825-722B-C46AA880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291"/>
            <a:ext cx="5800767" cy="55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71E7-2458-241C-6E8B-1978044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Part B (Loan Dataset)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80610EB-5776-E588-5D0A-F3A0B0A5D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5" y="1906849"/>
            <a:ext cx="8461417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5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71E7-2458-241C-6E8B-1978044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Part B (Loan Dataset)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6C4B07-77AD-B7F4-3EF8-4E2EAE04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16" y="1269733"/>
            <a:ext cx="4968902" cy="44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22E294-0D42-3A4F-020A-D4E107713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687" y="2571743"/>
            <a:ext cx="4991136" cy="17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6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8275AD-161D-0FF7-0E6E-EF80B4D9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00"/>
            <a:ext cx="5638800" cy="101470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0C69-CEB6-BBC0-50DB-38E03EB6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295402"/>
            <a:ext cx="5813612" cy="5314573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FFNNs are a type of artificial neural network where information flows only in one direction, from input to output layers, without any feedback loops.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FFNNs consist of one or more hidden layers in addition to the input and output layers. Each layer contains a set of neurons that perform computations on the input data.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neurons in an FFNN are connected by weighted edges, which are updated during training to minimize the difference between predicted and actual outputs.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FFNNs are commonly used for supervised learning tasks, such as classification and regression, where the input-output mapping is known.</a:t>
            </a:r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C330FBDA-7F22-611D-D29D-EFADDE2A0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92" r="15643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559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E76929"/>
      </a:accent1>
      <a:accent2>
        <a:srgbClr val="C79B16"/>
      </a:accent2>
      <a:accent3>
        <a:srgbClr val="95AD1F"/>
      </a:accent3>
      <a:accent4>
        <a:srgbClr val="57B614"/>
      </a:accent4>
      <a:accent5>
        <a:srgbClr val="21BA21"/>
      </a:accent5>
      <a:accent6>
        <a:srgbClr val="14BB5A"/>
      </a:accent6>
      <a:hlink>
        <a:srgbClr val="3B8AB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Sabon Next LT</vt:lpstr>
      <vt:lpstr>Söhne</vt:lpstr>
      <vt:lpstr>DappledVTI</vt:lpstr>
      <vt:lpstr>Neural Networks</vt:lpstr>
      <vt:lpstr>Problem Statement</vt:lpstr>
      <vt:lpstr>Types of Neural Networks</vt:lpstr>
      <vt:lpstr>Part A</vt:lpstr>
      <vt:lpstr>Part B (Loan Dataset)</vt:lpstr>
      <vt:lpstr>Part B (Loan Dataset)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Aditya Shambhunath Prakash</dc:creator>
  <cp:lastModifiedBy>Aditya Shambhunath Prakash</cp:lastModifiedBy>
  <cp:revision>2</cp:revision>
  <dcterms:created xsi:type="dcterms:W3CDTF">2023-03-30T01:08:48Z</dcterms:created>
  <dcterms:modified xsi:type="dcterms:W3CDTF">2023-03-30T03:45:32Z</dcterms:modified>
</cp:coreProperties>
</file>