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0BAA0-0528-42B6-B6D2-ED3397C9B389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B938F-6C7F-48B1-8A81-ED7DC1A9F6A5}">
      <dgm:prSet/>
      <dgm:spPr/>
      <dgm:t>
        <a:bodyPr/>
        <a:lstStyle/>
        <a:p>
          <a:r>
            <a:rPr lang="en-US" dirty="0"/>
            <a:t>Scrape</a:t>
          </a:r>
        </a:p>
      </dgm:t>
    </dgm:pt>
    <dgm:pt modelId="{92B49224-00D2-43B5-81BD-2FB4BDF3A8AA}" type="parTrans" cxnId="{55DF8B01-C657-4115-A168-DBB543C227F1}">
      <dgm:prSet/>
      <dgm:spPr/>
      <dgm:t>
        <a:bodyPr/>
        <a:lstStyle/>
        <a:p>
          <a:endParaRPr lang="en-US"/>
        </a:p>
      </dgm:t>
    </dgm:pt>
    <dgm:pt modelId="{BCF468C0-5D27-4BBE-96B5-6BB4FB011262}" type="sibTrans" cxnId="{55DF8B01-C657-4115-A168-DBB543C227F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E84B9F-7FA0-4849-905B-605153F7F6F0}">
      <dgm:prSet/>
      <dgm:spPr/>
      <dgm:t>
        <a:bodyPr/>
        <a:lstStyle/>
        <a:p>
          <a:r>
            <a:rPr lang="en-US"/>
            <a:t>Scrape about 10,000 reviews on any product of your choice</a:t>
          </a:r>
        </a:p>
      </dgm:t>
    </dgm:pt>
    <dgm:pt modelId="{37DA52F2-3C13-4378-A8AE-50188ECF680C}" type="parTrans" cxnId="{A8402BF0-245A-4C16-ABA8-AEB37170F81B}">
      <dgm:prSet/>
      <dgm:spPr/>
      <dgm:t>
        <a:bodyPr/>
        <a:lstStyle/>
        <a:p>
          <a:endParaRPr lang="en-US"/>
        </a:p>
      </dgm:t>
    </dgm:pt>
    <dgm:pt modelId="{F6501563-900E-4126-B926-558E6472EB95}" type="sibTrans" cxnId="{A8402BF0-245A-4C16-ABA8-AEB37170F81B}">
      <dgm:prSet/>
      <dgm:spPr/>
      <dgm:t>
        <a:bodyPr/>
        <a:lstStyle/>
        <a:p>
          <a:endParaRPr lang="en-US"/>
        </a:p>
      </dgm:t>
    </dgm:pt>
    <dgm:pt modelId="{86DF5E9E-D932-4292-96FE-E67C7789BB87}">
      <dgm:prSet/>
      <dgm:spPr/>
      <dgm:t>
        <a:bodyPr/>
        <a:lstStyle/>
        <a:p>
          <a:r>
            <a:rPr lang="en-US"/>
            <a:t>Label</a:t>
          </a:r>
        </a:p>
      </dgm:t>
    </dgm:pt>
    <dgm:pt modelId="{0C976919-2792-44D6-8DA7-BCC69C3FAFD6}" type="parTrans" cxnId="{C595B0A9-0A0D-4B5B-ACC4-682C362E9CF0}">
      <dgm:prSet/>
      <dgm:spPr/>
      <dgm:t>
        <a:bodyPr/>
        <a:lstStyle/>
        <a:p>
          <a:endParaRPr lang="en-US"/>
        </a:p>
      </dgm:t>
    </dgm:pt>
    <dgm:pt modelId="{4732B154-A1A6-47B1-BAA1-7846A03D271D}" type="sibTrans" cxnId="{C595B0A9-0A0D-4B5B-ACC4-682C362E9CF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6163564-A00C-4712-A927-F9BF27F9EB3A}">
      <dgm:prSet/>
      <dgm:spPr/>
      <dgm:t>
        <a:bodyPr/>
        <a:lstStyle/>
        <a:p>
          <a:r>
            <a:rPr lang="en-US"/>
            <a:t>Label review as negative if its rating is 1 or 2, positive if its rating is 4 or 5</a:t>
          </a:r>
        </a:p>
      </dgm:t>
    </dgm:pt>
    <dgm:pt modelId="{04346853-4D38-4EF5-82A4-14FB9944E536}" type="parTrans" cxnId="{F9C52F69-0A6F-4657-9D6D-42BE7D99431E}">
      <dgm:prSet/>
      <dgm:spPr/>
      <dgm:t>
        <a:bodyPr/>
        <a:lstStyle/>
        <a:p>
          <a:endParaRPr lang="en-US"/>
        </a:p>
      </dgm:t>
    </dgm:pt>
    <dgm:pt modelId="{1F0AFF76-7143-49EC-BA7D-13F3A9308546}" type="sibTrans" cxnId="{F9C52F69-0A6F-4657-9D6D-42BE7D99431E}">
      <dgm:prSet/>
      <dgm:spPr/>
      <dgm:t>
        <a:bodyPr/>
        <a:lstStyle/>
        <a:p>
          <a:endParaRPr lang="en-US"/>
        </a:p>
      </dgm:t>
    </dgm:pt>
    <dgm:pt modelId="{7BE546F1-3F72-48E4-89CC-D9CEECD8BBCA}">
      <dgm:prSet/>
      <dgm:spPr/>
      <dgm:t>
        <a:bodyPr/>
        <a:lstStyle/>
        <a:p>
          <a:r>
            <a:rPr lang="en-US"/>
            <a:t>Build</a:t>
          </a:r>
        </a:p>
      </dgm:t>
    </dgm:pt>
    <dgm:pt modelId="{7C1FE1E3-D7E9-47E7-AF1B-25E4998CA5FC}" type="parTrans" cxnId="{7E6A1B43-5C18-4E52-AF5A-48777A6487B6}">
      <dgm:prSet/>
      <dgm:spPr/>
      <dgm:t>
        <a:bodyPr/>
        <a:lstStyle/>
        <a:p>
          <a:endParaRPr lang="en-US"/>
        </a:p>
      </dgm:t>
    </dgm:pt>
    <dgm:pt modelId="{4E1C1270-ED4A-41CE-BB78-E592ECCF7244}" type="sibTrans" cxnId="{7E6A1B43-5C18-4E52-AF5A-48777A6487B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B82121A-1A2A-4692-8EB7-9EB53B6E2451}">
      <dgm:prSet/>
      <dgm:spPr/>
      <dgm:t>
        <a:bodyPr/>
        <a:lstStyle/>
        <a:p>
          <a:r>
            <a:rPr lang="en-US"/>
            <a:t>Build an NBC classifier and Evaluate the performance with 80/20 split</a:t>
          </a:r>
        </a:p>
      </dgm:t>
    </dgm:pt>
    <dgm:pt modelId="{4257543C-863E-4F11-8BEE-E334A1CC4A8D}" type="parTrans" cxnId="{14BF4926-B4EE-416F-BAD4-BBC25C1F4862}">
      <dgm:prSet/>
      <dgm:spPr/>
      <dgm:t>
        <a:bodyPr/>
        <a:lstStyle/>
        <a:p>
          <a:endParaRPr lang="en-US"/>
        </a:p>
      </dgm:t>
    </dgm:pt>
    <dgm:pt modelId="{7BB2383A-42A3-4165-A0A7-112F6A569104}" type="sibTrans" cxnId="{14BF4926-B4EE-416F-BAD4-BBC25C1F4862}">
      <dgm:prSet/>
      <dgm:spPr/>
      <dgm:t>
        <a:bodyPr/>
        <a:lstStyle/>
        <a:p>
          <a:endParaRPr lang="en-US"/>
        </a:p>
      </dgm:t>
    </dgm:pt>
    <dgm:pt modelId="{3510DD41-9791-48B1-A261-BA72F184CAA4}">
      <dgm:prSet/>
      <dgm:spPr/>
      <dgm:t>
        <a:bodyPr/>
        <a:lstStyle/>
        <a:p>
          <a:r>
            <a:rPr lang="en-US"/>
            <a:t>Apply</a:t>
          </a:r>
        </a:p>
      </dgm:t>
    </dgm:pt>
    <dgm:pt modelId="{02EE5735-5E1B-4056-B167-BB6FE77F3E1A}" type="parTrans" cxnId="{392C9850-D363-4AE0-8C46-CDB6D0CBB658}">
      <dgm:prSet/>
      <dgm:spPr/>
      <dgm:t>
        <a:bodyPr/>
        <a:lstStyle/>
        <a:p>
          <a:endParaRPr lang="en-US"/>
        </a:p>
      </dgm:t>
    </dgm:pt>
    <dgm:pt modelId="{32262DC9-B6D0-478B-B865-C43752838BB5}" type="sibTrans" cxnId="{392C9850-D363-4AE0-8C46-CDB6D0CBB65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E0FE97F-D8BA-4A08-9E72-920BB9C6C5F7}">
      <dgm:prSet/>
      <dgm:spPr/>
      <dgm:t>
        <a:bodyPr/>
        <a:lstStyle/>
        <a:p>
          <a:r>
            <a:rPr lang="en-US"/>
            <a:t>Apply tokenization and stemming for preparing the textual reviews</a:t>
          </a:r>
        </a:p>
      </dgm:t>
    </dgm:pt>
    <dgm:pt modelId="{9140F771-EED6-403E-8B04-638BF0331C3A}" type="parTrans" cxnId="{381A7471-E0C2-49B6-8A52-B8B70291EFA8}">
      <dgm:prSet/>
      <dgm:spPr/>
      <dgm:t>
        <a:bodyPr/>
        <a:lstStyle/>
        <a:p>
          <a:endParaRPr lang="en-US"/>
        </a:p>
      </dgm:t>
    </dgm:pt>
    <dgm:pt modelId="{8F7CB9D6-2615-4397-86C8-5F61D23DD8C8}" type="sibTrans" cxnId="{381A7471-E0C2-49B6-8A52-B8B70291EFA8}">
      <dgm:prSet/>
      <dgm:spPr/>
      <dgm:t>
        <a:bodyPr/>
        <a:lstStyle/>
        <a:p>
          <a:endParaRPr lang="en-US"/>
        </a:p>
      </dgm:t>
    </dgm:pt>
    <dgm:pt modelId="{C8D140DD-11C3-47C6-BA08-30694C101F8A}" type="pres">
      <dgm:prSet presAssocID="{EC60BAA0-0528-42B6-B6D2-ED3397C9B389}" presName="Name0" presStyleCnt="0">
        <dgm:presLayoutVars>
          <dgm:animLvl val="lvl"/>
          <dgm:resizeHandles val="exact"/>
        </dgm:presLayoutVars>
      </dgm:prSet>
      <dgm:spPr/>
    </dgm:pt>
    <dgm:pt modelId="{E8336414-3D4E-4B8F-93AE-8F94AC706E5C}" type="pres">
      <dgm:prSet presAssocID="{D7EB938F-6C7F-48B1-8A81-ED7DC1A9F6A5}" presName="compositeNode" presStyleCnt="0">
        <dgm:presLayoutVars>
          <dgm:bulletEnabled val="1"/>
        </dgm:presLayoutVars>
      </dgm:prSet>
      <dgm:spPr/>
    </dgm:pt>
    <dgm:pt modelId="{E64B86E7-11C1-42BD-9788-6E36A2B4247F}" type="pres">
      <dgm:prSet presAssocID="{D7EB938F-6C7F-48B1-8A81-ED7DC1A9F6A5}" presName="bgRect" presStyleLbl="alignNode1" presStyleIdx="0" presStyleCnt="4"/>
      <dgm:spPr/>
    </dgm:pt>
    <dgm:pt modelId="{22B0CDB5-B89F-40CD-ADE7-3A963E4450D2}" type="pres">
      <dgm:prSet presAssocID="{BCF468C0-5D27-4BBE-96B5-6BB4FB01126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58049DD-9864-4583-A189-9E4F8D2CDF51}" type="pres">
      <dgm:prSet presAssocID="{D7EB938F-6C7F-48B1-8A81-ED7DC1A9F6A5}" presName="nodeRect" presStyleLbl="alignNode1" presStyleIdx="0" presStyleCnt="4">
        <dgm:presLayoutVars>
          <dgm:bulletEnabled val="1"/>
        </dgm:presLayoutVars>
      </dgm:prSet>
      <dgm:spPr/>
    </dgm:pt>
    <dgm:pt modelId="{4043FACE-4423-4963-822F-70E6485EF50A}" type="pres">
      <dgm:prSet presAssocID="{BCF468C0-5D27-4BBE-96B5-6BB4FB011262}" presName="sibTrans" presStyleCnt="0"/>
      <dgm:spPr/>
    </dgm:pt>
    <dgm:pt modelId="{C9526FA6-BFE4-4F11-BCD3-20E2293841A3}" type="pres">
      <dgm:prSet presAssocID="{86DF5E9E-D932-4292-96FE-E67C7789BB87}" presName="compositeNode" presStyleCnt="0">
        <dgm:presLayoutVars>
          <dgm:bulletEnabled val="1"/>
        </dgm:presLayoutVars>
      </dgm:prSet>
      <dgm:spPr/>
    </dgm:pt>
    <dgm:pt modelId="{274D3FCF-0FD2-49BD-BED1-7E3609888999}" type="pres">
      <dgm:prSet presAssocID="{86DF5E9E-D932-4292-96FE-E67C7789BB87}" presName="bgRect" presStyleLbl="alignNode1" presStyleIdx="1" presStyleCnt="4"/>
      <dgm:spPr/>
    </dgm:pt>
    <dgm:pt modelId="{BA4497D6-52E3-4BE8-9D38-E64CBCF6188D}" type="pres">
      <dgm:prSet presAssocID="{4732B154-A1A6-47B1-BAA1-7846A03D271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D3BDD13-1BBB-4726-9A35-7C2ADA11F4B2}" type="pres">
      <dgm:prSet presAssocID="{86DF5E9E-D932-4292-96FE-E67C7789BB87}" presName="nodeRect" presStyleLbl="alignNode1" presStyleIdx="1" presStyleCnt="4">
        <dgm:presLayoutVars>
          <dgm:bulletEnabled val="1"/>
        </dgm:presLayoutVars>
      </dgm:prSet>
      <dgm:spPr/>
    </dgm:pt>
    <dgm:pt modelId="{F09F9CBE-DD89-41C4-8D0A-283614C87AD8}" type="pres">
      <dgm:prSet presAssocID="{4732B154-A1A6-47B1-BAA1-7846A03D271D}" presName="sibTrans" presStyleCnt="0"/>
      <dgm:spPr/>
    </dgm:pt>
    <dgm:pt modelId="{B50FFD7E-8697-4CB8-B9C2-CD4CACD9033B}" type="pres">
      <dgm:prSet presAssocID="{7BE546F1-3F72-48E4-89CC-D9CEECD8BBCA}" presName="compositeNode" presStyleCnt="0">
        <dgm:presLayoutVars>
          <dgm:bulletEnabled val="1"/>
        </dgm:presLayoutVars>
      </dgm:prSet>
      <dgm:spPr/>
    </dgm:pt>
    <dgm:pt modelId="{70CA9B95-DB35-4781-A36D-4325FC3BB75A}" type="pres">
      <dgm:prSet presAssocID="{7BE546F1-3F72-48E4-89CC-D9CEECD8BBCA}" presName="bgRect" presStyleLbl="alignNode1" presStyleIdx="2" presStyleCnt="4"/>
      <dgm:spPr/>
    </dgm:pt>
    <dgm:pt modelId="{EC1EA1FB-DB34-4EDE-A4A4-A3CF1FAE9A8C}" type="pres">
      <dgm:prSet presAssocID="{4E1C1270-ED4A-41CE-BB78-E592ECCF724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5396E10-F30B-401D-A6B1-02EAAC9FE331}" type="pres">
      <dgm:prSet presAssocID="{7BE546F1-3F72-48E4-89CC-D9CEECD8BBCA}" presName="nodeRect" presStyleLbl="alignNode1" presStyleIdx="2" presStyleCnt="4">
        <dgm:presLayoutVars>
          <dgm:bulletEnabled val="1"/>
        </dgm:presLayoutVars>
      </dgm:prSet>
      <dgm:spPr/>
    </dgm:pt>
    <dgm:pt modelId="{65860C65-D62D-41AD-A011-779A2E99C0EF}" type="pres">
      <dgm:prSet presAssocID="{4E1C1270-ED4A-41CE-BB78-E592ECCF7244}" presName="sibTrans" presStyleCnt="0"/>
      <dgm:spPr/>
    </dgm:pt>
    <dgm:pt modelId="{C82C04A3-15FC-4319-A98A-4A9FB8B8FAA9}" type="pres">
      <dgm:prSet presAssocID="{3510DD41-9791-48B1-A261-BA72F184CAA4}" presName="compositeNode" presStyleCnt="0">
        <dgm:presLayoutVars>
          <dgm:bulletEnabled val="1"/>
        </dgm:presLayoutVars>
      </dgm:prSet>
      <dgm:spPr/>
    </dgm:pt>
    <dgm:pt modelId="{02AD03F8-7DE0-4096-A4A7-66FCB8959C9F}" type="pres">
      <dgm:prSet presAssocID="{3510DD41-9791-48B1-A261-BA72F184CAA4}" presName="bgRect" presStyleLbl="alignNode1" presStyleIdx="3" presStyleCnt="4"/>
      <dgm:spPr/>
    </dgm:pt>
    <dgm:pt modelId="{807A334A-2CD7-48E1-98E2-A0293CE4C9DD}" type="pres">
      <dgm:prSet presAssocID="{32262DC9-B6D0-478B-B865-C43752838BB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923A595-537D-495B-80A4-8464676E473B}" type="pres">
      <dgm:prSet presAssocID="{3510DD41-9791-48B1-A261-BA72F184CAA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5DF8B01-C657-4115-A168-DBB543C227F1}" srcId="{EC60BAA0-0528-42B6-B6D2-ED3397C9B389}" destId="{D7EB938F-6C7F-48B1-8A81-ED7DC1A9F6A5}" srcOrd="0" destOrd="0" parTransId="{92B49224-00D2-43B5-81BD-2FB4BDF3A8AA}" sibTransId="{BCF468C0-5D27-4BBE-96B5-6BB4FB011262}"/>
    <dgm:cxn modelId="{C74E320A-6F68-46CC-9ED2-64238B5E5558}" type="presOf" srcId="{EC60BAA0-0528-42B6-B6D2-ED3397C9B389}" destId="{C8D140DD-11C3-47C6-BA08-30694C101F8A}" srcOrd="0" destOrd="0" presId="urn:microsoft.com/office/officeart/2016/7/layout/LinearBlockProcessNumbered"/>
    <dgm:cxn modelId="{87BBC714-861E-4CB2-871A-CCC2A3B583AA}" type="presOf" srcId="{D7EB938F-6C7F-48B1-8A81-ED7DC1A9F6A5}" destId="{658049DD-9864-4583-A189-9E4F8D2CDF51}" srcOrd="1" destOrd="0" presId="urn:microsoft.com/office/officeart/2016/7/layout/LinearBlockProcessNumbered"/>
    <dgm:cxn modelId="{1EDEE71B-62CA-4F87-A61D-3DD5792055D7}" type="presOf" srcId="{9E0FE97F-D8BA-4A08-9E72-920BB9C6C5F7}" destId="{3923A595-537D-495B-80A4-8464676E473B}" srcOrd="0" destOrd="1" presId="urn:microsoft.com/office/officeart/2016/7/layout/LinearBlockProcessNumbered"/>
    <dgm:cxn modelId="{DB157F1C-B42E-49AB-A583-4D9BC872E832}" type="presOf" srcId="{32262DC9-B6D0-478B-B865-C43752838BB5}" destId="{807A334A-2CD7-48E1-98E2-A0293CE4C9DD}" srcOrd="0" destOrd="0" presId="urn:microsoft.com/office/officeart/2016/7/layout/LinearBlockProcessNumbered"/>
    <dgm:cxn modelId="{05DB4524-2D1E-47AB-8D9C-92033F2DD152}" type="presOf" srcId="{BCF468C0-5D27-4BBE-96B5-6BB4FB011262}" destId="{22B0CDB5-B89F-40CD-ADE7-3A963E4450D2}" srcOrd="0" destOrd="0" presId="urn:microsoft.com/office/officeart/2016/7/layout/LinearBlockProcessNumbered"/>
    <dgm:cxn modelId="{14BF4926-B4EE-416F-BAD4-BBC25C1F4862}" srcId="{7BE546F1-3F72-48E4-89CC-D9CEECD8BBCA}" destId="{1B82121A-1A2A-4692-8EB7-9EB53B6E2451}" srcOrd="0" destOrd="0" parTransId="{4257543C-863E-4F11-8BEE-E334A1CC4A8D}" sibTransId="{7BB2383A-42A3-4165-A0A7-112F6A569104}"/>
    <dgm:cxn modelId="{0E904562-E44F-412C-A16F-FCDF0B64E35B}" type="presOf" srcId="{7BE546F1-3F72-48E4-89CC-D9CEECD8BBCA}" destId="{70CA9B95-DB35-4781-A36D-4325FC3BB75A}" srcOrd="0" destOrd="0" presId="urn:microsoft.com/office/officeart/2016/7/layout/LinearBlockProcessNumbered"/>
    <dgm:cxn modelId="{7E6A1B43-5C18-4E52-AF5A-48777A6487B6}" srcId="{EC60BAA0-0528-42B6-B6D2-ED3397C9B389}" destId="{7BE546F1-3F72-48E4-89CC-D9CEECD8BBCA}" srcOrd="2" destOrd="0" parTransId="{7C1FE1E3-D7E9-47E7-AF1B-25E4998CA5FC}" sibTransId="{4E1C1270-ED4A-41CE-BB78-E592ECCF7244}"/>
    <dgm:cxn modelId="{7BBB5845-232D-450D-9FA7-642EBFC706AC}" type="presOf" srcId="{86DF5E9E-D932-4292-96FE-E67C7789BB87}" destId="{ED3BDD13-1BBB-4726-9A35-7C2ADA11F4B2}" srcOrd="1" destOrd="0" presId="urn:microsoft.com/office/officeart/2016/7/layout/LinearBlockProcessNumbered"/>
    <dgm:cxn modelId="{4C03C047-DF6A-425E-A10A-BE3EE3D98A8C}" type="presOf" srcId="{76163564-A00C-4712-A927-F9BF27F9EB3A}" destId="{ED3BDD13-1BBB-4726-9A35-7C2ADA11F4B2}" srcOrd="0" destOrd="1" presId="urn:microsoft.com/office/officeart/2016/7/layout/LinearBlockProcessNumbered"/>
    <dgm:cxn modelId="{F9C52F69-0A6F-4657-9D6D-42BE7D99431E}" srcId="{86DF5E9E-D932-4292-96FE-E67C7789BB87}" destId="{76163564-A00C-4712-A927-F9BF27F9EB3A}" srcOrd="0" destOrd="0" parTransId="{04346853-4D38-4EF5-82A4-14FB9944E536}" sibTransId="{1F0AFF76-7143-49EC-BA7D-13F3A9308546}"/>
    <dgm:cxn modelId="{64AFB54D-12AD-4039-BC42-55111F8A9CB3}" type="presOf" srcId="{7BE546F1-3F72-48E4-89CC-D9CEECD8BBCA}" destId="{C5396E10-F30B-401D-A6B1-02EAAC9FE331}" srcOrd="1" destOrd="0" presId="urn:microsoft.com/office/officeart/2016/7/layout/LinearBlockProcessNumbered"/>
    <dgm:cxn modelId="{392C9850-D363-4AE0-8C46-CDB6D0CBB658}" srcId="{EC60BAA0-0528-42B6-B6D2-ED3397C9B389}" destId="{3510DD41-9791-48B1-A261-BA72F184CAA4}" srcOrd="3" destOrd="0" parTransId="{02EE5735-5E1B-4056-B167-BB6FE77F3E1A}" sibTransId="{32262DC9-B6D0-478B-B865-C43752838BB5}"/>
    <dgm:cxn modelId="{381A7471-E0C2-49B6-8A52-B8B70291EFA8}" srcId="{3510DD41-9791-48B1-A261-BA72F184CAA4}" destId="{9E0FE97F-D8BA-4A08-9E72-920BB9C6C5F7}" srcOrd="0" destOrd="0" parTransId="{9140F771-EED6-403E-8B04-638BF0331C3A}" sibTransId="{8F7CB9D6-2615-4397-86C8-5F61D23DD8C8}"/>
    <dgm:cxn modelId="{00D58482-61A9-4495-BE82-9407B583C519}" type="presOf" srcId="{86DF5E9E-D932-4292-96FE-E67C7789BB87}" destId="{274D3FCF-0FD2-49BD-BED1-7E3609888999}" srcOrd="0" destOrd="0" presId="urn:microsoft.com/office/officeart/2016/7/layout/LinearBlockProcessNumbered"/>
    <dgm:cxn modelId="{C595B0A9-0A0D-4B5B-ACC4-682C362E9CF0}" srcId="{EC60BAA0-0528-42B6-B6D2-ED3397C9B389}" destId="{86DF5E9E-D932-4292-96FE-E67C7789BB87}" srcOrd="1" destOrd="0" parTransId="{0C976919-2792-44D6-8DA7-BCC69C3FAFD6}" sibTransId="{4732B154-A1A6-47B1-BAA1-7846A03D271D}"/>
    <dgm:cxn modelId="{4E4690AF-1B51-49FA-80D2-ADFFCF4A42DC}" type="presOf" srcId="{3510DD41-9791-48B1-A261-BA72F184CAA4}" destId="{02AD03F8-7DE0-4096-A4A7-66FCB8959C9F}" srcOrd="0" destOrd="0" presId="urn:microsoft.com/office/officeart/2016/7/layout/LinearBlockProcessNumbered"/>
    <dgm:cxn modelId="{97F5D0C2-D6FF-426C-95DF-06D38609C1EB}" type="presOf" srcId="{3510DD41-9791-48B1-A261-BA72F184CAA4}" destId="{3923A595-537D-495B-80A4-8464676E473B}" srcOrd="1" destOrd="0" presId="urn:microsoft.com/office/officeart/2016/7/layout/LinearBlockProcessNumbered"/>
    <dgm:cxn modelId="{31DF37C3-E521-4E5F-AABA-884E7CF249DC}" type="presOf" srcId="{1B82121A-1A2A-4692-8EB7-9EB53B6E2451}" destId="{C5396E10-F30B-401D-A6B1-02EAAC9FE331}" srcOrd="0" destOrd="1" presId="urn:microsoft.com/office/officeart/2016/7/layout/LinearBlockProcessNumbered"/>
    <dgm:cxn modelId="{967B23C4-7D49-4077-9100-03DB2FF711CF}" type="presOf" srcId="{D7EB938F-6C7F-48B1-8A81-ED7DC1A9F6A5}" destId="{E64B86E7-11C1-42BD-9788-6E36A2B4247F}" srcOrd="0" destOrd="0" presId="urn:microsoft.com/office/officeart/2016/7/layout/LinearBlockProcessNumbered"/>
    <dgm:cxn modelId="{6DDF49DF-2FD9-49B9-886E-E3169498843F}" type="presOf" srcId="{4732B154-A1A6-47B1-BAA1-7846A03D271D}" destId="{BA4497D6-52E3-4BE8-9D38-E64CBCF6188D}" srcOrd="0" destOrd="0" presId="urn:microsoft.com/office/officeart/2016/7/layout/LinearBlockProcessNumbered"/>
    <dgm:cxn modelId="{A8402BF0-245A-4C16-ABA8-AEB37170F81B}" srcId="{D7EB938F-6C7F-48B1-8A81-ED7DC1A9F6A5}" destId="{F6E84B9F-7FA0-4849-905B-605153F7F6F0}" srcOrd="0" destOrd="0" parTransId="{37DA52F2-3C13-4378-A8AE-50188ECF680C}" sibTransId="{F6501563-900E-4126-B926-558E6472EB95}"/>
    <dgm:cxn modelId="{27FCF4F3-6491-4299-98BC-0B6B5E0B5FA2}" type="presOf" srcId="{F6E84B9F-7FA0-4849-905B-605153F7F6F0}" destId="{658049DD-9864-4583-A189-9E4F8D2CDF51}" srcOrd="0" destOrd="1" presId="urn:microsoft.com/office/officeart/2016/7/layout/LinearBlockProcessNumbered"/>
    <dgm:cxn modelId="{8046DEFF-05C0-4C98-A872-F2A2769A1925}" type="presOf" srcId="{4E1C1270-ED4A-41CE-BB78-E592ECCF7244}" destId="{EC1EA1FB-DB34-4EDE-A4A4-A3CF1FAE9A8C}" srcOrd="0" destOrd="0" presId="urn:microsoft.com/office/officeart/2016/7/layout/LinearBlockProcessNumbered"/>
    <dgm:cxn modelId="{E5714534-4A67-4456-A23E-856A405C9F9E}" type="presParOf" srcId="{C8D140DD-11C3-47C6-BA08-30694C101F8A}" destId="{E8336414-3D4E-4B8F-93AE-8F94AC706E5C}" srcOrd="0" destOrd="0" presId="urn:microsoft.com/office/officeart/2016/7/layout/LinearBlockProcessNumbered"/>
    <dgm:cxn modelId="{38CE3830-0AA1-4214-A944-E2667E3E712D}" type="presParOf" srcId="{E8336414-3D4E-4B8F-93AE-8F94AC706E5C}" destId="{E64B86E7-11C1-42BD-9788-6E36A2B4247F}" srcOrd="0" destOrd="0" presId="urn:microsoft.com/office/officeart/2016/7/layout/LinearBlockProcessNumbered"/>
    <dgm:cxn modelId="{0D5C599C-2952-404E-8F80-5BBFDC29FB29}" type="presParOf" srcId="{E8336414-3D4E-4B8F-93AE-8F94AC706E5C}" destId="{22B0CDB5-B89F-40CD-ADE7-3A963E4450D2}" srcOrd="1" destOrd="0" presId="urn:microsoft.com/office/officeart/2016/7/layout/LinearBlockProcessNumbered"/>
    <dgm:cxn modelId="{8BD0AAB8-C2F4-4AE1-8590-D6E57C414E28}" type="presParOf" srcId="{E8336414-3D4E-4B8F-93AE-8F94AC706E5C}" destId="{658049DD-9864-4583-A189-9E4F8D2CDF51}" srcOrd="2" destOrd="0" presId="urn:microsoft.com/office/officeart/2016/7/layout/LinearBlockProcessNumbered"/>
    <dgm:cxn modelId="{6D13A4DD-F753-467A-898C-0B0EB52076C4}" type="presParOf" srcId="{C8D140DD-11C3-47C6-BA08-30694C101F8A}" destId="{4043FACE-4423-4963-822F-70E6485EF50A}" srcOrd="1" destOrd="0" presId="urn:microsoft.com/office/officeart/2016/7/layout/LinearBlockProcessNumbered"/>
    <dgm:cxn modelId="{62D8D650-A9B6-4888-8F19-152C9173D787}" type="presParOf" srcId="{C8D140DD-11C3-47C6-BA08-30694C101F8A}" destId="{C9526FA6-BFE4-4F11-BCD3-20E2293841A3}" srcOrd="2" destOrd="0" presId="urn:microsoft.com/office/officeart/2016/7/layout/LinearBlockProcessNumbered"/>
    <dgm:cxn modelId="{62656EFA-04EA-4DCD-86C1-1BCEA0897161}" type="presParOf" srcId="{C9526FA6-BFE4-4F11-BCD3-20E2293841A3}" destId="{274D3FCF-0FD2-49BD-BED1-7E3609888999}" srcOrd="0" destOrd="0" presId="urn:microsoft.com/office/officeart/2016/7/layout/LinearBlockProcessNumbered"/>
    <dgm:cxn modelId="{50608B4F-E37B-45EB-BA0B-DDFEA34E88EE}" type="presParOf" srcId="{C9526FA6-BFE4-4F11-BCD3-20E2293841A3}" destId="{BA4497D6-52E3-4BE8-9D38-E64CBCF6188D}" srcOrd="1" destOrd="0" presId="urn:microsoft.com/office/officeart/2016/7/layout/LinearBlockProcessNumbered"/>
    <dgm:cxn modelId="{E34A46AA-90F2-4DE1-B31F-F70F38DA4364}" type="presParOf" srcId="{C9526FA6-BFE4-4F11-BCD3-20E2293841A3}" destId="{ED3BDD13-1BBB-4726-9A35-7C2ADA11F4B2}" srcOrd="2" destOrd="0" presId="urn:microsoft.com/office/officeart/2016/7/layout/LinearBlockProcessNumbered"/>
    <dgm:cxn modelId="{88E4A614-B2BB-4B3F-AECD-2F012CD38E9D}" type="presParOf" srcId="{C8D140DD-11C3-47C6-BA08-30694C101F8A}" destId="{F09F9CBE-DD89-41C4-8D0A-283614C87AD8}" srcOrd="3" destOrd="0" presId="urn:microsoft.com/office/officeart/2016/7/layout/LinearBlockProcessNumbered"/>
    <dgm:cxn modelId="{B17DC0DD-B07D-4781-970E-4F2BA31E20BE}" type="presParOf" srcId="{C8D140DD-11C3-47C6-BA08-30694C101F8A}" destId="{B50FFD7E-8697-4CB8-B9C2-CD4CACD9033B}" srcOrd="4" destOrd="0" presId="urn:microsoft.com/office/officeart/2016/7/layout/LinearBlockProcessNumbered"/>
    <dgm:cxn modelId="{1D6B63D6-81DF-4AA7-8987-C7021AA17DB1}" type="presParOf" srcId="{B50FFD7E-8697-4CB8-B9C2-CD4CACD9033B}" destId="{70CA9B95-DB35-4781-A36D-4325FC3BB75A}" srcOrd="0" destOrd="0" presId="urn:microsoft.com/office/officeart/2016/7/layout/LinearBlockProcessNumbered"/>
    <dgm:cxn modelId="{EEFE1D91-1C90-40A0-8008-08E935A147E7}" type="presParOf" srcId="{B50FFD7E-8697-4CB8-B9C2-CD4CACD9033B}" destId="{EC1EA1FB-DB34-4EDE-A4A4-A3CF1FAE9A8C}" srcOrd="1" destOrd="0" presId="urn:microsoft.com/office/officeart/2016/7/layout/LinearBlockProcessNumbered"/>
    <dgm:cxn modelId="{926FDAEE-D624-4A97-91A4-F1131B637123}" type="presParOf" srcId="{B50FFD7E-8697-4CB8-B9C2-CD4CACD9033B}" destId="{C5396E10-F30B-401D-A6B1-02EAAC9FE331}" srcOrd="2" destOrd="0" presId="urn:microsoft.com/office/officeart/2016/7/layout/LinearBlockProcessNumbered"/>
    <dgm:cxn modelId="{F2351AC4-5ECC-4C4B-9ADA-54AA00B351D2}" type="presParOf" srcId="{C8D140DD-11C3-47C6-BA08-30694C101F8A}" destId="{65860C65-D62D-41AD-A011-779A2E99C0EF}" srcOrd="5" destOrd="0" presId="urn:microsoft.com/office/officeart/2016/7/layout/LinearBlockProcessNumbered"/>
    <dgm:cxn modelId="{C9BEF1B9-A2B2-4829-9992-40BDFC3BCDC9}" type="presParOf" srcId="{C8D140DD-11C3-47C6-BA08-30694C101F8A}" destId="{C82C04A3-15FC-4319-A98A-4A9FB8B8FAA9}" srcOrd="6" destOrd="0" presId="urn:microsoft.com/office/officeart/2016/7/layout/LinearBlockProcessNumbered"/>
    <dgm:cxn modelId="{48D71B2C-4DBC-40FB-902B-C10458EDAB7F}" type="presParOf" srcId="{C82C04A3-15FC-4319-A98A-4A9FB8B8FAA9}" destId="{02AD03F8-7DE0-4096-A4A7-66FCB8959C9F}" srcOrd="0" destOrd="0" presId="urn:microsoft.com/office/officeart/2016/7/layout/LinearBlockProcessNumbered"/>
    <dgm:cxn modelId="{A6CE4A11-75C5-4E25-8A0C-384FDA164233}" type="presParOf" srcId="{C82C04A3-15FC-4319-A98A-4A9FB8B8FAA9}" destId="{807A334A-2CD7-48E1-98E2-A0293CE4C9DD}" srcOrd="1" destOrd="0" presId="urn:microsoft.com/office/officeart/2016/7/layout/LinearBlockProcessNumbered"/>
    <dgm:cxn modelId="{2CA77D70-E8FB-45B2-AE95-3640BB1E42A2}" type="presParOf" srcId="{C82C04A3-15FC-4319-A98A-4A9FB8B8FAA9}" destId="{3923A595-537D-495B-80A4-8464676E473B}" srcOrd="2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274C8-ADF7-47C8-92C1-F4BBB7FFE4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65C22E8-CF01-47B8-A9EA-4865B88AFA9E}">
      <dgm:prSet/>
      <dgm:spPr/>
      <dgm:t>
        <a:bodyPr/>
        <a:lstStyle/>
        <a:p>
          <a:r>
            <a:rPr lang="en-US" dirty="0"/>
            <a:t>Accuracy: 79.74 %</a:t>
          </a:r>
        </a:p>
      </dgm:t>
    </dgm:pt>
    <dgm:pt modelId="{3409B761-960B-4390-9EE3-7D155C1F9FA1}" type="parTrans" cxnId="{DA670E41-FBCD-4E03-A807-1ED0EECE65B8}">
      <dgm:prSet/>
      <dgm:spPr/>
      <dgm:t>
        <a:bodyPr/>
        <a:lstStyle/>
        <a:p>
          <a:endParaRPr lang="en-US"/>
        </a:p>
      </dgm:t>
    </dgm:pt>
    <dgm:pt modelId="{8CF4C611-4E7D-477D-AA46-771208168074}" type="sibTrans" cxnId="{DA670E41-FBCD-4E03-A807-1ED0EECE65B8}">
      <dgm:prSet/>
      <dgm:spPr/>
      <dgm:t>
        <a:bodyPr/>
        <a:lstStyle/>
        <a:p>
          <a:endParaRPr lang="en-US"/>
        </a:p>
      </dgm:t>
    </dgm:pt>
    <dgm:pt modelId="{846CD54F-47D0-42F9-BA57-08793ED07F9B}">
      <dgm:prSet/>
      <dgm:spPr/>
      <dgm:t>
        <a:bodyPr/>
        <a:lstStyle/>
        <a:p>
          <a:r>
            <a:rPr lang="en-US" dirty="0"/>
            <a:t>Precision: 72.1 %</a:t>
          </a:r>
        </a:p>
      </dgm:t>
    </dgm:pt>
    <dgm:pt modelId="{E9ADC22E-02BE-4095-B7AF-5BBC8F892F5F}" type="parTrans" cxnId="{D667CDD4-3844-4342-B5A0-1ED8ED94950F}">
      <dgm:prSet/>
      <dgm:spPr/>
      <dgm:t>
        <a:bodyPr/>
        <a:lstStyle/>
        <a:p>
          <a:endParaRPr lang="en-US"/>
        </a:p>
      </dgm:t>
    </dgm:pt>
    <dgm:pt modelId="{5D1921C1-84EA-4DB0-8D08-41EF891431CA}" type="sibTrans" cxnId="{D667CDD4-3844-4342-B5A0-1ED8ED94950F}">
      <dgm:prSet/>
      <dgm:spPr/>
      <dgm:t>
        <a:bodyPr/>
        <a:lstStyle/>
        <a:p>
          <a:endParaRPr lang="en-US"/>
        </a:p>
      </dgm:t>
    </dgm:pt>
    <dgm:pt modelId="{8F4E7D26-5E42-4878-BB9E-E6C2AB83B60D}">
      <dgm:prSet/>
      <dgm:spPr/>
      <dgm:t>
        <a:bodyPr/>
        <a:lstStyle/>
        <a:p>
          <a:r>
            <a:rPr lang="en-US"/>
            <a:t>Recall: 79.74 %</a:t>
          </a:r>
        </a:p>
      </dgm:t>
    </dgm:pt>
    <dgm:pt modelId="{F85FDBB1-0274-4C72-89CF-98B1520891DF}" type="parTrans" cxnId="{73ACD1D7-48C1-4562-824F-500A232DAAD2}">
      <dgm:prSet/>
      <dgm:spPr/>
      <dgm:t>
        <a:bodyPr/>
        <a:lstStyle/>
        <a:p>
          <a:endParaRPr lang="en-US"/>
        </a:p>
      </dgm:t>
    </dgm:pt>
    <dgm:pt modelId="{425DE54B-1C98-47CE-AEBD-48B06C8A9C72}" type="sibTrans" cxnId="{73ACD1D7-48C1-4562-824F-500A232DAAD2}">
      <dgm:prSet/>
      <dgm:spPr/>
      <dgm:t>
        <a:bodyPr/>
        <a:lstStyle/>
        <a:p>
          <a:endParaRPr lang="en-US"/>
        </a:p>
      </dgm:t>
    </dgm:pt>
    <dgm:pt modelId="{4FE0EAC4-7A0E-42DB-8CC4-DDDFE9AAD053}">
      <dgm:prSet/>
      <dgm:spPr/>
      <dgm:t>
        <a:bodyPr/>
        <a:lstStyle/>
        <a:p>
          <a:r>
            <a:rPr lang="en-US"/>
            <a:t>F1-score: 73.84 %</a:t>
          </a:r>
        </a:p>
      </dgm:t>
    </dgm:pt>
    <dgm:pt modelId="{9EBF4488-17C7-4D4A-9599-58DA09ACE5BC}" type="parTrans" cxnId="{1D05559C-21D3-4877-AFF6-0CDD44BEA280}">
      <dgm:prSet/>
      <dgm:spPr/>
      <dgm:t>
        <a:bodyPr/>
        <a:lstStyle/>
        <a:p>
          <a:endParaRPr lang="en-US"/>
        </a:p>
      </dgm:t>
    </dgm:pt>
    <dgm:pt modelId="{480E81D0-70CA-4C09-8279-B4CD8E54D500}" type="sibTrans" cxnId="{1D05559C-21D3-4877-AFF6-0CDD44BEA280}">
      <dgm:prSet/>
      <dgm:spPr/>
      <dgm:t>
        <a:bodyPr/>
        <a:lstStyle/>
        <a:p>
          <a:endParaRPr lang="en-US"/>
        </a:p>
      </dgm:t>
    </dgm:pt>
    <dgm:pt modelId="{7CBEDBF0-DCA8-4D35-A9D0-66F7758507E6}" type="pres">
      <dgm:prSet presAssocID="{6E7274C8-ADF7-47C8-92C1-F4BBB7FFE4DD}" presName="root" presStyleCnt="0">
        <dgm:presLayoutVars>
          <dgm:dir/>
          <dgm:resizeHandles val="exact"/>
        </dgm:presLayoutVars>
      </dgm:prSet>
      <dgm:spPr/>
    </dgm:pt>
    <dgm:pt modelId="{20DE2D26-8091-4BB9-8E9D-31D30BD37E60}" type="pres">
      <dgm:prSet presAssocID="{A65C22E8-CF01-47B8-A9EA-4865B88AFA9E}" presName="compNode" presStyleCnt="0"/>
      <dgm:spPr/>
    </dgm:pt>
    <dgm:pt modelId="{FD5AFB6F-BAED-45E6-893F-282792A27381}" type="pres">
      <dgm:prSet presAssocID="{A65C22E8-CF01-47B8-A9EA-4865B88AFA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8953FE9-42AA-4A14-8FEE-C713F81F69AE}" type="pres">
      <dgm:prSet presAssocID="{A65C22E8-CF01-47B8-A9EA-4865B88AFA9E}" presName="spaceRect" presStyleCnt="0"/>
      <dgm:spPr/>
    </dgm:pt>
    <dgm:pt modelId="{7B3C0855-CE00-4C6F-AF99-AEF6823AEDE4}" type="pres">
      <dgm:prSet presAssocID="{A65C22E8-CF01-47B8-A9EA-4865B88AFA9E}" presName="textRect" presStyleLbl="revTx" presStyleIdx="0" presStyleCnt="4">
        <dgm:presLayoutVars>
          <dgm:chMax val="1"/>
          <dgm:chPref val="1"/>
        </dgm:presLayoutVars>
      </dgm:prSet>
      <dgm:spPr/>
    </dgm:pt>
    <dgm:pt modelId="{EB648B9F-8F05-4A7F-B00A-F7B5101F71D5}" type="pres">
      <dgm:prSet presAssocID="{8CF4C611-4E7D-477D-AA46-771208168074}" presName="sibTrans" presStyleCnt="0"/>
      <dgm:spPr/>
    </dgm:pt>
    <dgm:pt modelId="{7EB4D0ED-A0F2-4182-82DB-B4C8A1C84FE7}" type="pres">
      <dgm:prSet presAssocID="{846CD54F-47D0-42F9-BA57-08793ED07F9B}" presName="compNode" presStyleCnt="0"/>
      <dgm:spPr/>
    </dgm:pt>
    <dgm:pt modelId="{B183C3D4-6606-418D-ABAC-D4EF405161CC}" type="pres">
      <dgm:prSet presAssocID="{846CD54F-47D0-42F9-BA57-08793ED07F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BFAD8C-F166-4FB6-AB91-F89082E8D229}" type="pres">
      <dgm:prSet presAssocID="{846CD54F-47D0-42F9-BA57-08793ED07F9B}" presName="spaceRect" presStyleCnt="0"/>
      <dgm:spPr/>
    </dgm:pt>
    <dgm:pt modelId="{232017F8-97EF-4B96-953E-B128C1F28AC9}" type="pres">
      <dgm:prSet presAssocID="{846CD54F-47D0-42F9-BA57-08793ED07F9B}" presName="textRect" presStyleLbl="revTx" presStyleIdx="1" presStyleCnt="4">
        <dgm:presLayoutVars>
          <dgm:chMax val="1"/>
          <dgm:chPref val="1"/>
        </dgm:presLayoutVars>
      </dgm:prSet>
      <dgm:spPr/>
    </dgm:pt>
    <dgm:pt modelId="{20EBE132-1E14-445D-A916-C3C40DDA3EF1}" type="pres">
      <dgm:prSet presAssocID="{5D1921C1-84EA-4DB0-8D08-41EF891431CA}" presName="sibTrans" presStyleCnt="0"/>
      <dgm:spPr/>
    </dgm:pt>
    <dgm:pt modelId="{13507E70-D28F-438D-90C8-557DBC63C926}" type="pres">
      <dgm:prSet presAssocID="{8F4E7D26-5E42-4878-BB9E-E6C2AB83B60D}" presName="compNode" presStyleCnt="0"/>
      <dgm:spPr/>
    </dgm:pt>
    <dgm:pt modelId="{A5F24310-C6F5-47CE-91DD-A753E52AB7A5}" type="pres">
      <dgm:prSet presAssocID="{8F4E7D26-5E42-4878-BB9E-E6C2AB83B6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A02B7AB-30DC-4C94-B27C-BE2C1782C25B}" type="pres">
      <dgm:prSet presAssocID="{8F4E7D26-5E42-4878-BB9E-E6C2AB83B60D}" presName="spaceRect" presStyleCnt="0"/>
      <dgm:spPr/>
    </dgm:pt>
    <dgm:pt modelId="{3D69A23C-7F8A-44A5-B632-439AC8DD84B7}" type="pres">
      <dgm:prSet presAssocID="{8F4E7D26-5E42-4878-BB9E-E6C2AB83B60D}" presName="textRect" presStyleLbl="revTx" presStyleIdx="2" presStyleCnt="4">
        <dgm:presLayoutVars>
          <dgm:chMax val="1"/>
          <dgm:chPref val="1"/>
        </dgm:presLayoutVars>
      </dgm:prSet>
      <dgm:spPr/>
    </dgm:pt>
    <dgm:pt modelId="{F86911B4-488E-43AE-9362-AB47019240F5}" type="pres">
      <dgm:prSet presAssocID="{425DE54B-1C98-47CE-AEBD-48B06C8A9C72}" presName="sibTrans" presStyleCnt="0"/>
      <dgm:spPr/>
    </dgm:pt>
    <dgm:pt modelId="{E4C700D8-9434-464D-B621-7C57669CC5A9}" type="pres">
      <dgm:prSet presAssocID="{4FE0EAC4-7A0E-42DB-8CC4-DDDFE9AAD053}" presName="compNode" presStyleCnt="0"/>
      <dgm:spPr/>
    </dgm:pt>
    <dgm:pt modelId="{6504D07A-4DE5-4FB7-B758-58B50F894649}" type="pres">
      <dgm:prSet presAssocID="{4FE0EAC4-7A0E-42DB-8CC4-DDDFE9AAD0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A898ECB-FD13-48B3-8A47-71B7A46E3076}" type="pres">
      <dgm:prSet presAssocID="{4FE0EAC4-7A0E-42DB-8CC4-DDDFE9AAD053}" presName="spaceRect" presStyleCnt="0"/>
      <dgm:spPr/>
    </dgm:pt>
    <dgm:pt modelId="{72A648F4-52B5-4A39-84E7-BA97BF30F866}" type="pres">
      <dgm:prSet presAssocID="{4FE0EAC4-7A0E-42DB-8CC4-DDDFE9AAD0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2BCB13-A658-4595-B3A8-D3B99FC4933C}" type="presOf" srcId="{4FE0EAC4-7A0E-42DB-8CC4-DDDFE9AAD053}" destId="{72A648F4-52B5-4A39-84E7-BA97BF30F866}" srcOrd="0" destOrd="0" presId="urn:microsoft.com/office/officeart/2018/2/layout/IconLabelList"/>
    <dgm:cxn modelId="{83567F5D-A7F3-4CD4-B421-BD0A25A81425}" type="presOf" srcId="{846CD54F-47D0-42F9-BA57-08793ED07F9B}" destId="{232017F8-97EF-4B96-953E-B128C1F28AC9}" srcOrd="0" destOrd="0" presId="urn:microsoft.com/office/officeart/2018/2/layout/IconLabelList"/>
    <dgm:cxn modelId="{DA670E41-FBCD-4E03-A807-1ED0EECE65B8}" srcId="{6E7274C8-ADF7-47C8-92C1-F4BBB7FFE4DD}" destId="{A65C22E8-CF01-47B8-A9EA-4865B88AFA9E}" srcOrd="0" destOrd="0" parTransId="{3409B761-960B-4390-9EE3-7D155C1F9FA1}" sibTransId="{8CF4C611-4E7D-477D-AA46-771208168074}"/>
    <dgm:cxn modelId="{F044AF4C-FA21-4034-9960-C52239681F87}" type="presOf" srcId="{A65C22E8-CF01-47B8-A9EA-4865B88AFA9E}" destId="{7B3C0855-CE00-4C6F-AF99-AEF6823AEDE4}" srcOrd="0" destOrd="0" presId="urn:microsoft.com/office/officeart/2018/2/layout/IconLabelList"/>
    <dgm:cxn modelId="{4FEA206E-AB01-419C-A826-35750BA08926}" type="presOf" srcId="{8F4E7D26-5E42-4878-BB9E-E6C2AB83B60D}" destId="{3D69A23C-7F8A-44A5-B632-439AC8DD84B7}" srcOrd="0" destOrd="0" presId="urn:microsoft.com/office/officeart/2018/2/layout/IconLabelList"/>
    <dgm:cxn modelId="{1D05559C-21D3-4877-AFF6-0CDD44BEA280}" srcId="{6E7274C8-ADF7-47C8-92C1-F4BBB7FFE4DD}" destId="{4FE0EAC4-7A0E-42DB-8CC4-DDDFE9AAD053}" srcOrd="3" destOrd="0" parTransId="{9EBF4488-17C7-4D4A-9599-58DA09ACE5BC}" sibTransId="{480E81D0-70CA-4C09-8279-B4CD8E54D500}"/>
    <dgm:cxn modelId="{D667CDD4-3844-4342-B5A0-1ED8ED94950F}" srcId="{6E7274C8-ADF7-47C8-92C1-F4BBB7FFE4DD}" destId="{846CD54F-47D0-42F9-BA57-08793ED07F9B}" srcOrd="1" destOrd="0" parTransId="{E9ADC22E-02BE-4095-B7AF-5BBC8F892F5F}" sibTransId="{5D1921C1-84EA-4DB0-8D08-41EF891431CA}"/>
    <dgm:cxn modelId="{73ACD1D7-48C1-4562-824F-500A232DAAD2}" srcId="{6E7274C8-ADF7-47C8-92C1-F4BBB7FFE4DD}" destId="{8F4E7D26-5E42-4878-BB9E-E6C2AB83B60D}" srcOrd="2" destOrd="0" parTransId="{F85FDBB1-0274-4C72-89CF-98B1520891DF}" sibTransId="{425DE54B-1C98-47CE-AEBD-48B06C8A9C72}"/>
    <dgm:cxn modelId="{CCF67FF5-7514-4D13-A835-1510FD227B37}" type="presOf" srcId="{6E7274C8-ADF7-47C8-92C1-F4BBB7FFE4DD}" destId="{7CBEDBF0-DCA8-4D35-A9D0-66F7758507E6}" srcOrd="0" destOrd="0" presId="urn:microsoft.com/office/officeart/2018/2/layout/IconLabelList"/>
    <dgm:cxn modelId="{EE251BD3-712A-463C-85A8-C41DB250B363}" type="presParOf" srcId="{7CBEDBF0-DCA8-4D35-A9D0-66F7758507E6}" destId="{20DE2D26-8091-4BB9-8E9D-31D30BD37E60}" srcOrd="0" destOrd="0" presId="urn:microsoft.com/office/officeart/2018/2/layout/IconLabelList"/>
    <dgm:cxn modelId="{922B2A9A-0249-478D-AE60-A2F2B9ABFAD7}" type="presParOf" srcId="{20DE2D26-8091-4BB9-8E9D-31D30BD37E60}" destId="{FD5AFB6F-BAED-45E6-893F-282792A27381}" srcOrd="0" destOrd="0" presId="urn:microsoft.com/office/officeart/2018/2/layout/IconLabelList"/>
    <dgm:cxn modelId="{B34004E2-621B-471C-BBF7-FD28A87AE730}" type="presParOf" srcId="{20DE2D26-8091-4BB9-8E9D-31D30BD37E60}" destId="{48953FE9-42AA-4A14-8FEE-C713F81F69AE}" srcOrd="1" destOrd="0" presId="urn:microsoft.com/office/officeart/2018/2/layout/IconLabelList"/>
    <dgm:cxn modelId="{3D847379-D10A-4217-ABDC-8FFBE39C7598}" type="presParOf" srcId="{20DE2D26-8091-4BB9-8E9D-31D30BD37E60}" destId="{7B3C0855-CE00-4C6F-AF99-AEF6823AEDE4}" srcOrd="2" destOrd="0" presId="urn:microsoft.com/office/officeart/2018/2/layout/IconLabelList"/>
    <dgm:cxn modelId="{B21F9BAB-C611-4375-8601-8FA25ACA4B71}" type="presParOf" srcId="{7CBEDBF0-DCA8-4D35-A9D0-66F7758507E6}" destId="{EB648B9F-8F05-4A7F-B00A-F7B5101F71D5}" srcOrd="1" destOrd="0" presId="urn:microsoft.com/office/officeart/2018/2/layout/IconLabelList"/>
    <dgm:cxn modelId="{86AF3FC7-0335-4801-9A8D-461B439F2975}" type="presParOf" srcId="{7CBEDBF0-DCA8-4D35-A9D0-66F7758507E6}" destId="{7EB4D0ED-A0F2-4182-82DB-B4C8A1C84FE7}" srcOrd="2" destOrd="0" presId="urn:microsoft.com/office/officeart/2018/2/layout/IconLabelList"/>
    <dgm:cxn modelId="{0C7A9F91-3C64-4B56-9023-14A7C3A9FE74}" type="presParOf" srcId="{7EB4D0ED-A0F2-4182-82DB-B4C8A1C84FE7}" destId="{B183C3D4-6606-418D-ABAC-D4EF405161CC}" srcOrd="0" destOrd="0" presId="urn:microsoft.com/office/officeart/2018/2/layout/IconLabelList"/>
    <dgm:cxn modelId="{A0712688-05AE-4489-9C6B-DE870168543E}" type="presParOf" srcId="{7EB4D0ED-A0F2-4182-82DB-B4C8A1C84FE7}" destId="{29BFAD8C-F166-4FB6-AB91-F89082E8D229}" srcOrd="1" destOrd="0" presId="urn:microsoft.com/office/officeart/2018/2/layout/IconLabelList"/>
    <dgm:cxn modelId="{55BDAF43-C502-4764-A181-4E9AEAF0D76D}" type="presParOf" srcId="{7EB4D0ED-A0F2-4182-82DB-B4C8A1C84FE7}" destId="{232017F8-97EF-4B96-953E-B128C1F28AC9}" srcOrd="2" destOrd="0" presId="urn:microsoft.com/office/officeart/2018/2/layout/IconLabelList"/>
    <dgm:cxn modelId="{1D889D4E-5B99-4B2E-BFC9-7619D96E876A}" type="presParOf" srcId="{7CBEDBF0-DCA8-4D35-A9D0-66F7758507E6}" destId="{20EBE132-1E14-445D-A916-C3C40DDA3EF1}" srcOrd="3" destOrd="0" presId="urn:microsoft.com/office/officeart/2018/2/layout/IconLabelList"/>
    <dgm:cxn modelId="{C020C913-CEA4-444E-BFD2-9D2DD4C35A96}" type="presParOf" srcId="{7CBEDBF0-DCA8-4D35-A9D0-66F7758507E6}" destId="{13507E70-D28F-438D-90C8-557DBC63C926}" srcOrd="4" destOrd="0" presId="urn:microsoft.com/office/officeart/2018/2/layout/IconLabelList"/>
    <dgm:cxn modelId="{B124B63D-2BE3-45B1-A682-E4CE89A28590}" type="presParOf" srcId="{13507E70-D28F-438D-90C8-557DBC63C926}" destId="{A5F24310-C6F5-47CE-91DD-A753E52AB7A5}" srcOrd="0" destOrd="0" presId="urn:microsoft.com/office/officeart/2018/2/layout/IconLabelList"/>
    <dgm:cxn modelId="{CEA8EF84-5098-447A-808B-1748FD93CB64}" type="presParOf" srcId="{13507E70-D28F-438D-90C8-557DBC63C926}" destId="{EA02B7AB-30DC-4C94-B27C-BE2C1782C25B}" srcOrd="1" destOrd="0" presId="urn:microsoft.com/office/officeart/2018/2/layout/IconLabelList"/>
    <dgm:cxn modelId="{18456078-6ADD-4A70-A278-F6CA91359BF3}" type="presParOf" srcId="{13507E70-D28F-438D-90C8-557DBC63C926}" destId="{3D69A23C-7F8A-44A5-B632-439AC8DD84B7}" srcOrd="2" destOrd="0" presId="urn:microsoft.com/office/officeart/2018/2/layout/IconLabelList"/>
    <dgm:cxn modelId="{6DEFECF6-B741-416E-99FB-94169AE5C649}" type="presParOf" srcId="{7CBEDBF0-DCA8-4D35-A9D0-66F7758507E6}" destId="{F86911B4-488E-43AE-9362-AB47019240F5}" srcOrd="5" destOrd="0" presId="urn:microsoft.com/office/officeart/2018/2/layout/IconLabelList"/>
    <dgm:cxn modelId="{4BC44B54-3004-4214-9B79-FC10E9BE58DD}" type="presParOf" srcId="{7CBEDBF0-DCA8-4D35-A9D0-66F7758507E6}" destId="{E4C700D8-9434-464D-B621-7C57669CC5A9}" srcOrd="6" destOrd="0" presId="urn:microsoft.com/office/officeart/2018/2/layout/IconLabelList"/>
    <dgm:cxn modelId="{C3CA345B-EA44-44C2-8542-59E8A4090D13}" type="presParOf" srcId="{E4C700D8-9434-464D-B621-7C57669CC5A9}" destId="{6504D07A-4DE5-4FB7-B758-58B50F894649}" srcOrd="0" destOrd="0" presId="urn:microsoft.com/office/officeart/2018/2/layout/IconLabelList"/>
    <dgm:cxn modelId="{0EEDD51A-B479-49CA-97F6-2BB0DAA323EB}" type="presParOf" srcId="{E4C700D8-9434-464D-B621-7C57669CC5A9}" destId="{6A898ECB-FD13-48B3-8A47-71B7A46E3076}" srcOrd="1" destOrd="0" presId="urn:microsoft.com/office/officeart/2018/2/layout/IconLabelList"/>
    <dgm:cxn modelId="{BDF7976E-0D2F-452D-80FC-65E3B8FA508D}" type="presParOf" srcId="{E4C700D8-9434-464D-B621-7C57669CC5A9}" destId="{72A648F4-52B5-4A39-84E7-BA97BF30F8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86E7-11C1-42BD-9788-6E36A2B4247F}">
      <dsp:nvSpPr>
        <dsp:cNvPr id="0" name=""/>
        <dsp:cNvSpPr/>
      </dsp:nvSpPr>
      <dsp:spPr>
        <a:xfrm>
          <a:off x="218" y="514590"/>
          <a:ext cx="2638564" cy="3166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0" rIns="2606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Scrape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Scrape about 10,000 reviews on any product of your choice</a:t>
          </a:r>
        </a:p>
      </dsp:txBody>
      <dsp:txXfrm>
        <a:off x="218" y="1781101"/>
        <a:ext cx="2638564" cy="1899766"/>
      </dsp:txXfrm>
    </dsp:sp>
    <dsp:sp modelId="{22B0CDB5-B89F-40CD-ADE7-3A963E4450D2}">
      <dsp:nvSpPr>
        <dsp:cNvPr id="0" name=""/>
        <dsp:cNvSpPr/>
      </dsp:nvSpPr>
      <dsp:spPr>
        <a:xfrm>
          <a:off x="218" y="514590"/>
          <a:ext cx="2638564" cy="12665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165100" rIns="260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8" y="514590"/>
        <a:ext cx="2638564" cy="1266511"/>
      </dsp:txXfrm>
    </dsp:sp>
    <dsp:sp modelId="{274D3FCF-0FD2-49BD-BED1-7E3609888999}">
      <dsp:nvSpPr>
        <dsp:cNvPr id="0" name=""/>
        <dsp:cNvSpPr/>
      </dsp:nvSpPr>
      <dsp:spPr>
        <a:xfrm>
          <a:off x="2849868" y="514590"/>
          <a:ext cx="2638564" cy="31662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0" rIns="2606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Label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Label review as negative if its rating is 1 or 2, positive if its rating is 4 or 5</a:t>
          </a:r>
        </a:p>
      </dsp:txBody>
      <dsp:txXfrm>
        <a:off x="2849868" y="1781101"/>
        <a:ext cx="2638564" cy="1899766"/>
      </dsp:txXfrm>
    </dsp:sp>
    <dsp:sp modelId="{BA4497D6-52E3-4BE8-9D38-E64CBCF6188D}">
      <dsp:nvSpPr>
        <dsp:cNvPr id="0" name=""/>
        <dsp:cNvSpPr/>
      </dsp:nvSpPr>
      <dsp:spPr>
        <a:xfrm>
          <a:off x="2849868" y="514590"/>
          <a:ext cx="2638564" cy="12665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165100" rIns="260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49868" y="514590"/>
        <a:ext cx="2638564" cy="1266511"/>
      </dsp:txXfrm>
    </dsp:sp>
    <dsp:sp modelId="{70CA9B95-DB35-4781-A36D-4325FC3BB75A}">
      <dsp:nvSpPr>
        <dsp:cNvPr id="0" name=""/>
        <dsp:cNvSpPr/>
      </dsp:nvSpPr>
      <dsp:spPr>
        <a:xfrm>
          <a:off x="5699518" y="514590"/>
          <a:ext cx="2638564" cy="31662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0" rIns="2606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Build an NBC classifier and Evaluate the performance with 80/20 split</a:t>
          </a:r>
        </a:p>
      </dsp:txBody>
      <dsp:txXfrm>
        <a:off x="5699518" y="1781101"/>
        <a:ext cx="2638564" cy="1899766"/>
      </dsp:txXfrm>
    </dsp:sp>
    <dsp:sp modelId="{EC1EA1FB-DB34-4EDE-A4A4-A3CF1FAE9A8C}">
      <dsp:nvSpPr>
        <dsp:cNvPr id="0" name=""/>
        <dsp:cNvSpPr/>
      </dsp:nvSpPr>
      <dsp:spPr>
        <a:xfrm>
          <a:off x="5699518" y="514590"/>
          <a:ext cx="2638564" cy="12665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165100" rIns="260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99518" y="514590"/>
        <a:ext cx="2638564" cy="1266511"/>
      </dsp:txXfrm>
    </dsp:sp>
    <dsp:sp modelId="{02AD03F8-7DE0-4096-A4A7-66FCB8959C9F}">
      <dsp:nvSpPr>
        <dsp:cNvPr id="0" name=""/>
        <dsp:cNvSpPr/>
      </dsp:nvSpPr>
      <dsp:spPr>
        <a:xfrm>
          <a:off x="8549168" y="514590"/>
          <a:ext cx="2638564" cy="31662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0" rIns="2606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Apply tokenization and stemming for preparing the textual reviews</a:t>
          </a:r>
        </a:p>
      </dsp:txBody>
      <dsp:txXfrm>
        <a:off x="8549168" y="1781101"/>
        <a:ext cx="2638564" cy="1899766"/>
      </dsp:txXfrm>
    </dsp:sp>
    <dsp:sp modelId="{807A334A-2CD7-48E1-98E2-A0293CE4C9DD}">
      <dsp:nvSpPr>
        <dsp:cNvPr id="0" name=""/>
        <dsp:cNvSpPr/>
      </dsp:nvSpPr>
      <dsp:spPr>
        <a:xfrm>
          <a:off x="8549168" y="514590"/>
          <a:ext cx="2638564" cy="12665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632" tIns="165100" rIns="26063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549168" y="514590"/>
        <a:ext cx="2638564" cy="126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AFB6F-BAED-45E6-893F-282792A27381}">
      <dsp:nvSpPr>
        <dsp:cNvPr id="0" name=""/>
        <dsp:cNvSpPr/>
      </dsp:nvSpPr>
      <dsp:spPr>
        <a:xfrm>
          <a:off x="953503" y="132024"/>
          <a:ext cx="592470" cy="592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C0855-CE00-4C6F-AF99-AEF6823AEDE4}">
      <dsp:nvSpPr>
        <dsp:cNvPr id="0" name=""/>
        <dsp:cNvSpPr/>
      </dsp:nvSpPr>
      <dsp:spPr>
        <a:xfrm>
          <a:off x="591437" y="922058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Accuracy: 79.74 %</a:t>
          </a:r>
        </a:p>
      </dsp:txBody>
      <dsp:txXfrm>
        <a:off x="591437" y="922058"/>
        <a:ext cx="1316601" cy="526640"/>
      </dsp:txXfrm>
    </dsp:sp>
    <dsp:sp modelId="{B183C3D4-6606-418D-ABAC-D4EF405161CC}">
      <dsp:nvSpPr>
        <dsp:cNvPr id="0" name=""/>
        <dsp:cNvSpPr/>
      </dsp:nvSpPr>
      <dsp:spPr>
        <a:xfrm>
          <a:off x="2500510" y="132024"/>
          <a:ext cx="592470" cy="592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017F8-97EF-4B96-953E-B128C1F28AC9}">
      <dsp:nvSpPr>
        <dsp:cNvPr id="0" name=""/>
        <dsp:cNvSpPr/>
      </dsp:nvSpPr>
      <dsp:spPr>
        <a:xfrm>
          <a:off x="2138444" y="922058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Precision: 72.1 %</a:t>
          </a:r>
        </a:p>
      </dsp:txBody>
      <dsp:txXfrm>
        <a:off x="2138444" y="922058"/>
        <a:ext cx="1316601" cy="526640"/>
      </dsp:txXfrm>
    </dsp:sp>
    <dsp:sp modelId="{A5F24310-C6F5-47CE-91DD-A753E52AB7A5}">
      <dsp:nvSpPr>
        <dsp:cNvPr id="0" name=""/>
        <dsp:cNvSpPr/>
      </dsp:nvSpPr>
      <dsp:spPr>
        <a:xfrm>
          <a:off x="953503" y="1777849"/>
          <a:ext cx="592470" cy="592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9A23C-7F8A-44A5-B632-439AC8DD84B7}">
      <dsp:nvSpPr>
        <dsp:cNvPr id="0" name=""/>
        <dsp:cNvSpPr/>
      </dsp:nvSpPr>
      <dsp:spPr>
        <a:xfrm>
          <a:off x="591437" y="2567883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Recall: 79.74 %</a:t>
          </a:r>
        </a:p>
      </dsp:txBody>
      <dsp:txXfrm>
        <a:off x="591437" y="2567883"/>
        <a:ext cx="1316601" cy="526640"/>
      </dsp:txXfrm>
    </dsp:sp>
    <dsp:sp modelId="{6504D07A-4DE5-4FB7-B758-58B50F894649}">
      <dsp:nvSpPr>
        <dsp:cNvPr id="0" name=""/>
        <dsp:cNvSpPr/>
      </dsp:nvSpPr>
      <dsp:spPr>
        <a:xfrm>
          <a:off x="2500510" y="1777849"/>
          <a:ext cx="592470" cy="5924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648F4-52B5-4A39-84E7-BA97BF30F866}">
      <dsp:nvSpPr>
        <dsp:cNvPr id="0" name=""/>
        <dsp:cNvSpPr/>
      </dsp:nvSpPr>
      <dsp:spPr>
        <a:xfrm>
          <a:off x="2138444" y="2567883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F1-score: 73.84 %</a:t>
          </a:r>
        </a:p>
      </dsp:txBody>
      <dsp:txXfrm>
        <a:off x="2138444" y="2567883"/>
        <a:ext cx="1316601" cy="52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68D5-D0BC-473C-A4DC-EC200646CA8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794-77FA-4F67-9373-97203B1F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1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E9794-77FA-4F67-9373-97203B1F8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1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39050-C0BF-C8E1-7F4C-BF7E93CA2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Naïve Bayes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EDA89-5330-6E79-2E74-E050F344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The Secret Sauce Behind Accurate Text Classification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Diagram, background pattern&#10;&#10;Description automatically generated">
            <a:extLst>
              <a:ext uri="{FF2B5EF4-FFF2-40B4-BE49-F238E27FC236}">
                <a16:creationId xmlns:a16="http://schemas.microsoft.com/office/drawing/2014/main" id="{0F25ACCC-4058-3655-2A63-42683A09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2" r="553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82FBB-3A99-1878-1762-395BC5C7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DD558-BCDD-9F3D-685F-042914FBA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7990"/>
              </p:ext>
            </p:extLst>
          </p:nvPr>
        </p:nvGraphicFramePr>
        <p:xfrm>
          <a:off x="555813" y="2139581"/>
          <a:ext cx="11187952" cy="419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43A9-C4E5-DF3B-0F6C-50244B54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Web Scraping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EF2D-B4FE-E9B3-292F-8B5B429B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Web scraping is the process of extracting data from websites using automated software or tools.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We have used Beautiful Soup to scrape about 5k reviews on JBL-Flip-Black-Noise-Cancelling-Speakerphone</a:t>
            </a:r>
          </a:p>
        </p:txBody>
      </p:sp>
      <p:pic>
        <p:nvPicPr>
          <p:cNvPr id="16" name="Picture 15" descr="Sphere of mesh and nodes">
            <a:extLst>
              <a:ext uri="{FF2B5EF4-FFF2-40B4-BE49-F238E27FC236}">
                <a16:creationId xmlns:a16="http://schemas.microsoft.com/office/drawing/2014/main" id="{33649B0E-5351-CD98-3615-77C9B512F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6" r="1087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05E07-0874-5147-DAF4-8B15CDA2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00" y="2749175"/>
            <a:ext cx="6139667" cy="41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C16B-191B-5BCB-5D86-59CB50BF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Naïve Bayes Classifier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ABC3E-051E-60C5-F621-4365295A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/>
              <a:t>Probabilistic machine learning algorithm used for classification tasks, such as text classification, spam filtering, and sentiment analysis.</a:t>
            </a:r>
          </a:p>
          <a:p>
            <a:pPr>
              <a:lnSpc>
                <a:spcPct val="140000"/>
              </a:lnSpc>
            </a:pPr>
            <a:r>
              <a:rPr lang="en-US" sz="1400"/>
              <a:t>The NBC works by calculating the probability of each class (e.g., positive or negative sentiment) given the features</a:t>
            </a:r>
          </a:p>
        </p:txBody>
      </p:sp>
      <p:pic>
        <p:nvPicPr>
          <p:cNvPr id="23" name="Picture 22" descr="Toy plastic numbers">
            <a:extLst>
              <a:ext uri="{FF2B5EF4-FFF2-40B4-BE49-F238E27FC236}">
                <a16:creationId xmlns:a16="http://schemas.microsoft.com/office/drawing/2014/main" id="{5C20CC45-4D5B-E8D3-A8ED-51AB4B58B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8" r="23337" b="-1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F4299-01B0-82B7-D076-C1D0651B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64" y="1084021"/>
            <a:ext cx="3845734" cy="135292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5" name="Content Placeholder 2">
            <a:extLst>
              <a:ext uri="{FF2B5EF4-FFF2-40B4-BE49-F238E27FC236}">
                <a16:creationId xmlns:a16="http://schemas.microsoft.com/office/drawing/2014/main" id="{33030AF5-9441-D3F4-E199-AD4BC8C6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63597"/>
              </p:ext>
            </p:extLst>
          </p:nvPr>
        </p:nvGraphicFramePr>
        <p:xfrm>
          <a:off x="6095999" y="147209"/>
          <a:ext cx="4046484" cy="322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6382F2EF-4DCF-8F80-A642-80FDDF9A6B2E}"/>
              </a:ext>
            </a:extLst>
          </p:cNvPr>
          <p:cNvGrpSpPr/>
          <p:nvPr/>
        </p:nvGrpSpPr>
        <p:grpSpPr>
          <a:xfrm>
            <a:off x="2250263" y="3373757"/>
            <a:ext cx="7892217" cy="3113389"/>
            <a:chOff x="457106" y="3502620"/>
            <a:chExt cx="6429967" cy="312626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EF2DC15-D17B-3FC8-660B-D9E7CF355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106" y="3502620"/>
              <a:ext cx="2907421" cy="312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F857D2D9-E9C0-4B86-29BF-AB5F2EA35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64527" y="3502620"/>
              <a:ext cx="3522546" cy="312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0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A87A9-E9BE-169C-1944-460F4A35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DF69F4-98DB-E916-DD7D-6EC9AB58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/>
              <a:t>Naive Bayes is an efficient machine learning algorithm for text data.</a:t>
            </a:r>
          </a:p>
          <a:p>
            <a:pPr>
              <a:lnSpc>
                <a:spcPct val="140000"/>
              </a:lnSpc>
            </a:pPr>
            <a:r>
              <a:rPr lang="en-US" sz="1300"/>
              <a:t>Web scraping extracts data from websites for research, monitoring, and feedback.</a:t>
            </a:r>
          </a:p>
          <a:p>
            <a:pPr>
              <a:lnSpc>
                <a:spcPct val="140000"/>
              </a:lnSpc>
            </a:pPr>
            <a:r>
              <a:rPr lang="en-US" sz="1300"/>
              <a:t>Naive Bayes and web scraping combine for valuable insights, like classifying customer reviews.</a:t>
            </a:r>
          </a:p>
          <a:p>
            <a:pPr>
              <a:lnSpc>
                <a:spcPct val="140000"/>
              </a:lnSpc>
            </a:pPr>
            <a:r>
              <a:rPr lang="en-US" sz="1300"/>
              <a:t>Ethical considerations and proper cleaning are essential for web scraping and Naive Bayes analysis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esearch">
            <a:extLst>
              <a:ext uri="{FF2B5EF4-FFF2-40B4-BE49-F238E27FC236}">
                <a16:creationId xmlns:a16="http://schemas.microsoft.com/office/drawing/2014/main" id="{F99F4884-09FA-5743-096B-C17422964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084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220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Goudy Old Style</vt:lpstr>
      <vt:lpstr>Söhne</vt:lpstr>
      <vt:lpstr>Wingdings</vt:lpstr>
      <vt:lpstr>FrostyVTI</vt:lpstr>
      <vt:lpstr>Naïve Bayes</vt:lpstr>
      <vt:lpstr>Problem Statement</vt:lpstr>
      <vt:lpstr>Web Scraping</vt:lpstr>
      <vt:lpstr>Naïve Bayes Classifier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Aditya Shambhunath Prakash</dc:creator>
  <cp:lastModifiedBy>Aditya Shambhunath Prakash</cp:lastModifiedBy>
  <cp:revision>1</cp:revision>
  <dcterms:created xsi:type="dcterms:W3CDTF">2023-04-13T02:06:05Z</dcterms:created>
  <dcterms:modified xsi:type="dcterms:W3CDTF">2023-04-13T03:05:21Z</dcterms:modified>
</cp:coreProperties>
</file>