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25"/>
  </p:notesMasterIdLst>
  <p:handoutMasterIdLst>
    <p:handoutMasterId r:id="rId26"/>
  </p:handoutMasterIdLst>
  <p:sldIdLst>
    <p:sldId id="1593" r:id="rId4"/>
    <p:sldId id="1578" r:id="rId5"/>
    <p:sldId id="1594" r:id="rId6"/>
    <p:sldId id="1595" r:id="rId7"/>
    <p:sldId id="1596" r:id="rId8"/>
    <p:sldId id="1598" r:id="rId9"/>
    <p:sldId id="1597" r:id="rId10"/>
    <p:sldId id="1599" r:id="rId11"/>
    <p:sldId id="1603" r:id="rId12"/>
    <p:sldId id="1571" r:id="rId13"/>
    <p:sldId id="1600" r:id="rId14"/>
    <p:sldId id="1488" r:id="rId15"/>
    <p:sldId id="1467" r:id="rId16"/>
    <p:sldId id="1482" r:id="rId17"/>
    <p:sldId id="1489" r:id="rId18"/>
    <p:sldId id="1462" r:id="rId19"/>
    <p:sldId id="1486" r:id="rId20"/>
    <p:sldId id="1474" r:id="rId21"/>
    <p:sldId id="1466" r:id="rId22"/>
    <p:sldId id="1481" r:id="rId23"/>
    <p:sldId id="160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B5A9"/>
    <a:srgbClr val="EDCA7F"/>
    <a:srgbClr val="8CB9C0"/>
    <a:srgbClr val="FBE0AF"/>
    <a:srgbClr val="FFCCCC"/>
    <a:srgbClr val="01B0F3"/>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33BCA-0C24-4AC6-AF9F-FAADBFF792EC}" v="41" dt="2024-09-30T14:29:02.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60"/>
  </p:normalViewPr>
  <p:slideViewPr>
    <p:cSldViewPr snapToGrid="0">
      <p:cViewPr varScale="1">
        <p:scale>
          <a:sx n="111" d="100"/>
          <a:sy n="111" d="100"/>
        </p:scale>
        <p:origin x="612" y="78"/>
      </p:cViewPr>
      <p:guideLst/>
    </p:cSldViewPr>
  </p:slideViewPr>
  <p:notesTextViewPr>
    <p:cViewPr>
      <p:scale>
        <a:sx n="1" d="1"/>
        <a:sy n="1" d="1"/>
      </p:scale>
      <p:origin x="0" y="0"/>
    </p:cViewPr>
  </p:notesTextViewPr>
  <p:notesViewPr>
    <p:cSldViewPr snapToGrid="0">
      <p:cViewPr varScale="1">
        <p:scale>
          <a:sx n="86" d="100"/>
          <a:sy n="86" d="100"/>
        </p:scale>
        <p:origin x="38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arasamy Arjunan" userId="f5e30e74-d283-497e-bf76-fd880089976c" providerId="ADAL" clId="{63873F6D-71B4-4BFB-B453-34B19163A8CA}"/>
    <pc:docChg chg="undo custSel addSld delSld modSld sldOrd">
      <pc:chgData name="Pandarasamy Arjunan" userId="f5e30e74-d283-497e-bf76-fd880089976c" providerId="ADAL" clId="{63873F6D-71B4-4BFB-B453-34B19163A8CA}" dt="2024-06-03T13:35:06.594" v="324" actId="20577"/>
      <pc:docMkLst>
        <pc:docMk/>
      </pc:docMkLst>
      <pc:sldChg chg="add del">
        <pc:chgData name="Pandarasamy Arjunan" userId="f5e30e74-d283-497e-bf76-fd880089976c" providerId="ADAL" clId="{63873F6D-71B4-4BFB-B453-34B19163A8CA}" dt="2024-06-03T13:20:57.764" v="52" actId="47"/>
        <pc:sldMkLst>
          <pc:docMk/>
          <pc:sldMk cId="1729574342" sldId="909"/>
        </pc:sldMkLst>
      </pc:sldChg>
      <pc:sldChg chg="add del">
        <pc:chgData name="Pandarasamy Arjunan" userId="f5e30e74-d283-497e-bf76-fd880089976c" providerId="ADAL" clId="{63873F6D-71B4-4BFB-B453-34B19163A8CA}" dt="2024-06-03T13:20:53.638" v="50" actId="47"/>
        <pc:sldMkLst>
          <pc:docMk/>
          <pc:sldMk cId="1958869058" sldId="910"/>
        </pc:sldMkLst>
      </pc:sldChg>
      <pc:sldChg chg="add del">
        <pc:chgData name="Pandarasamy Arjunan" userId="f5e30e74-d283-497e-bf76-fd880089976c" providerId="ADAL" clId="{63873F6D-71B4-4BFB-B453-34B19163A8CA}" dt="2024-06-03T13:19:51.443" v="40" actId="47"/>
        <pc:sldMkLst>
          <pc:docMk/>
          <pc:sldMk cId="3221881389" sldId="914"/>
        </pc:sldMkLst>
      </pc:sldChg>
      <pc:sldChg chg="delSp add mod">
        <pc:chgData name="Pandarasamy Arjunan" userId="f5e30e74-d283-497e-bf76-fd880089976c" providerId="ADAL" clId="{63873F6D-71B4-4BFB-B453-34B19163A8CA}" dt="2024-06-03T13:21:45.458" v="58" actId="478"/>
        <pc:sldMkLst>
          <pc:docMk/>
          <pc:sldMk cId="832691509" sldId="920"/>
        </pc:sldMkLst>
        <pc:spChg chg="del">
          <ac:chgData name="Pandarasamy Arjunan" userId="f5e30e74-d283-497e-bf76-fd880089976c" providerId="ADAL" clId="{63873F6D-71B4-4BFB-B453-34B19163A8CA}" dt="2024-06-03T13:21:45.458" v="58" actId="478"/>
          <ac:spMkLst>
            <pc:docMk/>
            <pc:sldMk cId="832691509" sldId="920"/>
            <ac:spMk id="4" creationId="{ECF36E9E-C580-1E79-8E89-494BD8B636AB}"/>
          </ac:spMkLst>
        </pc:spChg>
      </pc:sldChg>
      <pc:sldChg chg="add">
        <pc:chgData name="Pandarasamy Arjunan" userId="f5e30e74-d283-497e-bf76-fd880089976c" providerId="ADAL" clId="{63873F6D-71B4-4BFB-B453-34B19163A8CA}" dt="2024-06-03T13:19:22.844" v="2"/>
        <pc:sldMkLst>
          <pc:docMk/>
          <pc:sldMk cId="3599380595" sldId="922"/>
        </pc:sldMkLst>
      </pc:sldChg>
      <pc:sldChg chg="delSp add del mod">
        <pc:chgData name="Pandarasamy Arjunan" userId="f5e30e74-d283-497e-bf76-fd880089976c" providerId="ADAL" clId="{63873F6D-71B4-4BFB-B453-34B19163A8CA}" dt="2024-06-03T13:24:18.088" v="64" actId="47"/>
        <pc:sldMkLst>
          <pc:docMk/>
          <pc:sldMk cId="2679974496" sldId="927"/>
        </pc:sldMkLst>
        <pc:spChg chg="del">
          <ac:chgData name="Pandarasamy Arjunan" userId="f5e30e74-d283-497e-bf76-fd880089976c" providerId="ADAL" clId="{63873F6D-71B4-4BFB-B453-34B19163A8CA}" dt="2024-06-03T13:21:06.040" v="53" actId="478"/>
          <ac:spMkLst>
            <pc:docMk/>
            <pc:sldMk cId="2679974496" sldId="927"/>
            <ac:spMk id="4" creationId="{E6418E54-B0E8-B81E-55E7-3152FC824E91}"/>
          </ac:spMkLst>
        </pc:spChg>
      </pc:sldChg>
      <pc:sldChg chg="modSp mod ord modAnim">
        <pc:chgData name="Pandarasamy Arjunan" userId="f5e30e74-d283-497e-bf76-fd880089976c" providerId="ADAL" clId="{63873F6D-71B4-4BFB-B453-34B19163A8CA}" dt="2024-06-03T13:29:16.214" v="108" actId="27636"/>
        <pc:sldMkLst>
          <pc:docMk/>
          <pc:sldMk cId="3240606295" sldId="928"/>
        </pc:sldMkLst>
        <pc:spChg chg="mod">
          <ac:chgData name="Pandarasamy Arjunan" userId="f5e30e74-d283-497e-bf76-fd880089976c" providerId="ADAL" clId="{63873F6D-71B4-4BFB-B453-34B19163A8CA}" dt="2024-06-03T13:29:16.214" v="108" actId="27636"/>
          <ac:spMkLst>
            <pc:docMk/>
            <pc:sldMk cId="3240606295" sldId="928"/>
            <ac:spMk id="2" creationId="{98ACDB7B-9588-B7B4-03DE-A858C92EF7DF}"/>
          </ac:spMkLst>
        </pc:spChg>
      </pc:sldChg>
      <pc:sldChg chg="del">
        <pc:chgData name="Pandarasamy Arjunan" userId="f5e30e74-d283-497e-bf76-fd880089976c" providerId="ADAL" clId="{63873F6D-71B4-4BFB-B453-34B19163A8CA}" dt="2024-06-03T13:20:51.865" v="49" actId="47"/>
        <pc:sldMkLst>
          <pc:docMk/>
          <pc:sldMk cId="868306819" sldId="930"/>
        </pc:sldMkLst>
      </pc:sldChg>
      <pc:sldChg chg="del">
        <pc:chgData name="Pandarasamy Arjunan" userId="f5e30e74-d283-497e-bf76-fd880089976c" providerId="ADAL" clId="{63873F6D-71B4-4BFB-B453-34B19163A8CA}" dt="2024-06-03T13:20:07.391" v="43" actId="47"/>
        <pc:sldMkLst>
          <pc:docMk/>
          <pc:sldMk cId="707463563" sldId="931"/>
        </pc:sldMkLst>
      </pc:sldChg>
      <pc:sldChg chg="del">
        <pc:chgData name="Pandarasamy Arjunan" userId="f5e30e74-d283-497e-bf76-fd880089976c" providerId="ADAL" clId="{63873F6D-71B4-4BFB-B453-34B19163A8CA}" dt="2024-06-03T13:24:13.904" v="62" actId="47"/>
        <pc:sldMkLst>
          <pc:docMk/>
          <pc:sldMk cId="3876222748" sldId="932"/>
        </pc:sldMkLst>
      </pc:sldChg>
      <pc:sldChg chg="del">
        <pc:chgData name="Pandarasamy Arjunan" userId="f5e30e74-d283-497e-bf76-fd880089976c" providerId="ADAL" clId="{63873F6D-71B4-4BFB-B453-34B19163A8CA}" dt="2024-06-03T13:20:50.173" v="48" actId="47"/>
        <pc:sldMkLst>
          <pc:docMk/>
          <pc:sldMk cId="47395821" sldId="933"/>
        </pc:sldMkLst>
      </pc:sldChg>
      <pc:sldChg chg="del">
        <pc:chgData name="Pandarasamy Arjunan" userId="f5e30e74-d283-497e-bf76-fd880089976c" providerId="ADAL" clId="{63873F6D-71B4-4BFB-B453-34B19163A8CA}" dt="2024-06-03T13:24:15.578" v="63" actId="47"/>
        <pc:sldMkLst>
          <pc:docMk/>
          <pc:sldMk cId="32520400" sldId="935"/>
        </pc:sldMkLst>
      </pc:sldChg>
      <pc:sldChg chg="del">
        <pc:chgData name="Pandarasamy Arjunan" userId="f5e30e74-d283-497e-bf76-fd880089976c" providerId="ADAL" clId="{63873F6D-71B4-4BFB-B453-34B19163A8CA}" dt="2024-06-03T13:20:28.951" v="46" actId="47"/>
        <pc:sldMkLst>
          <pc:docMk/>
          <pc:sldMk cId="2894255990" sldId="1379"/>
        </pc:sldMkLst>
      </pc:sldChg>
      <pc:sldChg chg="del">
        <pc:chgData name="Pandarasamy Arjunan" userId="f5e30e74-d283-497e-bf76-fd880089976c" providerId="ADAL" clId="{63873F6D-71B4-4BFB-B453-34B19163A8CA}" dt="2024-06-03T13:20:30.918" v="47" actId="47"/>
        <pc:sldMkLst>
          <pc:docMk/>
          <pc:sldMk cId="3669547049" sldId="1383"/>
        </pc:sldMkLst>
      </pc:sldChg>
      <pc:sldChg chg="add del">
        <pc:chgData name="Pandarasamy Arjunan" userId="f5e30e74-d283-497e-bf76-fd880089976c" providerId="ADAL" clId="{63873F6D-71B4-4BFB-B453-34B19163A8CA}" dt="2024-06-03T13:29:34.291" v="109" actId="47"/>
        <pc:sldMkLst>
          <pc:docMk/>
          <pc:sldMk cId="1800193327" sldId="1384"/>
        </pc:sldMkLst>
      </pc:sldChg>
      <pc:sldChg chg="modSp mod">
        <pc:chgData name="Pandarasamy Arjunan" userId="f5e30e74-d283-497e-bf76-fd880089976c" providerId="ADAL" clId="{63873F6D-71B4-4BFB-B453-34B19163A8CA}" dt="2024-06-03T13:22:19.573" v="61" actId="20577"/>
        <pc:sldMkLst>
          <pc:docMk/>
          <pc:sldMk cId="838733672" sldId="1385"/>
        </pc:sldMkLst>
        <pc:spChg chg="mod">
          <ac:chgData name="Pandarasamy Arjunan" userId="f5e30e74-d283-497e-bf76-fd880089976c" providerId="ADAL" clId="{63873F6D-71B4-4BFB-B453-34B19163A8CA}" dt="2024-06-03T13:22:19.573" v="61" actId="20577"/>
          <ac:spMkLst>
            <pc:docMk/>
            <pc:sldMk cId="838733672" sldId="1385"/>
            <ac:spMk id="5" creationId="{62BFB357-27F2-CAB3-DB8A-349B06BE1AF8}"/>
          </ac:spMkLst>
        </pc:spChg>
      </pc:sldChg>
      <pc:sldChg chg="add del">
        <pc:chgData name="Pandarasamy Arjunan" userId="f5e30e74-d283-497e-bf76-fd880089976c" providerId="ADAL" clId="{63873F6D-71B4-4BFB-B453-34B19163A8CA}" dt="2024-06-03T13:20:55.379" v="51" actId="47"/>
        <pc:sldMkLst>
          <pc:docMk/>
          <pc:sldMk cId="1868317284" sldId="1386"/>
        </pc:sldMkLst>
      </pc:sldChg>
      <pc:sldChg chg="delSp add del mod">
        <pc:chgData name="Pandarasamy Arjunan" userId="f5e30e74-d283-497e-bf76-fd880089976c" providerId="ADAL" clId="{63873F6D-71B4-4BFB-B453-34B19163A8CA}" dt="2024-06-03T13:24:23.589" v="65" actId="47"/>
        <pc:sldMkLst>
          <pc:docMk/>
          <pc:sldMk cId="2300813458" sldId="1387"/>
        </pc:sldMkLst>
        <pc:spChg chg="del">
          <ac:chgData name="Pandarasamy Arjunan" userId="f5e30e74-d283-497e-bf76-fd880089976c" providerId="ADAL" clId="{63873F6D-71B4-4BFB-B453-34B19163A8CA}" dt="2024-06-03T13:21:10.119" v="54" actId="478"/>
          <ac:spMkLst>
            <pc:docMk/>
            <pc:sldMk cId="2300813458" sldId="1387"/>
            <ac:spMk id="2" creationId="{C6B59619-792C-1698-3731-0AAFE814F6F0}"/>
          </ac:spMkLst>
        </pc:spChg>
      </pc:sldChg>
      <pc:sldChg chg="delSp add mod">
        <pc:chgData name="Pandarasamy Arjunan" userId="f5e30e74-d283-497e-bf76-fd880089976c" providerId="ADAL" clId="{63873F6D-71B4-4BFB-B453-34B19163A8CA}" dt="2024-06-03T13:21:39.194" v="56" actId="478"/>
        <pc:sldMkLst>
          <pc:docMk/>
          <pc:sldMk cId="2770189220" sldId="1388"/>
        </pc:sldMkLst>
        <pc:spChg chg="del">
          <ac:chgData name="Pandarasamy Arjunan" userId="f5e30e74-d283-497e-bf76-fd880089976c" providerId="ADAL" clId="{63873F6D-71B4-4BFB-B453-34B19163A8CA}" dt="2024-06-03T13:21:39.194" v="56" actId="478"/>
          <ac:spMkLst>
            <pc:docMk/>
            <pc:sldMk cId="2770189220" sldId="1388"/>
            <ac:spMk id="6" creationId="{76F70D34-6657-76EF-4454-E3FAFDA87E34}"/>
          </ac:spMkLst>
        </pc:spChg>
      </pc:sldChg>
      <pc:sldChg chg="delSp add mod">
        <pc:chgData name="Pandarasamy Arjunan" userId="f5e30e74-d283-497e-bf76-fd880089976c" providerId="ADAL" clId="{63873F6D-71B4-4BFB-B453-34B19163A8CA}" dt="2024-06-03T13:21:42.451" v="57" actId="478"/>
        <pc:sldMkLst>
          <pc:docMk/>
          <pc:sldMk cId="3713950961" sldId="1389"/>
        </pc:sldMkLst>
        <pc:spChg chg="del">
          <ac:chgData name="Pandarasamy Arjunan" userId="f5e30e74-d283-497e-bf76-fd880089976c" providerId="ADAL" clId="{63873F6D-71B4-4BFB-B453-34B19163A8CA}" dt="2024-06-03T13:21:42.451" v="57" actId="478"/>
          <ac:spMkLst>
            <pc:docMk/>
            <pc:sldMk cId="3713950961" sldId="1389"/>
            <ac:spMk id="6" creationId="{76F70D34-6657-76EF-4454-E3FAFDA87E34}"/>
          </ac:spMkLst>
        </pc:spChg>
      </pc:sldChg>
      <pc:sldChg chg="add">
        <pc:chgData name="Pandarasamy Arjunan" userId="f5e30e74-d283-497e-bf76-fd880089976c" providerId="ADAL" clId="{63873F6D-71B4-4BFB-B453-34B19163A8CA}" dt="2024-06-03T13:19:22.844" v="2"/>
        <pc:sldMkLst>
          <pc:docMk/>
          <pc:sldMk cId="4207757957" sldId="1390"/>
        </pc:sldMkLst>
      </pc:sldChg>
      <pc:sldChg chg="add del">
        <pc:chgData name="Pandarasamy Arjunan" userId="f5e30e74-d283-497e-bf76-fd880089976c" providerId="ADAL" clId="{63873F6D-71B4-4BFB-B453-34B19163A8CA}" dt="2024-06-03T13:30:41.799" v="110" actId="47"/>
        <pc:sldMkLst>
          <pc:docMk/>
          <pc:sldMk cId="2608388328" sldId="1391"/>
        </pc:sldMkLst>
      </pc:sldChg>
      <pc:sldChg chg="add">
        <pc:chgData name="Pandarasamy Arjunan" userId="f5e30e74-d283-497e-bf76-fd880089976c" providerId="ADAL" clId="{63873F6D-71B4-4BFB-B453-34B19163A8CA}" dt="2024-06-03T13:19:22.844" v="2"/>
        <pc:sldMkLst>
          <pc:docMk/>
          <pc:sldMk cId="847103792" sldId="1392"/>
        </pc:sldMkLst>
      </pc:sldChg>
      <pc:sldChg chg="add">
        <pc:chgData name="Pandarasamy Arjunan" userId="f5e30e74-d283-497e-bf76-fd880089976c" providerId="ADAL" clId="{63873F6D-71B4-4BFB-B453-34B19163A8CA}" dt="2024-06-03T13:19:22.844" v="2"/>
        <pc:sldMkLst>
          <pc:docMk/>
          <pc:sldMk cId="651013209" sldId="1393"/>
        </pc:sldMkLst>
      </pc:sldChg>
      <pc:sldChg chg="add">
        <pc:chgData name="Pandarasamy Arjunan" userId="f5e30e74-d283-497e-bf76-fd880089976c" providerId="ADAL" clId="{63873F6D-71B4-4BFB-B453-34B19163A8CA}" dt="2024-06-03T13:19:22.844" v="2"/>
        <pc:sldMkLst>
          <pc:docMk/>
          <pc:sldMk cId="3095556702" sldId="1394"/>
        </pc:sldMkLst>
      </pc:sldChg>
      <pc:sldChg chg="add">
        <pc:chgData name="Pandarasamy Arjunan" userId="f5e30e74-d283-497e-bf76-fd880089976c" providerId="ADAL" clId="{63873F6D-71B4-4BFB-B453-34B19163A8CA}" dt="2024-06-03T13:21:25.647" v="55"/>
        <pc:sldMkLst>
          <pc:docMk/>
          <pc:sldMk cId="148079682" sldId="1395"/>
        </pc:sldMkLst>
      </pc:sldChg>
      <pc:sldChg chg="modSp add mod modAnim">
        <pc:chgData name="Pandarasamy Arjunan" userId="f5e30e74-d283-497e-bf76-fd880089976c" providerId="ADAL" clId="{63873F6D-71B4-4BFB-B453-34B19163A8CA}" dt="2024-06-03T13:35:06.594" v="324" actId="20577"/>
        <pc:sldMkLst>
          <pc:docMk/>
          <pc:sldMk cId="1065781427" sldId="1396"/>
        </pc:sldMkLst>
        <pc:spChg chg="mod">
          <ac:chgData name="Pandarasamy Arjunan" userId="f5e30e74-d283-497e-bf76-fd880089976c" providerId="ADAL" clId="{63873F6D-71B4-4BFB-B453-34B19163A8CA}" dt="2024-06-03T13:35:06.594" v="324" actId="20577"/>
          <ac:spMkLst>
            <pc:docMk/>
            <pc:sldMk cId="1065781427" sldId="1396"/>
            <ac:spMk id="2" creationId="{98ACDB7B-9588-B7B4-03DE-A858C92EF7DF}"/>
          </ac:spMkLst>
        </pc:spChg>
        <pc:spChg chg="mod">
          <ac:chgData name="Pandarasamy Arjunan" userId="f5e30e74-d283-497e-bf76-fd880089976c" providerId="ADAL" clId="{63873F6D-71B4-4BFB-B453-34B19163A8CA}" dt="2024-06-03T13:31:47.128" v="120" actId="20577"/>
          <ac:spMkLst>
            <pc:docMk/>
            <pc:sldMk cId="1065781427" sldId="1396"/>
            <ac:spMk id="3" creationId="{DBF8BDF7-4005-5FD5-D0C5-DF61F5CD1F70}"/>
          </ac:spMkLst>
        </pc:spChg>
      </pc:sldChg>
    </pc:docChg>
  </pc:docChgLst>
  <pc:docChgLst>
    <pc:chgData name="Pandarasamy Arjunan" userId="f5e30e74-d283-497e-bf76-fd880089976c" providerId="ADAL" clId="{EB9B4798-8FDB-467C-81B7-7B963A72CD3F}"/>
    <pc:docChg chg="undo custSel addSld delSld modSld">
      <pc:chgData name="Pandarasamy Arjunan" userId="f5e30e74-d283-497e-bf76-fd880089976c" providerId="ADAL" clId="{EB9B4798-8FDB-467C-81B7-7B963A72CD3F}" dt="2024-04-12T14:46:00.835" v="128" actId="404"/>
      <pc:docMkLst>
        <pc:docMk/>
      </pc:docMkLst>
      <pc:sldChg chg="del">
        <pc:chgData name="Pandarasamy Arjunan" userId="f5e30e74-d283-497e-bf76-fd880089976c" providerId="ADAL" clId="{EB9B4798-8FDB-467C-81B7-7B963A72CD3F}" dt="2024-04-12T14:36:14.039" v="38" actId="47"/>
        <pc:sldMkLst>
          <pc:docMk/>
          <pc:sldMk cId="1034922051" sldId="273"/>
        </pc:sldMkLst>
      </pc:sldChg>
      <pc:sldChg chg="addSp delSp modSp add mod setBg modClrScheme chgLayout">
        <pc:chgData name="Pandarasamy Arjunan" userId="f5e30e74-d283-497e-bf76-fd880089976c" providerId="ADAL" clId="{EB9B4798-8FDB-467C-81B7-7B963A72CD3F}" dt="2024-04-12T14:46:00.835" v="128" actId="404"/>
        <pc:sldMkLst>
          <pc:docMk/>
          <pc:sldMk cId="4112437803" sldId="912"/>
        </pc:sldMkLst>
        <pc:spChg chg="mod ord">
          <ac:chgData name="Pandarasamy Arjunan" userId="f5e30e74-d283-497e-bf76-fd880089976c" providerId="ADAL" clId="{EB9B4798-8FDB-467C-81B7-7B963A72CD3F}" dt="2024-04-12T14:36:31.055" v="41" actId="700"/>
          <ac:spMkLst>
            <pc:docMk/>
            <pc:sldMk cId="4112437803" sldId="912"/>
            <ac:spMk id="5" creationId="{62BFB357-27F2-CAB3-DB8A-349B06BE1AF8}"/>
          </ac:spMkLst>
        </pc:spChg>
        <pc:spChg chg="mod ord">
          <ac:chgData name="Pandarasamy Arjunan" userId="f5e30e74-d283-497e-bf76-fd880089976c" providerId="ADAL" clId="{EB9B4798-8FDB-467C-81B7-7B963A72CD3F}" dt="2024-04-12T14:46:00.835" v="128" actId="404"/>
          <ac:spMkLst>
            <pc:docMk/>
            <pc:sldMk cId="4112437803" sldId="912"/>
            <ac:spMk id="6" creationId="{E0DA5462-5AF1-0B45-7440-020F4F040A94}"/>
          </ac:spMkLst>
        </pc:spChg>
        <pc:spChg chg="del mod">
          <ac:chgData name="Pandarasamy Arjunan" userId="f5e30e74-d283-497e-bf76-fd880089976c" providerId="ADAL" clId="{EB9B4798-8FDB-467C-81B7-7B963A72CD3F}" dt="2024-04-12T14:45:45.151" v="126" actId="478"/>
          <ac:spMkLst>
            <pc:docMk/>
            <pc:sldMk cId="4112437803" sldId="912"/>
            <ac:spMk id="8" creationId="{50704D11-4A51-A00E-BE9F-6AF18753A5F2}"/>
          </ac:spMkLst>
        </pc:spChg>
        <pc:spChg chg="del mod">
          <ac:chgData name="Pandarasamy Arjunan" userId="f5e30e74-d283-497e-bf76-fd880089976c" providerId="ADAL" clId="{EB9B4798-8FDB-467C-81B7-7B963A72CD3F}" dt="2024-04-12T14:37:10.659" v="46" actId="478"/>
          <ac:spMkLst>
            <pc:docMk/>
            <pc:sldMk cId="4112437803" sldId="912"/>
            <ac:spMk id="9" creationId="{ECE74AE9-A268-7F49-1A72-8F5E6D2B2183}"/>
          </ac:spMkLst>
        </pc:spChg>
        <pc:picChg chg="del mod">
          <ac:chgData name="Pandarasamy Arjunan" userId="f5e30e74-d283-497e-bf76-fd880089976c" providerId="ADAL" clId="{EB9B4798-8FDB-467C-81B7-7B963A72CD3F}" dt="2024-04-12T14:39:21.414" v="61" actId="478"/>
          <ac:picMkLst>
            <pc:docMk/>
            <pc:sldMk cId="4112437803" sldId="912"/>
            <ac:picMk id="2" creationId="{D40571C1-9C9C-FE3A-E5E7-4CE6BA3CD18B}"/>
          </ac:picMkLst>
        </pc:picChg>
        <pc:picChg chg="del mod">
          <ac:chgData name="Pandarasamy Arjunan" userId="f5e30e74-d283-497e-bf76-fd880089976c" providerId="ADAL" clId="{EB9B4798-8FDB-467C-81B7-7B963A72CD3F}" dt="2024-04-12T14:37:07.602" v="45" actId="478"/>
          <ac:picMkLst>
            <pc:docMk/>
            <pc:sldMk cId="4112437803" sldId="912"/>
            <ac:picMk id="4" creationId="{19AB35FF-C5FD-5E9E-285B-B514027BE6C6}"/>
          </ac:picMkLst>
        </pc:picChg>
        <pc:picChg chg="add del mod">
          <ac:chgData name="Pandarasamy Arjunan" userId="f5e30e74-d283-497e-bf76-fd880089976c" providerId="ADAL" clId="{EB9B4798-8FDB-467C-81B7-7B963A72CD3F}" dt="2024-04-12T14:39:02.644" v="59" actId="478"/>
          <ac:picMkLst>
            <pc:docMk/>
            <pc:sldMk cId="4112437803" sldId="912"/>
            <ac:picMk id="1026" creationId="{C7935CB4-E490-7CE9-AD2B-82CDA29A6AB3}"/>
          </ac:picMkLst>
        </pc:picChg>
        <pc:picChg chg="add del mod">
          <ac:chgData name="Pandarasamy Arjunan" userId="f5e30e74-d283-497e-bf76-fd880089976c" providerId="ADAL" clId="{EB9B4798-8FDB-467C-81B7-7B963A72CD3F}" dt="2024-04-12T14:44:09.544" v="103" actId="478"/>
          <ac:picMkLst>
            <pc:docMk/>
            <pc:sldMk cId="4112437803" sldId="912"/>
            <ac:picMk id="1028" creationId="{63FD4B1E-AE61-91F7-6CEE-C2FAB8BDADF6}"/>
          </ac:picMkLst>
        </pc:picChg>
        <pc:picChg chg="add mod">
          <ac:chgData name="Pandarasamy Arjunan" userId="f5e30e74-d283-497e-bf76-fd880089976c" providerId="ADAL" clId="{EB9B4798-8FDB-467C-81B7-7B963A72CD3F}" dt="2024-04-12T14:45:11.461" v="117" actId="1076"/>
          <ac:picMkLst>
            <pc:docMk/>
            <pc:sldMk cId="4112437803" sldId="912"/>
            <ac:picMk id="1030" creationId="{D3E81A4C-F5FA-837F-A4BE-59A4EBDF1955}"/>
          </ac:picMkLst>
        </pc:picChg>
      </pc:sldChg>
    </pc:docChg>
  </pc:docChgLst>
  <pc:docChgLst>
    <pc:chgData name="Pandarasamy Arjunan" userId="f5e30e74-d283-497e-bf76-fd880089976c" providerId="ADAL" clId="{624D5791-A0B8-4020-9561-4AB021ECBB35}"/>
    <pc:docChg chg="undo custSel addSld delSld modSld sldOrd modMainMaster">
      <pc:chgData name="Pandarasamy Arjunan" userId="f5e30e74-d283-497e-bf76-fd880089976c" providerId="ADAL" clId="{624D5791-A0B8-4020-9561-4AB021ECBB35}" dt="2024-08-05T14:41:57.532" v="408" actId="113"/>
      <pc:docMkLst>
        <pc:docMk/>
      </pc:docMkLst>
      <pc:sldChg chg="setBg">
        <pc:chgData name="Pandarasamy Arjunan" userId="f5e30e74-d283-497e-bf76-fd880089976c" providerId="ADAL" clId="{624D5791-A0B8-4020-9561-4AB021ECBB35}" dt="2024-08-05T11:51:09.451" v="61"/>
        <pc:sldMkLst>
          <pc:docMk/>
          <pc:sldMk cId="3681237279" sldId="838"/>
        </pc:sldMkLst>
      </pc:sldChg>
      <pc:sldChg chg="del">
        <pc:chgData name="Pandarasamy Arjunan" userId="f5e30e74-d283-497e-bf76-fd880089976c" providerId="ADAL" clId="{624D5791-A0B8-4020-9561-4AB021ECBB35}" dt="2024-08-05T11:50:33.012" v="57" actId="47"/>
        <pc:sldMkLst>
          <pc:docMk/>
          <pc:sldMk cId="3085428435" sldId="908"/>
        </pc:sldMkLst>
      </pc:sldChg>
      <pc:sldChg chg="modSp mod ord modAnim">
        <pc:chgData name="Pandarasamy Arjunan" userId="f5e30e74-d283-497e-bf76-fd880089976c" providerId="ADAL" clId="{624D5791-A0B8-4020-9561-4AB021ECBB35}" dt="2024-08-05T14:39:25.285" v="397" actId="113"/>
        <pc:sldMkLst>
          <pc:docMk/>
          <pc:sldMk cId="1323107845" sldId="911"/>
        </pc:sldMkLst>
        <pc:spChg chg="mod">
          <ac:chgData name="Pandarasamy Arjunan" userId="f5e30e74-d283-497e-bf76-fd880089976c" providerId="ADAL" clId="{624D5791-A0B8-4020-9561-4AB021ECBB35}" dt="2024-08-05T14:39:25.285" v="397" actId="113"/>
          <ac:spMkLst>
            <pc:docMk/>
            <pc:sldMk cId="1323107845" sldId="911"/>
            <ac:spMk id="2" creationId="{98ACDB7B-9588-B7B4-03DE-A858C92EF7DF}"/>
          </ac:spMkLst>
        </pc:spChg>
        <pc:spChg chg="mod">
          <ac:chgData name="Pandarasamy Arjunan" userId="f5e30e74-d283-497e-bf76-fd880089976c" providerId="ADAL" clId="{624D5791-A0B8-4020-9561-4AB021ECBB35}" dt="2024-08-05T11:54:54.301" v="103" actId="207"/>
          <ac:spMkLst>
            <pc:docMk/>
            <pc:sldMk cId="1323107845" sldId="911"/>
            <ac:spMk id="3" creationId="{DBF8BDF7-4005-5FD5-D0C5-DF61F5CD1F70}"/>
          </ac:spMkLst>
        </pc:spChg>
      </pc:sldChg>
      <pc:sldChg chg="del">
        <pc:chgData name="Pandarasamy Arjunan" userId="f5e30e74-d283-497e-bf76-fd880089976c" providerId="ADAL" clId="{624D5791-A0B8-4020-9561-4AB021ECBB35}" dt="2024-08-05T11:50:13.099" v="56" actId="47"/>
        <pc:sldMkLst>
          <pc:docMk/>
          <pc:sldMk cId="3805245108" sldId="913"/>
        </pc:sldMkLst>
      </pc:sldChg>
      <pc:sldChg chg="del">
        <pc:chgData name="Pandarasamy Arjunan" userId="f5e30e74-d283-497e-bf76-fd880089976c" providerId="ADAL" clId="{624D5791-A0B8-4020-9561-4AB021ECBB35}" dt="2024-08-05T11:57:29.822" v="122" actId="47"/>
        <pc:sldMkLst>
          <pc:docMk/>
          <pc:sldMk cId="2636906393" sldId="915"/>
        </pc:sldMkLst>
      </pc:sldChg>
      <pc:sldChg chg="del">
        <pc:chgData name="Pandarasamy Arjunan" userId="f5e30e74-d283-497e-bf76-fd880089976c" providerId="ADAL" clId="{624D5791-A0B8-4020-9561-4AB021ECBB35}" dt="2024-08-05T11:57:31.098" v="123" actId="47"/>
        <pc:sldMkLst>
          <pc:docMk/>
          <pc:sldMk cId="4165620617" sldId="916"/>
        </pc:sldMkLst>
      </pc:sldChg>
      <pc:sldChg chg="del">
        <pc:chgData name="Pandarasamy Arjunan" userId="f5e30e74-d283-497e-bf76-fd880089976c" providerId="ADAL" clId="{624D5791-A0B8-4020-9561-4AB021ECBB35}" dt="2024-08-05T11:50:33.012" v="57" actId="47"/>
        <pc:sldMkLst>
          <pc:docMk/>
          <pc:sldMk cId="1572242678" sldId="918"/>
        </pc:sldMkLst>
      </pc:sldChg>
      <pc:sldChg chg="modSp mod">
        <pc:chgData name="Pandarasamy Arjunan" userId="f5e30e74-d283-497e-bf76-fd880089976c" providerId="ADAL" clId="{624D5791-A0B8-4020-9561-4AB021ECBB35}" dt="2024-08-05T12:03:57.476" v="346" actId="207"/>
        <pc:sldMkLst>
          <pc:docMk/>
          <pc:sldMk cId="2156042574" sldId="919"/>
        </pc:sldMkLst>
        <pc:spChg chg="mod">
          <ac:chgData name="Pandarasamy Arjunan" userId="f5e30e74-d283-497e-bf76-fd880089976c" providerId="ADAL" clId="{624D5791-A0B8-4020-9561-4AB021ECBB35}" dt="2024-08-05T12:03:57.476" v="346" actId="207"/>
          <ac:spMkLst>
            <pc:docMk/>
            <pc:sldMk cId="2156042574" sldId="919"/>
            <ac:spMk id="6" creationId="{7E25EC51-F978-518C-F17B-FEB5E2A8438B}"/>
          </ac:spMkLst>
        </pc:spChg>
      </pc:sldChg>
      <pc:sldChg chg="modSp mod">
        <pc:chgData name="Pandarasamy Arjunan" userId="f5e30e74-d283-497e-bf76-fd880089976c" providerId="ADAL" clId="{624D5791-A0B8-4020-9561-4AB021ECBB35}" dt="2024-08-05T12:04:34.558" v="351" actId="207"/>
        <pc:sldMkLst>
          <pc:docMk/>
          <pc:sldMk cId="832691509" sldId="920"/>
        </pc:sldMkLst>
        <pc:spChg chg="mod">
          <ac:chgData name="Pandarasamy Arjunan" userId="f5e30e74-d283-497e-bf76-fd880089976c" providerId="ADAL" clId="{624D5791-A0B8-4020-9561-4AB021ECBB35}" dt="2024-08-05T12:04:34.558" v="351" actId="207"/>
          <ac:spMkLst>
            <pc:docMk/>
            <pc:sldMk cId="832691509" sldId="920"/>
            <ac:spMk id="3" creationId="{8998F912-4E80-2DC1-6170-7C13F572610E}"/>
          </ac:spMkLst>
        </pc:spChg>
      </pc:sldChg>
      <pc:sldChg chg="modSp mod ord modAnim">
        <pc:chgData name="Pandarasamy Arjunan" userId="f5e30e74-d283-497e-bf76-fd880089976c" providerId="ADAL" clId="{624D5791-A0B8-4020-9561-4AB021ECBB35}" dt="2024-08-05T14:41:38.694" v="404" actId="113"/>
        <pc:sldMkLst>
          <pc:docMk/>
          <pc:sldMk cId="1046929287" sldId="921"/>
        </pc:sldMkLst>
        <pc:spChg chg="mod">
          <ac:chgData name="Pandarasamy Arjunan" userId="f5e30e74-d283-497e-bf76-fd880089976c" providerId="ADAL" clId="{624D5791-A0B8-4020-9561-4AB021ECBB35}" dt="2024-08-05T11:56:52.073" v="120" actId="207"/>
          <ac:spMkLst>
            <pc:docMk/>
            <pc:sldMk cId="1046929287" sldId="921"/>
            <ac:spMk id="8" creationId="{2D62B7CA-2E81-3E7A-4178-D85ECE58B860}"/>
          </ac:spMkLst>
        </pc:spChg>
        <pc:spChg chg="mod">
          <ac:chgData name="Pandarasamy Arjunan" userId="f5e30e74-d283-497e-bf76-fd880089976c" providerId="ADAL" clId="{624D5791-A0B8-4020-9561-4AB021ECBB35}" dt="2024-08-05T14:41:38.694" v="404" actId="113"/>
          <ac:spMkLst>
            <pc:docMk/>
            <pc:sldMk cId="1046929287" sldId="921"/>
            <ac:spMk id="9" creationId="{47C04683-9D26-7720-A3F1-12D7D1DDB243}"/>
          </ac:spMkLst>
        </pc:spChg>
      </pc:sldChg>
      <pc:sldChg chg="modSp mod">
        <pc:chgData name="Pandarasamy Arjunan" userId="f5e30e74-d283-497e-bf76-fd880089976c" providerId="ADAL" clId="{624D5791-A0B8-4020-9561-4AB021ECBB35}" dt="2024-08-05T12:04:42.620" v="353" actId="207"/>
        <pc:sldMkLst>
          <pc:docMk/>
          <pc:sldMk cId="3599380595" sldId="922"/>
        </pc:sldMkLst>
        <pc:spChg chg="mod">
          <ac:chgData name="Pandarasamy Arjunan" userId="f5e30e74-d283-497e-bf76-fd880089976c" providerId="ADAL" clId="{624D5791-A0B8-4020-9561-4AB021ECBB35}" dt="2024-08-05T12:04:42.620" v="353" actId="207"/>
          <ac:spMkLst>
            <pc:docMk/>
            <pc:sldMk cId="3599380595" sldId="922"/>
            <ac:spMk id="3" creationId="{8998F912-4E80-2DC1-6170-7C13F572610E}"/>
          </ac:spMkLst>
        </pc:spChg>
      </pc:sldChg>
      <pc:sldChg chg="del">
        <pc:chgData name="Pandarasamy Arjunan" userId="f5e30e74-d283-497e-bf76-fd880089976c" providerId="ADAL" clId="{624D5791-A0B8-4020-9561-4AB021ECBB35}" dt="2024-08-05T11:50:33.012" v="57" actId="47"/>
        <pc:sldMkLst>
          <pc:docMk/>
          <pc:sldMk cId="2246934440" sldId="923"/>
        </pc:sldMkLst>
      </pc:sldChg>
      <pc:sldChg chg="del">
        <pc:chgData name="Pandarasamy Arjunan" userId="f5e30e74-d283-497e-bf76-fd880089976c" providerId="ADAL" clId="{624D5791-A0B8-4020-9561-4AB021ECBB35}" dt="2024-08-05T11:50:33.012" v="57" actId="47"/>
        <pc:sldMkLst>
          <pc:docMk/>
          <pc:sldMk cId="4094669927" sldId="924"/>
        </pc:sldMkLst>
      </pc:sldChg>
      <pc:sldChg chg="del">
        <pc:chgData name="Pandarasamy Arjunan" userId="f5e30e74-d283-497e-bf76-fd880089976c" providerId="ADAL" clId="{624D5791-A0B8-4020-9561-4AB021ECBB35}" dt="2024-08-05T11:50:33.012" v="57" actId="47"/>
        <pc:sldMkLst>
          <pc:docMk/>
          <pc:sldMk cId="1057386815" sldId="925"/>
        </pc:sldMkLst>
      </pc:sldChg>
      <pc:sldChg chg="del">
        <pc:chgData name="Pandarasamy Arjunan" userId="f5e30e74-d283-497e-bf76-fd880089976c" providerId="ADAL" clId="{624D5791-A0B8-4020-9561-4AB021ECBB35}" dt="2024-08-05T11:50:33.012" v="57" actId="47"/>
        <pc:sldMkLst>
          <pc:docMk/>
          <pc:sldMk cId="3797892528" sldId="926"/>
        </pc:sldMkLst>
      </pc:sldChg>
      <pc:sldChg chg="modSp mod modAnim">
        <pc:chgData name="Pandarasamy Arjunan" userId="f5e30e74-d283-497e-bf76-fd880089976c" providerId="ADAL" clId="{624D5791-A0B8-4020-9561-4AB021ECBB35}" dt="2024-08-05T14:41:57.532" v="408" actId="113"/>
        <pc:sldMkLst>
          <pc:docMk/>
          <pc:sldMk cId="3240606295" sldId="928"/>
        </pc:sldMkLst>
        <pc:spChg chg="mod">
          <ac:chgData name="Pandarasamy Arjunan" userId="f5e30e74-d283-497e-bf76-fd880089976c" providerId="ADAL" clId="{624D5791-A0B8-4020-9561-4AB021ECBB35}" dt="2024-08-05T14:41:57.532" v="408" actId="113"/>
          <ac:spMkLst>
            <pc:docMk/>
            <pc:sldMk cId="3240606295" sldId="928"/>
            <ac:spMk id="2" creationId="{98ACDB7B-9588-B7B4-03DE-A858C92EF7DF}"/>
          </ac:spMkLst>
        </pc:spChg>
        <pc:spChg chg="mod">
          <ac:chgData name="Pandarasamy Arjunan" userId="f5e30e74-d283-497e-bf76-fd880089976c" providerId="ADAL" clId="{624D5791-A0B8-4020-9561-4AB021ECBB35}" dt="2024-08-05T11:49:29.231" v="53" actId="207"/>
          <ac:spMkLst>
            <pc:docMk/>
            <pc:sldMk cId="3240606295" sldId="928"/>
            <ac:spMk id="3" creationId="{DBF8BDF7-4005-5FD5-D0C5-DF61F5CD1F70}"/>
          </ac:spMkLst>
        </pc:spChg>
      </pc:sldChg>
      <pc:sldChg chg="modSp mod modAnim">
        <pc:chgData name="Pandarasamy Arjunan" userId="f5e30e74-d283-497e-bf76-fd880089976c" providerId="ADAL" clId="{624D5791-A0B8-4020-9561-4AB021ECBB35}" dt="2024-08-05T14:41:25.565" v="402" actId="113"/>
        <pc:sldMkLst>
          <pc:docMk/>
          <pc:sldMk cId="541986151" sldId="929"/>
        </pc:sldMkLst>
        <pc:spChg chg="mod">
          <ac:chgData name="Pandarasamy Arjunan" userId="f5e30e74-d283-497e-bf76-fd880089976c" providerId="ADAL" clId="{624D5791-A0B8-4020-9561-4AB021ECBB35}" dt="2024-08-05T14:41:25.565" v="402" actId="113"/>
          <ac:spMkLst>
            <pc:docMk/>
            <pc:sldMk cId="541986151" sldId="929"/>
            <ac:spMk id="2" creationId="{98ACDB7B-9588-B7B4-03DE-A858C92EF7DF}"/>
          </ac:spMkLst>
        </pc:spChg>
        <pc:spChg chg="mod">
          <ac:chgData name="Pandarasamy Arjunan" userId="f5e30e74-d283-497e-bf76-fd880089976c" providerId="ADAL" clId="{624D5791-A0B8-4020-9561-4AB021ECBB35}" dt="2024-08-05T11:50:44.071" v="58" actId="207"/>
          <ac:spMkLst>
            <pc:docMk/>
            <pc:sldMk cId="541986151" sldId="929"/>
            <ac:spMk id="3" creationId="{DBF8BDF7-4005-5FD5-D0C5-DF61F5CD1F70}"/>
          </ac:spMkLst>
        </pc:spChg>
      </pc:sldChg>
      <pc:sldChg chg="delSp modSp mod setBg">
        <pc:chgData name="Pandarasamy Arjunan" userId="f5e30e74-d283-497e-bf76-fd880089976c" providerId="ADAL" clId="{624D5791-A0B8-4020-9561-4AB021ECBB35}" dt="2024-08-05T11:51:45.583" v="63" actId="207"/>
        <pc:sldMkLst>
          <pc:docMk/>
          <pc:sldMk cId="838733672" sldId="1385"/>
        </pc:sldMkLst>
        <pc:spChg chg="mod">
          <ac:chgData name="Pandarasamy Arjunan" userId="f5e30e74-d283-497e-bf76-fd880089976c" providerId="ADAL" clId="{624D5791-A0B8-4020-9561-4AB021ECBB35}" dt="2024-08-05T11:48:44.356" v="52" actId="255"/>
          <ac:spMkLst>
            <pc:docMk/>
            <pc:sldMk cId="838733672" sldId="1385"/>
            <ac:spMk id="5" creationId="{62BFB357-27F2-CAB3-DB8A-349B06BE1AF8}"/>
          </ac:spMkLst>
        </pc:spChg>
        <pc:spChg chg="mod">
          <ac:chgData name="Pandarasamy Arjunan" userId="f5e30e74-d283-497e-bf76-fd880089976c" providerId="ADAL" clId="{624D5791-A0B8-4020-9561-4AB021ECBB35}" dt="2024-08-05T11:51:45.583" v="63" actId="207"/>
          <ac:spMkLst>
            <pc:docMk/>
            <pc:sldMk cId="838733672" sldId="1385"/>
            <ac:spMk id="11" creationId="{DE00920B-79FB-6857-F3B1-ECD8CE96BE76}"/>
          </ac:spMkLst>
        </pc:spChg>
        <pc:spChg chg="mod">
          <ac:chgData name="Pandarasamy Arjunan" userId="f5e30e74-d283-497e-bf76-fd880089976c" providerId="ADAL" clId="{624D5791-A0B8-4020-9561-4AB021ECBB35}" dt="2024-08-05T11:51:45.583" v="63" actId="207"/>
          <ac:spMkLst>
            <pc:docMk/>
            <pc:sldMk cId="838733672" sldId="1385"/>
            <ac:spMk id="16" creationId="{55D6878F-6FFC-FAE5-07B1-73AB5479E4B6}"/>
          </ac:spMkLst>
        </pc:spChg>
        <pc:picChg chg="del">
          <ac:chgData name="Pandarasamy Arjunan" userId="f5e30e74-d283-497e-bf76-fd880089976c" providerId="ADAL" clId="{624D5791-A0B8-4020-9561-4AB021ECBB35}" dt="2024-08-05T11:48:15.147" v="41" actId="478"/>
          <ac:picMkLst>
            <pc:docMk/>
            <pc:sldMk cId="838733672" sldId="1385"/>
            <ac:picMk id="2" creationId="{E3511063-3AC0-579A-D25F-D2C9745012BC}"/>
          </ac:picMkLst>
        </pc:picChg>
      </pc:sldChg>
      <pc:sldChg chg="modSp mod chgLayout">
        <pc:chgData name="Pandarasamy Arjunan" userId="f5e30e74-d283-497e-bf76-fd880089976c" providerId="ADAL" clId="{624D5791-A0B8-4020-9561-4AB021ECBB35}" dt="2024-08-05T12:04:27.967" v="349" actId="207"/>
        <pc:sldMkLst>
          <pc:docMk/>
          <pc:sldMk cId="2770189220" sldId="1388"/>
        </pc:sldMkLst>
        <pc:spChg chg="mod ord">
          <ac:chgData name="Pandarasamy Arjunan" userId="f5e30e74-d283-497e-bf76-fd880089976c" providerId="ADAL" clId="{624D5791-A0B8-4020-9561-4AB021ECBB35}" dt="2024-08-05T12:04:22.867" v="348" actId="700"/>
          <ac:spMkLst>
            <pc:docMk/>
            <pc:sldMk cId="2770189220" sldId="1388"/>
            <ac:spMk id="2" creationId="{89DAFBED-30FC-C96F-3988-58132C173B27}"/>
          </ac:spMkLst>
        </pc:spChg>
        <pc:spChg chg="mod ord">
          <ac:chgData name="Pandarasamy Arjunan" userId="f5e30e74-d283-497e-bf76-fd880089976c" providerId="ADAL" clId="{624D5791-A0B8-4020-9561-4AB021ECBB35}" dt="2024-08-05T12:04:27.967" v="349" actId="207"/>
          <ac:spMkLst>
            <pc:docMk/>
            <pc:sldMk cId="2770189220" sldId="1388"/>
            <ac:spMk id="3" creationId="{D4292B70-11FC-0DF7-6E0B-C0DE98BC86E4}"/>
          </ac:spMkLst>
        </pc:spChg>
        <pc:spChg chg="mod ord">
          <ac:chgData name="Pandarasamy Arjunan" userId="f5e30e74-d283-497e-bf76-fd880089976c" providerId="ADAL" clId="{624D5791-A0B8-4020-9561-4AB021ECBB35}" dt="2024-08-05T12:04:22.867" v="348" actId="700"/>
          <ac:spMkLst>
            <pc:docMk/>
            <pc:sldMk cId="2770189220" sldId="1388"/>
            <ac:spMk id="4" creationId="{42016EAA-1082-2575-D343-3B937328D6DF}"/>
          </ac:spMkLst>
        </pc:spChg>
        <pc:spChg chg="mod ord">
          <ac:chgData name="Pandarasamy Arjunan" userId="f5e30e74-d283-497e-bf76-fd880089976c" providerId="ADAL" clId="{624D5791-A0B8-4020-9561-4AB021ECBB35}" dt="2024-08-05T12:04:22.867" v="348" actId="700"/>
          <ac:spMkLst>
            <pc:docMk/>
            <pc:sldMk cId="2770189220" sldId="1388"/>
            <ac:spMk id="5" creationId="{6AA1981D-C7F7-5536-4EFB-C176B9D67D0B}"/>
          </ac:spMkLst>
        </pc:spChg>
      </pc:sldChg>
      <pc:sldChg chg="modSp mod">
        <pc:chgData name="Pandarasamy Arjunan" userId="f5e30e74-d283-497e-bf76-fd880089976c" providerId="ADAL" clId="{624D5791-A0B8-4020-9561-4AB021ECBB35}" dt="2024-08-05T12:04:31.703" v="350" actId="207"/>
        <pc:sldMkLst>
          <pc:docMk/>
          <pc:sldMk cId="3713950961" sldId="1389"/>
        </pc:sldMkLst>
        <pc:spChg chg="mod">
          <ac:chgData name="Pandarasamy Arjunan" userId="f5e30e74-d283-497e-bf76-fd880089976c" providerId="ADAL" clId="{624D5791-A0B8-4020-9561-4AB021ECBB35}" dt="2024-08-05T12:04:31.703" v="350" actId="207"/>
          <ac:spMkLst>
            <pc:docMk/>
            <pc:sldMk cId="3713950961" sldId="1389"/>
            <ac:spMk id="3" creationId="{D4292B70-11FC-0DF7-6E0B-C0DE98BC86E4}"/>
          </ac:spMkLst>
        </pc:spChg>
      </pc:sldChg>
      <pc:sldChg chg="modSp mod">
        <pc:chgData name="Pandarasamy Arjunan" userId="f5e30e74-d283-497e-bf76-fd880089976c" providerId="ADAL" clId="{624D5791-A0B8-4020-9561-4AB021ECBB35}" dt="2024-08-05T12:04:39.655" v="352" actId="207"/>
        <pc:sldMkLst>
          <pc:docMk/>
          <pc:sldMk cId="4207757957" sldId="1390"/>
        </pc:sldMkLst>
        <pc:spChg chg="mod">
          <ac:chgData name="Pandarasamy Arjunan" userId="f5e30e74-d283-497e-bf76-fd880089976c" providerId="ADAL" clId="{624D5791-A0B8-4020-9561-4AB021ECBB35}" dt="2024-08-05T12:04:39.655" v="352" actId="207"/>
          <ac:spMkLst>
            <pc:docMk/>
            <pc:sldMk cId="4207757957" sldId="1390"/>
            <ac:spMk id="3" creationId="{EECCA7AC-8E22-D068-5E0A-D3F5AF13C4F9}"/>
          </ac:spMkLst>
        </pc:spChg>
      </pc:sldChg>
      <pc:sldChg chg="modSp mod">
        <pc:chgData name="Pandarasamy Arjunan" userId="f5e30e74-d283-497e-bf76-fd880089976c" providerId="ADAL" clId="{624D5791-A0B8-4020-9561-4AB021ECBB35}" dt="2024-08-05T12:04:46.016" v="354" actId="207"/>
        <pc:sldMkLst>
          <pc:docMk/>
          <pc:sldMk cId="847103792" sldId="1392"/>
        </pc:sldMkLst>
        <pc:spChg chg="mod">
          <ac:chgData name="Pandarasamy Arjunan" userId="f5e30e74-d283-497e-bf76-fd880089976c" providerId="ADAL" clId="{624D5791-A0B8-4020-9561-4AB021ECBB35}" dt="2024-08-05T12:04:46.016" v="354" actId="207"/>
          <ac:spMkLst>
            <pc:docMk/>
            <pc:sldMk cId="847103792" sldId="1392"/>
            <ac:spMk id="3" creationId="{1230EF82-1E63-6F7B-395D-78D201CBF5CF}"/>
          </ac:spMkLst>
        </pc:spChg>
      </pc:sldChg>
      <pc:sldChg chg="modSp mod">
        <pc:chgData name="Pandarasamy Arjunan" userId="f5e30e74-d283-497e-bf76-fd880089976c" providerId="ADAL" clId="{624D5791-A0B8-4020-9561-4AB021ECBB35}" dt="2024-08-05T12:04:49.394" v="355" actId="207"/>
        <pc:sldMkLst>
          <pc:docMk/>
          <pc:sldMk cId="651013209" sldId="1393"/>
        </pc:sldMkLst>
        <pc:spChg chg="mod">
          <ac:chgData name="Pandarasamy Arjunan" userId="f5e30e74-d283-497e-bf76-fd880089976c" providerId="ADAL" clId="{624D5791-A0B8-4020-9561-4AB021ECBB35}" dt="2024-08-05T12:04:49.394" v="355" actId="207"/>
          <ac:spMkLst>
            <pc:docMk/>
            <pc:sldMk cId="651013209" sldId="1393"/>
            <ac:spMk id="3" creationId="{1230EF82-1E63-6F7B-395D-78D201CBF5CF}"/>
          </ac:spMkLst>
        </pc:spChg>
      </pc:sldChg>
      <pc:sldChg chg="modSp mod">
        <pc:chgData name="Pandarasamy Arjunan" userId="f5e30e74-d283-497e-bf76-fd880089976c" providerId="ADAL" clId="{624D5791-A0B8-4020-9561-4AB021ECBB35}" dt="2024-08-05T12:04:53.779" v="356" actId="207"/>
        <pc:sldMkLst>
          <pc:docMk/>
          <pc:sldMk cId="3095556702" sldId="1394"/>
        </pc:sldMkLst>
        <pc:spChg chg="mod">
          <ac:chgData name="Pandarasamy Arjunan" userId="f5e30e74-d283-497e-bf76-fd880089976c" providerId="ADAL" clId="{624D5791-A0B8-4020-9561-4AB021ECBB35}" dt="2024-08-05T12:04:53.779" v="356" actId="207"/>
          <ac:spMkLst>
            <pc:docMk/>
            <pc:sldMk cId="3095556702" sldId="1394"/>
            <ac:spMk id="3" creationId="{BC356545-E344-7F89-D79E-3BB136299ABD}"/>
          </ac:spMkLst>
        </pc:spChg>
      </pc:sldChg>
      <pc:sldChg chg="del">
        <pc:chgData name="Pandarasamy Arjunan" userId="f5e30e74-d283-497e-bf76-fd880089976c" providerId="ADAL" clId="{624D5791-A0B8-4020-9561-4AB021ECBB35}" dt="2024-08-05T11:50:47.971" v="59" actId="47"/>
        <pc:sldMkLst>
          <pc:docMk/>
          <pc:sldMk cId="148079682" sldId="1395"/>
        </pc:sldMkLst>
      </pc:sldChg>
      <pc:sldChg chg="modSp mod">
        <pc:chgData name="Pandarasamy Arjunan" userId="f5e30e74-d283-497e-bf76-fd880089976c" providerId="ADAL" clId="{624D5791-A0B8-4020-9561-4AB021ECBB35}" dt="2024-08-05T14:41:43.156" v="405" actId="12"/>
        <pc:sldMkLst>
          <pc:docMk/>
          <pc:sldMk cId="1065781427" sldId="1396"/>
        </pc:sldMkLst>
        <pc:spChg chg="mod">
          <ac:chgData name="Pandarasamy Arjunan" userId="f5e30e74-d283-497e-bf76-fd880089976c" providerId="ADAL" clId="{624D5791-A0B8-4020-9561-4AB021ECBB35}" dt="2024-08-05T14:41:43.156" v="405" actId="12"/>
          <ac:spMkLst>
            <pc:docMk/>
            <pc:sldMk cId="1065781427" sldId="1396"/>
            <ac:spMk id="2" creationId="{98ACDB7B-9588-B7B4-03DE-A858C92EF7DF}"/>
          </ac:spMkLst>
        </pc:spChg>
        <pc:spChg chg="mod">
          <ac:chgData name="Pandarasamy Arjunan" userId="f5e30e74-d283-497e-bf76-fd880089976c" providerId="ADAL" clId="{624D5791-A0B8-4020-9561-4AB021ECBB35}" dt="2024-08-05T14:40:25.042" v="401" actId="2711"/>
          <ac:spMkLst>
            <pc:docMk/>
            <pc:sldMk cId="1065781427" sldId="1396"/>
            <ac:spMk id="3" creationId="{DBF8BDF7-4005-5FD5-D0C5-DF61F5CD1F70}"/>
          </ac:spMkLst>
        </pc:spChg>
      </pc:sldChg>
      <pc:sldChg chg="addSp delSp modSp new mod modAnim">
        <pc:chgData name="Pandarasamy Arjunan" userId="f5e30e74-d283-497e-bf76-fd880089976c" providerId="ADAL" clId="{624D5791-A0B8-4020-9561-4AB021ECBB35}" dt="2024-08-05T14:41:32.392" v="403" actId="113"/>
        <pc:sldMkLst>
          <pc:docMk/>
          <pc:sldMk cId="641205127" sldId="1397"/>
        </pc:sldMkLst>
        <pc:spChg chg="mod">
          <ac:chgData name="Pandarasamy Arjunan" userId="f5e30e74-d283-497e-bf76-fd880089976c" providerId="ADAL" clId="{624D5791-A0B8-4020-9561-4AB021ECBB35}" dt="2024-08-05T11:57:48.491" v="133" actId="20577"/>
          <ac:spMkLst>
            <pc:docMk/>
            <pc:sldMk cId="641205127" sldId="1397"/>
            <ac:spMk id="2" creationId="{FC92C593-FBCC-5496-721C-950999E5202A}"/>
          </ac:spMkLst>
        </pc:spChg>
        <pc:spChg chg="del">
          <ac:chgData name="Pandarasamy Arjunan" userId="f5e30e74-d283-497e-bf76-fd880089976c" providerId="ADAL" clId="{624D5791-A0B8-4020-9561-4AB021ECBB35}" dt="2024-08-05T11:57:56.971" v="134" actId="478"/>
          <ac:spMkLst>
            <pc:docMk/>
            <pc:sldMk cId="641205127" sldId="1397"/>
            <ac:spMk id="3" creationId="{E1B90859-D1ED-AC91-ABD5-8DC2E2974A77}"/>
          </ac:spMkLst>
        </pc:spChg>
        <pc:spChg chg="add mod">
          <ac:chgData name="Pandarasamy Arjunan" userId="f5e30e74-d283-497e-bf76-fd880089976c" providerId="ADAL" clId="{624D5791-A0B8-4020-9561-4AB021ECBB35}" dt="2024-08-05T14:41:32.392" v="403" actId="113"/>
          <ac:spMkLst>
            <pc:docMk/>
            <pc:sldMk cId="641205127" sldId="1397"/>
            <ac:spMk id="7" creationId="{E03DCE64-E6D5-C584-BFBC-6F931A5912E0}"/>
          </ac:spMkLst>
        </pc:spChg>
      </pc:sldChg>
      <pc:sldChg chg="addSp delSp modSp new mod modClrScheme chgLayout">
        <pc:chgData name="Pandarasamy Arjunan" userId="f5e30e74-d283-497e-bf76-fd880089976c" providerId="ADAL" clId="{624D5791-A0B8-4020-9561-4AB021ECBB35}" dt="2024-08-05T14:35:01.377" v="393" actId="404"/>
        <pc:sldMkLst>
          <pc:docMk/>
          <pc:sldMk cId="3624294332" sldId="1398"/>
        </pc:sldMkLst>
        <pc:spChg chg="mod ord">
          <ac:chgData name="Pandarasamy Arjunan" userId="f5e30e74-d283-497e-bf76-fd880089976c" providerId="ADAL" clId="{624D5791-A0B8-4020-9561-4AB021ECBB35}" dt="2024-08-05T14:35:01.377" v="393" actId="404"/>
          <ac:spMkLst>
            <pc:docMk/>
            <pc:sldMk cId="3624294332" sldId="1398"/>
            <ac:spMk id="2" creationId="{63EA1432-4E29-8F79-CE6C-C647190EE68A}"/>
          </ac:spMkLst>
        </pc:spChg>
        <pc:spChg chg="del">
          <ac:chgData name="Pandarasamy Arjunan" userId="f5e30e74-d283-497e-bf76-fd880089976c" providerId="ADAL" clId="{624D5791-A0B8-4020-9561-4AB021ECBB35}" dt="2024-08-05T14:34:44.787" v="373" actId="700"/>
          <ac:spMkLst>
            <pc:docMk/>
            <pc:sldMk cId="3624294332" sldId="1398"/>
            <ac:spMk id="3" creationId="{C5CA1B6E-8D6B-5FF6-519E-1EB62379BBB9}"/>
          </ac:spMkLst>
        </pc:spChg>
        <pc:spChg chg="del mod ord">
          <ac:chgData name="Pandarasamy Arjunan" userId="f5e30e74-d283-497e-bf76-fd880089976c" providerId="ADAL" clId="{624D5791-A0B8-4020-9561-4AB021ECBB35}" dt="2024-08-05T14:34:44.787" v="373" actId="700"/>
          <ac:spMkLst>
            <pc:docMk/>
            <pc:sldMk cId="3624294332" sldId="1398"/>
            <ac:spMk id="4" creationId="{6E1E4B3A-D9D5-3C37-A58F-9C9B5A2A4A40}"/>
          </ac:spMkLst>
        </pc:spChg>
        <pc:spChg chg="mod ord">
          <ac:chgData name="Pandarasamy Arjunan" userId="f5e30e74-d283-497e-bf76-fd880089976c" providerId="ADAL" clId="{624D5791-A0B8-4020-9561-4AB021ECBB35}" dt="2024-08-05T14:34:44.787" v="373" actId="700"/>
          <ac:spMkLst>
            <pc:docMk/>
            <pc:sldMk cId="3624294332" sldId="1398"/>
            <ac:spMk id="5" creationId="{63EC4E01-F750-A871-2951-EAA948A3194D}"/>
          </ac:spMkLst>
        </pc:spChg>
        <pc:spChg chg="mod ord">
          <ac:chgData name="Pandarasamy Arjunan" userId="f5e30e74-d283-497e-bf76-fd880089976c" providerId="ADAL" clId="{624D5791-A0B8-4020-9561-4AB021ECBB35}" dt="2024-08-05T14:34:44.787" v="373" actId="700"/>
          <ac:spMkLst>
            <pc:docMk/>
            <pc:sldMk cId="3624294332" sldId="1398"/>
            <ac:spMk id="6" creationId="{7F559F65-0CA3-E443-8C53-15F74050D172}"/>
          </ac:spMkLst>
        </pc:spChg>
        <pc:spChg chg="add mod ord">
          <ac:chgData name="Pandarasamy Arjunan" userId="f5e30e74-d283-497e-bf76-fd880089976c" providerId="ADAL" clId="{624D5791-A0B8-4020-9561-4AB021ECBB35}" dt="2024-08-05T14:34:44.787" v="373" actId="700"/>
          <ac:spMkLst>
            <pc:docMk/>
            <pc:sldMk cId="3624294332" sldId="1398"/>
            <ac:spMk id="7" creationId="{8E314004-6B6D-AB35-0179-173E5853520F}"/>
          </ac:spMkLst>
        </pc:spChg>
      </pc:sldChg>
      <pc:sldMasterChg chg="modSp modSldLayout">
        <pc:chgData name="Pandarasamy Arjunan" userId="f5e30e74-d283-497e-bf76-fd880089976c" providerId="ADAL" clId="{624D5791-A0B8-4020-9561-4AB021ECBB35}" dt="2024-08-05T14:35:36.795" v="395" actId="2711"/>
        <pc:sldMasterMkLst>
          <pc:docMk/>
          <pc:sldMasterMk cId="626750661" sldId="2147483720"/>
        </pc:sldMasterMkLst>
        <pc:spChg chg="mod">
          <ac:chgData name="Pandarasamy Arjunan" userId="f5e30e74-d283-497e-bf76-fd880089976c" providerId="ADAL" clId="{624D5791-A0B8-4020-9561-4AB021ECBB35}" dt="2024-08-05T14:30:38.332" v="360" actId="207"/>
          <ac:spMkLst>
            <pc:docMk/>
            <pc:sldMasterMk cId="626750661" sldId="2147483720"/>
            <ac:spMk id="2" creationId="{00000000-0000-0000-0000-000000000000}"/>
          </ac:spMkLst>
        </pc:spChg>
        <pc:spChg chg="mod">
          <ac:chgData name="Pandarasamy Arjunan" userId="f5e30e74-d283-497e-bf76-fd880089976c" providerId="ADAL" clId="{624D5791-A0B8-4020-9561-4AB021ECBB35}" dt="2024-08-05T14:30:24.832" v="358" actId="207"/>
          <ac:spMkLst>
            <pc:docMk/>
            <pc:sldMasterMk cId="626750661" sldId="2147483720"/>
            <ac:spMk id="4" creationId="{00000000-0000-0000-0000-000000000000}"/>
          </ac:spMkLst>
        </pc:spChg>
        <pc:spChg chg="mod">
          <ac:chgData name="Pandarasamy Arjunan" userId="f5e30e74-d283-497e-bf76-fd880089976c" providerId="ADAL" clId="{624D5791-A0B8-4020-9561-4AB021ECBB35}" dt="2024-08-05T14:30:24.832" v="358" actId="207"/>
          <ac:spMkLst>
            <pc:docMk/>
            <pc:sldMasterMk cId="626750661" sldId="2147483720"/>
            <ac:spMk id="5" creationId="{00000000-0000-0000-0000-000000000000}"/>
          </ac:spMkLst>
        </pc:spChg>
        <pc:sldLayoutChg chg="setBg">
          <pc:chgData name="Pandarasamy Arjunan" userId="f5e30e74-d283-497e-bf76-fd880089976c" providerId="ADAL" clId="{624D5791-A0B8-4020-9561-4AB021ECBB35}" dt="2024-08-05T14:31:17.373" v="362"/>
          <pc:sldLayoutMkLst>
            <pc:docMk/>
            <pc:sldMasterMk cId="626750661" sldId="2147483720"/>
            <pc:sldLayoutMk cId="738272265" sldId="2147483721"/>
          </pc:sldLayoutMkLst>
        </pc:sldLayoutChg>
        <pc:sldLayoutChg chg="modSp">
          <pc:chgData name="Pandarasamy Arjunan" userId="f5e30e74-d283-497e-bf76-fd880089976c" providerId="ADAL" clId="{624D5791-A0B8-4020-9561-4AB021ECBB35}" dt="2024-08-05T14:35:36.795" v="395" actId="2711"/>
          <pc:sldLayoutMkLst>
            <pc:docMk/>
            <pc:sldMasterMk cId="626750661" sldId="2147483720"/>
            <pc:sldLayoutMk cId="3329558357" sldId="2147483723"/>
          </pc:sldLayoutMkLst>
          <pc:spChg chg="mod">
            <ac:chgData name="Pandarasamy Arjunan" userId="f5e30e74-d283-497e-bf76-fd880089976c" providerId="ADAL" clId="{624D5791-A0B8-4020-9561-4AB021ECBB35}" dt="2024-08-05T14:35:21.678" v="394" actId="255"/>
            <ac:spMkLst>
              <pc:docMk/>
              <pc:sldMasterMk cId="626750661" sldId="2147483720"/>
              <pc:sldLayoutMk cId="3329558357" sldId="2147483723"/>
              <ac:spMk id="2" creationId="{00000000-0000-0000-0000-000000000000}"/>
            </ac:spMkLst>
          </pc:spChg>
          <pc:spChg chg="mod">
            <ac:chgData name="Pandarasamy Arjunan" userId="f5e30e74-d283-497e-bf76-fd880089976c" providerId="ADAL" clId="{624D5791-A0B8-4020-9561-4AB021ECBB35}" dt="2024-08-05T14:35:36.795" v="395" actId="2711"/>
            <ac:spMkLst>
              <pc:docMk/>
              <pc:sldMasterMk cId="626750661" sldId="2147483720"/>
              <pc:sldLayoutMk cId="3329558357" sldId="2147483723"/>
              <ac:spMk id="3" creationId="{00000000-0000-0000-0000-000000000000}"/>
            </ac:spMkLst>
          </pc:spChg>
        </pc:sldLayoutChg>
      </pc:sldMasterChg>
    </pc:docChg>
  </pc:docChgLst>
  <pc:docChgLst>
    <pc:chgData name="Pandarasamy Arjunan" userId="f5e30e74-d283-497e-bf76-fd880089976c" providerId="ADAL" clId="{A28665A2-F9D8-40BD-BF5D-5D448097BB04}"/>
    <pc:docChg chg="custSel addSld delSld modSld sldOrd">
      <pc:chgData name="Pandarasamy Arjunan" userId="f5e30e74-d283-497e-bf76-fd880089976c" providerId="ADAL" clId="{A28665A2-F9D8-40BD-BF5D-5D448097BB04}" dt="2024-09-25T17:36:42.319" v="271" actId="20577"/>
      <pc:docMkLst>
        <pc:docMk/>
      </pc:docMkLst>
      <pc:sldChg chg="del">
        <pc:chgData name="Pandarasamy Arjunan" userId="f5e30e74-d283-497e-bf76-fd880089976c" providerId="ADAL" clId="{A28665A2-F9D8-40BD-BF5D-5D448097BB04}" dt="2024-09-25T10:54:48.123" v="4" actId="47"/>
        <pc:sldMkLst>
          <pc:docMk/>
          <pc:sldMk cId="2894255990" sldId="1379"/>
        </pc:sldMkLst>
      </pc:sldChg>
      <pc:sldChg chg="del">
        <pc:chgData name="Pandarasamy Arjunan" userId="f5e30e74-d283-497e-bf76-fd880089976c" providerId="ADAL" clId="{A28665A2-F9D8-40BD-BF5D-5D448097BB04}" dt="2024-09-25T10:54:48.123" v="4" actId="47"/>
        <pc:sldMkLst>
          <pc:docMk/>
          <pc:sldMk cId="3669547049" sldId="1383"/>
        </pc:sldMkLst>
      </pc:sldChg>
      <pc:sldChg chg="modSp mod">
        <pc:chgData name="Pandarasamy Arjunan" userId="f5e30e74-d283-497e-bf76-fd880089976c" providerId="ADAL" clId="{A28665A2-F9D8-40BD-BF5D-5D448097BB04}" dt="2024-09-25T10:54:33.879" v="3" actId="20577"/>
        <pc:sldMkLst>
          <pc:docMk/>
          <pc:sldMk cId="838733672" sldId="1385"/>
        </pc:sldMkLst>
        <pc:spChg chg="mod">
          <ac:chgData name="Pandarasamy Arjunan" userId="f5e30e74-d283-497e-bf76-fd880089976c" providerId="ADAL" clId="{A28665A2-F9D8-40BD-BF5D-5D448097BB04}" dt="2024-09-25T10:54:33.879" v="3" actId="20577"/>
          <ac:spMkLst>
            <pc:docMk/>
            <pc:sldMk cId="838733672" sldId="1385"/>
            <ac:spMk id="5" creationId="{62BFB357-27F2-CAB3-DB8A-349B06BE1AF8}"/>
          </ac:spMkLst>
        </pc:spChg>
      </pc:sldChg>
      <pc:sldChg chg="del">
        <pc:chgData name="Pandarasamy Arjunan" userId="f5e30e74-d283-497e-bf76-fd880089976c" providerId="ADAL" clId="{A28665A2-F9D8-40BD-BF5D-5D448097BB04}" dt="2024-09-25T10:54:48.123" v="4" actId="47"/>
        <pc:sldMkLst>
          <pc:docMk/>
          <pc:sldMk cId="3629378751" sldId="1397"/>
        </pc:sldMkLst>
      </pc:sldChg>
      <pc:sldChg chg="del">
        <pc:chgData name="Pandarasamy Arjunan" userId="f5e30e74-d283-497e-bf76-fd880089976c" providerId="ADAL" clId="{A28665A2-F9D8-40BD-BF5D-5D448097BB04}" dt="2024-09-25T10:54:48.123" v="4" actId="47"/>
        <pc:sldMkLst>
          <pc:docMk/>
          <pc:sldMk cId="2660772958" sldId="1398"/>
        </pc:sldMkLst>
      </pc:sldChg>
      <pc:sldChg chg="del">
        <pc:chgData name="Pandarasamy Arjunan" userId="f5e30e74-d283-497e-bf76-fd880089976c" providerId="ADAL" clId="{A28665A2-F9D8-40BD-BF5D-5D448097BB04}" dt="2024-09-25T10:54:48.123" v="4" actId="47"/>
        <pc:sldMkLst>
          <pc:docMk/>
          <pc:sldMk cId="1955027296" sldId="1400"/>
        </pc:sldMkLst>
      </pc:sldChg>
      <pc:sldChg chg="del">
        <pc:chgData name="Pandarasamy Arjunan" userId="f5e30e74-d283-497e-bf76-fd880089976c" providerId="ADAL" clId="{A28665A2-F9D8-40BD-BF5D-5D448097BB04}" dt="2024-09-25T10:54:48.123" v="4" actId="47"/>
        <pc:sldMkLst>
          <pc:docMk/>
          <pc:sldMk cId="2061939739" sldId="1401"/>
        </pc:sldMkLst>
      </pc:sldChg>
      <pc:sldChg chg="del">
        <pc:chgData name="Pandarasamy Arjunan" userId="f5e30e74-d283-497e-bf76-fd880089976c" providerId="ADAL" clId="{A28665A2-F9D8-40BD-BF5D-5D448097BB04}" dt="2024-09-25T10:54:48.123" v="4" actId="47"/>
        <pc:sldMkLst>
          <pc:docMk/>
          <pc:sldMk cId="3502210272" sldId="1409"/>
        </pc:sldMkLst>
      </pc:sldChg>
      <pc:sldChg chg="del">
        <pc:chgData name="Pandarasamy Arjunan" userId="f5e30e74-d283-497e-bf76-fd880089976c" providerId="ADAL" clId="{A28665A2-F9D8-40BD-BF5D-5D448097BB04}" dt="2024-09-25T10:54:48.123" v="4" actId="47"/>
        <pc:sldMkLst>
          <pc:docMk/>
          <pc:sldMk cId="725564477" sldId="1420"/>
        </pc:sldMkLst>
      </pc:sldChg>
      <pc:sldChg chg="del">
        <pc:chgData name="Pandarasamy Arjunan" userId="f5e30e74-d283-497e-bf76-fd880089976c" providerId="ADAL" clId="{A28665A2-F9D8-40BD-BF5D-5D448097BB04}" dt="2024-09-25T10:54:48.123" v="4" actId="47"/>
        <pc:sldMkLst>
          <pc:docMk/>
          <pc:sldMk cId="4139716457" sldId="1449"/>
        </pc:sldMkLst>
      </pc:sldChg>
      <pc:sldChg chg="del">
        <pc:chgData name="Pandarasamy Arjunan" userId="f5e30e74-d283-497e-bf76-fd880089976c" providerId="ADAL" clId="{A28665A2-F9D8-40BD-BF5D-5D448097BB04}" dt="2024-09-25T10:54:48.123" v="4" actId="47"/>
        <pc:sldMkLst>
          <pc:docMk/>
          <pc:sldMk cId="1751049828" sldId="1467"/>
        </pc:sldMkLst>
      </pc:sldChg>
      <pc:sldChg chg="del">
        <pc:chgData name="Pandarasamy Arjunan" userId="f5e30e74-d283-497e-bf76-fd880089976c" providerId="ADAL" clId="{A28665A2-F9D8-40BD-BF5D-5D448097BB04}" dt="2024-09-25T10:54:48.123" v="4" actId="47"/>
        <pc:sldMkLst>
          <pc:docMk/>
          <pc:sldMk cId="193390133" sldId="1469"/>
        </pc:sldMkLst>
      </pc:sldChg>
      <pc:sldChg chg="del">
        <pc:chgData name="Pandarasamy Arjunan" userId="f5e30e74-d283-497e-bf76-fd880089976c" providerId="ADAL" clId="{A28665A2-F9D8-40BD-BF5D-5D448097BB04}" dt="2024-09-25T10:54:48.123" v="4" actId="47"/>
        <pc:sldMkLst>
          <pc:docMk/>
          <pc:sldMk cId="3321568654" sldId="1470"/>
        </pc:sldMkLst>
      </pc:sldChg>
      <pc:sldChg chg="del">
        <pc:chgData name="Pandarasamy Arjunan" userId="f5e30e74-d283-497e-bf76-fd880089976c" providerId="ADAL" clId="{A28665A2-F9D8-40BD-BF5D-5D448097BB04}" dt="2024-09-25T10:54:48.123" v="4" actId="47"/>
        <pc:sldMkLst>
          <pc:docMk/>
          <pc:sldMk cId="2096057688" sldId="1472"/>
        </pc:sldMkLst>
      </pc:sldChg>
      <pc:sldChg chg="del">
        <pc:chgData name="Pandarasamy Arjunan" userId="f5e30e74-d283-497e-bf76-fd880089976c" providerId="ADAL" clId="{A28665A2-F9D8-40BD-BF5D-5D448097BB04}" dt="2024-09-25T10:55:14.252" v="5" actId="47"/>
        <pc:sldMkLst>
          <pc:docMk/>
          <pc:sldMk cId="2935408932" sldId="1478"/>
        </pc:sldMkLst>
      </pc:sldChg>
      <pc:sldChg chg="del">
        <pc:chgData name="Pandarasamy Arjunan" userId="f5e30e74-d283-497e-bf76-fd880089976c" providerId="ADAL" clId="{A28665A2-F9D8-40BD-BF5D-5D448097BB04}" dt="2024-09-25T11:07:53.770" v="6" actId="47"/>
        <pc:sldMkLst>
          <pc:docMk/>
          <pc:sldMk cId="1075644836" sldId="1480"/>
        </pc:sldMkLst>
      </pc:sldChg>
      <pc:sldChg chg="modSp mod">
        <pc:chgData name="Pandarasamy Arjunan" userId="f5e30e74-d283-497e-bf76-fd880089976c" providerId="ADAL" clId="{A28665A2-F9D8-40BD-BF5D-5D448097BB04}" dt="2024-09-25T11:37:34.336" v="32" actId="20577"/>
        <pc:sldMkLst>
          <pc:docMk/>
          <pc:sldMk cId="2216697969" sldId="1483"/>
        </pc:sldMkLst>
        <pc:spChg chg="mod">
          <ac:chgData name="Pandarasamy Arjunan" userId="f5e30e74-d283-497e-bf76-fd880089976c" providerId="ADAL" clId="{A28665A2-F9D8-40BD-BF5D-5D448097BB04}" dt="2024-09-25T11:37:34.336" v="32" actId="20577"/>
          <ac:spMkLst>
            <pc:docMk/>
            <pc:sldMk cId="2216697969" sldId="1483"/>
            <ac:spMk id="5" creationId="{33D05CA4-6173-A085-2313-52BED12F3AF7}"/>
          </ac:spMkLst>
        </pc:spChg>
      </pc:sldChg>
      <pc:sldChg chg="del">
        <pc:chgData name="Pandarasamy Arjunan" userId="f5e30e74-d283-497e-bf76-fd880089976c" providerId="ADAL" clId="{A28665A2-F9D8-40BD-BF5D-5D448097BB04}" dt="2024-09-25T11:50:33.054" v="227" actId="47"/>
        <pc:sldMkLst>
          <pc:docMk/>
          <pc:sldMk cId="3379309902" sldId="1485"/>
        </pc:sldMkLst>
      </pc:sldChg>
      <pc:sldChg chg="del">
        <pc:chgData name="Pandarasamy Arjunan" userId="f5e30e74-d283-497e-bf76-fd880089976c" providerId="ADAL" clId="{A28665A2-F9D8-40BD-BF5D-5D448097BB04}" dt="2024-09-25T12:03:22.274" v="247" actId="47"/>
        <pc:sldMkLst>
          <pc:docMk/>
          <pc:sldMk cId="1351746298" sldId="1490"/>
        </pc:sldMkLst>
      </pc:sldChg>
      <pc:sldChg chg="ord">
        <pc:chgData name="Pandarasamy Arjunan" userId="f5e30e74-d283-497e-bf76-fd880089976c" providerId="ADAL" clId="{A28665A2-F9D8-40BD-BF5D-5D448097BB04}" dt="2024-09-25T12:03:10.794" v="246"/>
        <pc:sldMkLst>
          <pc:docMk/>
          <pc:sldMk cId="1887244276" sldId="1492"/>
        </pc:sldMkLst>
      </pc:sldChg>
      <pc:sldChg chg="modSp mod">
        <pc:chgData name="Pandarasamy Arjunan" userId="f5e30e74-d283-497e-bf76-fd880089976c" providerId="ADAL" clId="{A28665A2-F9D8-40BD-BF5D-5D448097BB04}" dt="2024-09-25T12:04:32.002" v="251" actId="6549"/>
        <pc:sldMkLst>
          <pc:docMk/>
          <pc:sldMk cId="3081978666" sldId="1493"/>
        </pc:sldMkLst>
        <pc:spChg chg="mod">
          <ac:chgData name="Pandarasamy Arjunan" userId="f5e30e74-d283-497e-bf76-fd880089976c" providerId="ADAL" clId="{A28665A2-F9D8-40BD-BF5D-5D448097BB04}" dt="2024-09-25T12:04:32.002" v="251" actId="6549"/>
          <ac:spMkLst>
            <pc:docMk/>
            <pc:sldMk cId="3081978666" sldId="1493"/>
            <ac:spMk id="2" creationId="{2659D8D7-8858-74CE-BC10-2736D54D9839}"/>
          </ac:spMkLst>
        </pc:spChg>
      </pc:sldChg>
      <pc:sldChg chg="del">
        <pc:chgData name="Pandarasamy Arjunan" userId="f5e30e74-d283-497e-bf76-fd880089976c" providerId="ADAL" clId="{A28665A2-F9D8-40BD-BF5D-5D448097BB04}" dt="2024-09-25T10:54:48.123" v="4" actId="47"/>
        <pc:sldMkLst>
          <pc:docMk/>
          <pc:sldMk cId="2621661717" sldId="1560"/>
        </pc:sldMkLst>
      </pc:sldChg>
      <pc:sldChg chg="modSp mod">
        <pc:chgData name="Pandarasamy Arjunan" userId="f5e30e74-d283-497e-bf76-fd880089976c" providerId="ADAL" clId="{A28665A2-F9D8-40BD-BF5D-5D448097BB04}" dt="2024-09-25T11:39:27.640" v="44" actId="1076"/>
        <pc:sldMkLst>
          <pc:docMk/>
          <pc:sldMk cId="0" sldId="1566"/>
        </pc:sldMkLst>
        <pc:spChg chg="mod">
          <ac:chgData name="Pandarasamy Arjunan" userId="f5e30e74-d283-497e-bf76-fd880089976c" providerId="ADAL" clId="{A28665A2-F9D8-40BD-BF5D-5D448097BB04}" dt="2024-09-25T11:39:27.640" v="44" actId="1076"/>
          <ac:spMkLst>
            <pc:docMk/>
            <pc:sldMk cId="0" sldId="1566"/>
            <ac:spMk id="2" creationId="{00000000-0000-0000-0000-000000000000}"/>
          </ac:spMkLst>
        </pc:spChg>
      </pc:sldChg>
      <pc:sldChg chg="addSp delSp modSp new mod ord modClrScheme chgLayout">
        <pc:chgData name="Pandarasamy Arjunan" userId="f5e30e74-d283-497e-bf76-fd880089976c" providerId="ADAL" clId="{A28665A2-F9D8-40BD-BF5D-5D448097BB04}" dt="2024-09-25T12:05:00.402" v="252" actId="1076"/>
        <pc:sldMkLst>
          <pc:docMk/>
          <pc:sldMk cId="1482586998" sldId="1567"/>
        </pc:sldMkLst>
        <pc:spChg chg="del mod ord">
          <ac:chgData name="Pandarasamy Arjunan" userId="f5e30e74-d283-497e-bf76-fd880089976c" providerId="ADAL" clId="{A28665A2-F9D8-40BD-BF5D-5D448097BB04}" dt="2024-09-25T11:25:59.165" v="8" actId="700"/>
          <ac:spMkLst>
            <pc:docMk/>
            <pc:sldMk cId="1482586998" sldId="1567"/>
            <ac:spMk id="2" creationId="{9F1547CD-61BE-E425-7B1F-76B27207D158}"/>
          </ac:spMkLst>
        </pc:spChg>
        <pc:spChg chg="del mod ord">
          <ac:chgData name="Pandarasamy Arjunan" userId="f5e30e74-d283-497e-bf76-fd880089976c" providerId="ADAL" clId="{A28665A2-F9D8-40BD-BF5D-5D448097BB04}" dt="2024-09-25T11:25:59.165" v="8" actId="700"/>
          <ac:spMkLst>
            <pc:docMk/>
            <pc:sldMk cId="1482586998" sldId="1567"/>
            <ac:spMk id="3" creationId="{533229D7-C140-0173-5BA2-519DC9DEC057}"/>
          </ac:spMkLst>
        </pc:spChg>
        <pc:spChg chg="mod ord">
          <ac:chgData name="Pandarasamy Arjunan" userId="f5e30e74-d283-497e-bf76-fd880089976c" providerId="ADAL" clId="{A28665A2-F9D8-40BD-BF5D-5D448097BB04}" dt="2024-09-25T11:41:58.396" v="63" actId="700"/>
          <ac:spMkLst>
            <pc:docMk/>
            <pc:sldMk cId="1482586998" sldId="1567"/>
            <ac:spMk id="4" creationId="{911CA71E-C116-5772-A8F3-DA668A477259}"/>
          </ac:spMkLst>
        </pc:spChg>
        <pc:spChg chg="mod ord">
          <ac:chgData name="Pandarasamy Arjunan" userId="f5e30e74-d283-497e-bf76-fd880089976c" providerId="ADAL" clId="{A28665A2-F9D8-40BD-BF5D-5D448097BB04}" dt="2024-09-25T11:41:58.396" v="63" actId="700"/>
          <ac:spMkLst>
            <pc:docMk/>
            <pc:sldMk cId="1482586998" sldId="1567"/>
            <ac:spMk id="5" creationId="{E2AE44AB-CECB-0FE3-B95E-D9C355694C5B}"/>
          </ac:spMkLst>
        </pc:spChg>
        <pc:spChg chg="add mod ord">
          <ac:chgData name="Pandarasamy Arjunan" userId="f5e30e74-d283-497e-bf76-fd880089976c" providerId="ADAL" clId="{A28665A2-F9D8-40BD-BF5D-5D448097BB04}" dt="2024-09-25T11:41:58.396" v="63" actId="700"/>
          <ac:spMkLst>
            <pc:docMk/>
            <pc:sldMk cId="1482586998" sldId="1567"/>
            <ac:spMk id="6" creationId="{C21E4A6D-11BE-AA91-8199-869FA00A36DF}"/>
          </ac:spMkLst>
        </pc:spChg>
        <pc:spChg chg="add del mod ord">
          <ac:chgData name="Pandarasamy Arjunan" userId="f5e30e74-d283-497e-bf76-fd880089976c" providerId="ADAL" clId="{A28665A2-F9D8-40BD-BF5D-5D448097BB04}" dt="2024-09-25T11:41:21.372" v="61" actId="22"/>
          <ac:spMkLst>
            <pc:docMk/>
            <pc:sldMk cId="1482586998" sldId="1567"/>
            <ac:spMk id="7" creationId="{745FD966-BA75-4A72-B773-94AF1F288FB5}"/>
          </ac:spMkLst>
        </pc:spChg>
        <pc:spChg chg="add mod">
          <ac:chgData name="Pandarasamy Arjunan" userId="f5e30e74-d283-497e-bf76-fd880089976c" providerId="ADAL" clId="{A28665A2-F9D8-40BD-BF5D-5D448097BB04}" dt="2024-09-25T12:05:00.402" v="252" actId="1076"/>
          <ac:spMkLst>
            <pc:docMk/>
            <pc:sldMk cId="1482586998" sldId="1567"/>
            <ac:spMk id="13" creationId="{541E6F34-2D2C-CAAF-4CA4-800DB316E77B}"/>
          </ac:spMkLst>
        </pc:spChg>
        <pc:picChg chg="add del mod">
          <ac:chgData name="Pandarasamy Arjunan" userId="f5e30e74-d283-497e-bf76-fd880089976c" providerId="ADAL" clId="{A28665A2-F9D8-40BD-BF5D-5D448097BB04}" dt="2024-09-25T11:41:19.573" v="60" actId="478"/>
          <ac:picMkLst>
            <pc:docMk/>
            <pc:sldMk cId="1482586998" sldId="1567"/>
            <ac:picMk id="9" creationId="{F47DA084-03DB-92F4-E1BE-6DAB3166F9CC}"/>
          </ac:picMkLst>
        </pc:picChg>
        <pc:picChg chg="add mod ord">
          <ac:chgData name="Pandarasamy Arjunan" userId="f5e30e74-d283-497e-bf76-fd880089976c" providerId="ADAL" clId="{A28665A2-F9D8-40BD-BF5D-5D448097BB04}" dt="2024-09-25T11:43:39.672" v="105" actId="14100"/>
          <ac:picMkLst>
            <pc:docMk/>
            <pc:sldMk cId="1482586998" sldId="1567"/>
            <ac:picMk id="11" creationId="{B7FD44CB-561B-A065-53CC-8BD60888C34B}"/>
          </ac:picMkLst>
        </pc:picChg>
        <pc:picChg chg="add mod">
          <ac:chgData name="Pandarasamy Arjunan" userId="f5e30e74-d283-497e-bf76-fd880089976c" providerId="ADAL" clId="{A28665A2-F9D8-40BD-BF5D-5D448097BB04}" dt="2024-09-25T12:05:00.402" v="252" actId="1076"/>
          <ac:picMkLst>
            <pc:docMk/>
            <pc:sldMk cId="1482586998" sldId="1567"/>
            <ac:picMk id="15" creationId="{65BA487D-78B5-1B4B-0188-4E78594278AC}"/>
          </ac:picMkLst>
        </pc:picChg>
      </pc:sldChg>
      <pc:sldChg chg="add del">
        <pc:chgData name="Pandarasamy Arjunan" userId="f5e30e74-d283-497e-bf76-fd880089976c" providerId="ADAL" clId="{A28665A2-F9D8-40BD-BF5D-5D448097BB04}" dt="2024-09-25T11:39:31.427" v="45" actId="47"/>
        <pc:sldMkLst>
          <pc:docMk/>
          <pc:sldMk cId="1881153390" sldId="1568"/>
        </pc:sldMkLst>
      </pc:sldChg>
      <pc:sldChg chg="modSp new mod ord">
        <pc:chgData name="Pandarasamy Arjunan" userId="f5e30e74-d283-497e-bf76-fd880089976c" providerId="ADAL" clId="{A28665A2-F9D8-40BD-BF5D-5D448097BB04}" dt="2024-09-25T11:40:06.742" v="55"/>
        <pc:sldMkLst>
          <pc:docMk/>
          <pc:sldMk cId="1372089930" sldId="1569"/>
        </pc:sldMkLst>
        <pc:spChg chg="mod">
          <ac:chgData name="Pandarasamy Arjunan" userId="f5e30e74-d283-497e-bf76-fd880089976c" providerId="ADAL" clId="{A28665A2-F9D8-40BD-BF5D-5D448097BB04}" dt="2024-09-25T11:38:31.173" v="41" actId="5793"/>
          <ac:spMkLst>
            <pc:docMk/>
            <pc:sldMk cId="1372089930" sldId="1569"/>
            <ac:spMk id="2" creationId="{FA040B9C-45A5-EEA6-13DB-95FC499BA217}"/>
          </ac:spMkLst>
        </pc:spChg>
        <pc:spChg chg="mod">
          <ac:chgData name="Pandarasamy Arjunan" userId="f5e30e74-d283-497e-bf76-fd880089976c" providerId="ADAL" clId="{A28665A2-F9D8-40BD-BF5D-5D448097BB04}" dt="2024-09-25T11:37:37.662" v="33"/>
          <ac:spMkLst>
            <pc:docMk/>
            <pc:sldMk cId="1372089930" sldId="1569"/>
            <ac:spMk id="3" creationId="{63466AF8-1ECE-9E3E-6287-84F53F0B8388}"/>
          </ac:spMkLst>
        </pc:spChg>
      </pc:sldChg>
      <pc:sldChg chg="modSp new del mod">
        <pc:chgData name="Pandarasamy Arjunan" userId="f5e30e74-d283-497e-bf76-fd880089976c" providerId="ADAL" clId="{A28665A2-F9D8-40BD-BF5D-5D448097BB04}" dt="2024-09-25T17:35:39.574" v="253" actId="47"/>
        <pc:sldMkLst>
          <pc:docMk/>
          <pc:sldMk cId="284283453" sldId="1570"/>
        </pc:sldMkLst>
        <pc:spChg chg="mod">
          <ac:chgData name="Pandarasamy Arjunan" userId="f5e30e74-d283-497e-bf76-fd880089976c" providerId="ADAL" clId="{A28665A2-F9D8-40BD-BF5D-5D448097BB04}" dt="2024-09-25T11:46:14.181" v="226" actId="313"/>
          <ac:spMkLst>
            <pc:docMk/>
            <pc:sldMk cId="284283453" sldId="1570"/>
            <ac:spMk id="2" creationId="{5F844D2D-2A0B-5616-B14F-39D7A73BD313}"/>
          </ac:spMkLst>
        </pc:spChg>
        <pc:spChg chg="mod">
          <ac:chgData name="Pandarasamy Arjunan" userId="f5e30e74-d283-497e-bf76-fd880089976c" providerId="ADAL" clId="{A28665A2-F9D8-40BD-BF5D-5D448097BB04}" dt="2024-09-25T11:44:41.542" v="116" actId="20577"/>
          <ac:spMkLst>
            <pc:docMk/>
            <pc:sldMk cId="284283453" sldId="1570"/>
            <ac:spMk id="3" creationId="{7501908F-E0FE-3567-EA65-CC552E50F1FF}"/>
          </ac:spMkLst>
        </pc:spChg>
      </pc:sldChg>
      <pc:sldChg chg="addSp modSp new mod">
        <pc:chgData name="Pandarasamy Arjunan" userId="f5e30e74-d283-497e-bf76-fd880089976c" providerId="ADAL" clId="{A28665A2-F9D8-40BD-BF5D-5D448097BB04}" dt="2024-09-25T11:59:57.083" v="244" actId="6549"/>
        <pc:sldMkLst>
          <pc:docMk/>
          <pc:sldMk cId="4162929477" sldId="1571"/>
        </pc:sldMkLst>
        <pc:spChg chg="mod">
          <ac:chgData name="Pandarasamy Arjunan" userId="f5e30e74-d283-497e-bf76-fd880089976c" providerId="ADAL" clId="{A28665A2-F9D8-40BD-BF5D-5D448097BB04}" dt="2024-09-25T11:59:57.083" v="244" actId="6549"/>
          <ac:spMkLst>
            <pc:docMk/>
            <pc:sldMk cId="4162929477" sldId="1571"/>
            <ac:spMk id="3" creationId="{6A42C0CB-9E11-AB47-C558-96129A14A43D}"/>
          </ac:spMkLst>
        </pc:spChg>
        <pc:picChg chg="add mod">
          <ac:chgData name="Pandarasamy Arjunan" userId="f5e30e74-d283-497e-bf76-fd880089976c" providerId="ADAL" clId="{A28665A2-F9D8-40BD-BF5D-5D448097BB04}" dt="2024-09-25T11:59:46.449" v="233" actId="1076"/>
          <ac:picMkLst>
            <pc:docMk/>
            <pc:sldMk cId="4162929477" sldId="1571"/>
            <ac:picMk id="1026" creationId="{F7497EFC-C045-D3FE-BEED-109B5311A91D}"/>
          </ac:picMkLst>
        </pc:picChg>
      </pc:sldChg>
      <pc:sldChg chg="modSp new mod ord">
        <pc:chgData name="Pandarasamy Arjunan" userId="f5e30e74-d283-497e-bf76-fd880089976c" providerId="ADAL" clId="{A28665A2-F9D8-40BD-BF5D-5D448097BB04}" dt="2024-09-25T17:36:42.319" v="271" actId="20577"/>
        <pc:sldMkLst>
          <pc:docMk/>
          <pc:sldMk cId="665005116" sldId="1572"/>
        </pc:sldMkLst>
        <pc:spChg chg="mod">
          <ac:chgData name="Pandarasamy Arjunan" userId="f5e30e74-d283-497e-bf76-fd880089976c" providerId="ADAL" clId="{A28665A2-F9D8-40BD-BF5D-5D448097BB04}" dt="2024-09-25T17:36:42.319" v="271" actId="20577"/>
          <ac:spMkLst>
            <pc:docMk/>
            <pc:sldMk cId="665005116" sldId="1572"/>
            <ac:spMk id="2" creationId="{50772245-E5F1-67B8-E707-B24AA9684039}"/>
          </ac:spMkLst>
        </pc:spChg>
        <pc:spChg chg="mod">
          <ac:chgData name="Pandarasamy Arjunan" userId="f5e30e74-d283-497e-bf76-fd880089976c" providerId="ADAL" clId="{A28665A2-F9D8-40BD-BF5D-5D448097BB04}" dt="2024-09-25T17:36:36.727" v="260" actId="20577"/>
          <ac:spMkLst>
            <pc:docMk/>
            <pc:sldMk cId="665005116" sldId="1572"/>
            <ac:spMk id="3" creationId="{4AAF0BDF-F858-F298-8C8C-F50505D115CF}"/>
          </ac:spMkLst>
        </pc:spChg>
      </pc:sldChg>
      <pc:sldMasterChg chg="delSldLayout">
        <pc:chgData name="Pandarasamy Arjunan" userId="f5e30e74-d283-497e-bf76-fd880089976c" providerId="ADAL" clId="{A28665A2-F9D8-40BD-BF5D-5D448097BB04}" dt="2024-09-25T10:54:48.123" v="4" actId="47"/>
        <pc:sldMasterMkLst>
          <pc:docMk/>
          <pc:sldMasterMk cId="626750661" sldId="2147483720"/>
        </pc:sldMasterMkLst>
        <pc:sldLayoutChg chg="del">
          <pc:chgData name="Pandarasamy Arjunan" userId="f5e30e74-d283-497e-bf76-fd880089976c" providerId="ADAL" clId="{A28665A2-F9D8-40BD-BF5D-5D448097BB04}" dt="2024-09-25T10:54:48.123" v="4" actId="47"/>
          <pc:sldLayoutMkLst>
            <pc:docMk/>
            <pc:sldMasterMk cId="626750661" sldId="2147483720"/>
            <pc:sldLayoutMk cId="1181389858" sldId="2147483733"/>
          </pc:sldLayoutMkLst>
        </pc:sldLayoutChg>
      </pc:sldMasterChg>
    </pc:docChg>
  </pc:docChgLst>
  <pc:docChgLst>
    <pc:chgData name="Pandarasamy Arjunan" userId="f5e30e74-d283-497e-bf76-fd880089976c" providerId="ADAL" clId="{0D833BCA-0C24-4AC6-AF9F-FAADBFF792EC}"/>
    <pc:docChg chg="undo custSel addSld delSld modSld">
      <pc:chgData name="Pandarasamy Arjunan" userId="f5e30e74-d283-497e-bf76-fd880089976c" providerId="ADAL" clId="{0D833BCA-0C24-4AC6-AF9F-FAADBFF792EC}" dt="2024-09-30T14:29:32.256" v="335" actId="47"/>
      <pc:docMkLst>
        <pc:docMk/>
      </pc:docMkLst>
      <pc:sldChg chg="del">
        <pc:chgData name="Pandarasamy Arjunan" userId="f5e30e74-d283-497e-bf76-fd880089976c" providerId="ADAL" clId="{0D833BCA-0C24-4AC6-AF9F-FAADBFF792EC}" dt="2024-09-30T10:44:15.042" v="58" actId="47"/>
        <pc:sldMkLst>
          <pc:docMk/>
          <pc:sldMk cId="0" sldId="258"/>
        </pc:sldMkLst>
      </pc:sldChg>
      <pc:sldChg chg="del">
        <pc:chgData name="Pandarasamy Arjunan" userId="f5e30e74-d283-497e-bf76-fd880089976c" providerId="ADAL" clId="{0D833BCA-0C24-4AC6-AF9F-FAADBFF792EC}" dt="2024-09-30T10:44:15.042" v="58" actId="47"/>
        <pc:sldMkLst>
          <pc:docMk/>
          <pc:sldMk cId="0" sldId="260"/>
        </pc:sldMkLst>
      </pc:sldChg>
      <pc:sldChg chg="del">
        <pc:chgData name="Pandarasamy Arjunan" userId="f5e30e74-d283-497e-bf76-fd880089976c" providerId="ADAL" clId="{0D833BCA-0C24-4AC6-AF9F-FAADBFF792EC}" dt="2024-09-30T10:44:15.042" v="58" actId="47"/>
        <pc:sldMkLst>
          <pc:docMk/>
          <pc:sldMk cId="0" sldId="261"/>
        </pc:sldMkLst>
      </pc:sldChg>
      <pc:sldChg chg="del">
        <pc:chgData name="Pandarasamy Arjunan" userId="f5e30e74-d283-497e-bf76-fd880089976c" providerId="ADAL" clId="{0D833BCA-0C24-4AC6-AF9F-FAADBFF792EC}" dt="2024-09-30T10:44:15.042" v="58" actId="47"/>
        <pc:sldMkLst>
          <pc:docMk/>
          <pc:sldMk cId="0" sldId="262"/>
        </pc:sldMkLst>
      </pc:sldChg>
      <pc:sldChg chg="del">
        <pc:chgData name="Pandarasamy Arjunan" userId="f5e30e74-d283-497e-bf76-fd880089976c" providerId="ADAL" clId="{0D833BCA-0C24-4AC6-AF9F-FAADBFF792EC}" dt="2024-09-30T10:44:15.042" v="58" actId="47"/>
        <pc:sldMkLst>
          <pc:docMk/>
          <pc:sldMk cId="0" sldId="263"/>
        </pc:sldMkLst>
      </pc:sldChg>
      <pc:sldChg chg="del">
        <pc:chgData name="Pandarasamy Arjunan" userId="f5e30e74-d283-497e-bf76-fd880089976c" providerId="ADAL" clId="{0D833BCA-0C24-4AC6-AF9F-FAADBFF792EC}" dt="2024-09-30T10:44:15.042" v="58" actId="47"/>
        <pc:sldMkLst>
          <pc:docMk/>
          <pc:sldMk cId="0" sldId="264"/>
        </pc:sldMkLst>
      </pc:sldChg>
      <pc:sldChg chg="del">
        <pc:chgData name="Pandarasamy Arjunan" userId="f5e30e74-d283-497e-bf76-fd880089976c" providerId="ADAL" clId="{0D833BCA-0C24-4AC6-AF9F-FAADBFF792EC}" dt="2024-09-30T10:44:15.042" v="58" actId="47"/>
        <pc:sldMkLst>
          <pc:docMk/>
          <pc:sldMk cId="0" sldId="265"/>
        </pc:sldMkLst>
      </pc:sldChg>
      <pc:sldChg chg="del">
        <pc:chgData name="Pandarasamy Arjunan" userId="f5e30e74-d283-497e-bf76-fd880089976c" providerId="ADAL" clId="{0D833BCA-0C24-4AC6-AF9F-FAADBFF792EC}" dt="2024-09-30T10:44:15.042" v="58" actId="47"/>
        <pc:sldMkLst>
          <pc:docMk/>
          <pc:sldMk cId="0" sldId="266"/>
        </pc:sldMkLst>
      </pc:sldChg>
      <pc:sldChg chg="del">
        <pc:chgData name="Pandarasamy Arjunan" userId="f5e30e74-d283-497e-bf76-fd880089976c" providerId="ADAL" clId="{0D833BCA-0C24-4AC6-AF9F-FAADBFF792EC}" dt="2024-09-30T10:44:15.042" v="58" actId="47"/>
        <pc:sldMkLst>
          <pc:docMk/>
          <pc:sldMk cId="0" sldId="268"/>
        </pc:sldMkLst>
      </pc:sldChg>
      <pc:sldChg chg="del">
        <pc:chgData name="Pandarasamy Arjunan" userId="f5e30e74-d283-497e-bf76-fd880089976c" providerId="ADAL" clId="{0D833BCA-0C24-4AC6-AF9F-FAADBFF792EC}" dt="2024-09-30T10:44:15.042" v="58" actId="47"/>
        <pc:sldMkLst>
          <pc:docMk/>
          <pc:sldMk cId="0" sldId="269"/>
        </pc:sldMkLst>
      </pc:sldChg>
      <pc:sldChg chg="del">
        <pc:chgData name="Pandarasamy Arjunan" userId="f5e30e74-d283-497e-bf76-fd880089976c" providerId="ADAL" clId="{0D833BCA-0C24-4AC6-AF9F-FAADBFF792EC}" dt="2024-09-30T10:44:15.042" v="58" actId="47"/>
        <pc:sldMkLst>
          <pc:docMk/>
          <pc:sldMk cId="0" sldId="270"/>
        </pc:sldMkLst>
      </pc:sldChg>
      <pc:sldChg chg="add del">
        <pc:chgData name="Pandarasamy Arjunan" userId="f5e30e74-d283-497e-bf76-fd880089976c" providerId="ADAL" clId="{0D833BCA-0C24-4AC6-AF9F-FAADBFF792EC}" dt="2024-09-30T14:29:32.256" v="335" actId="47"/>
        <pc:sldMkLst>
          <pc:docMk/>
          <pc:sldMk cId="0" sldId="272"/>
        </pc:sldMkLst>
      </pc:sldChg>
      <pc:sldChg chg="add del">
        <pc:chgData name="Pandarasamy Arjunan" userId="f5e30e74-d283-497e-bf76-fd880089976c" providerId="ADAL" clId="{0D833BCA-0C24-4AC6-AF9F-FAADBFF792EC}" dt="2024-09-30T14:29:32.256" v="335" actId="47"/>
        <pc:sldMkLst>
          <pc:docMk/>
          <pc:sldMk cId="0" sldId="273"/>
        </pc:sldMkLst>
      </pc:sldChg>
      <pc:sldChg chg="add del">
        <pc:chgData name="Pandarasamy Arjunan" userId="f5e30e74-d283-497e-bf76-fd880089976c" providerId="ADAL" clId="{0D833BCA-0C24-4AC6-AF9F-FAADBFF792EC}" dt="2024-09-30T14:29:32.256" v="335" actId="47"/>
        <pc:sldMkLst>
          <pc:docMk/>
          <pc:sldMk cId="0" sldId="274"/>
        </pc:sldMkLst>
      </pc:sldChg>
      <pc:sldChg chg="del">
        <pc:chgData name="Pandarasamy Arjunan" userId="f5e30e74-d283-497e-bf76-fd880089976c" providerId="ADAL" clId="{0D833BCA-0C24-4AC6-AF9F-FAADBFF792EC}" dt="2024-09-30T10:44:15.042" v="58" actId="47"/>
        <pc:sldMkLst>
          <pc:docMk/>
          <pc:sldMk cId="0" sldId="275"/>
        </pc:sldMkLst>
      </pc:sldChg>
      <pc:sldChg chg="del">
        <pc:chgData name="Pandarasamy Arjunan" userId="f5e30e74-d283-497e-bf76-fd880089976c" providerId="ADAL" clId="{0D833BCA-0C24-4AC6-AF9F-FAADBFF792EC}" dt="2024-09-30T10:44:15.042" v="58" actId="47"/>
        <pc:sldMkLst>
          <pc:docMk/>
          <pc:sldMk cId="0" sldId="276"/>
        </pc:sldMkLst>
      </pc:sldChg>
      <pc:sldChg chg="del">
        <pc:chgData name="Pandarasamy Arjunan" userId="f5e30e74-d283-497e-bf76-fd880089976c" providerId="ADAL" clId="{0D833BCA-0C24-4AC6-AF9F-FAADBFF792EC}" dt="2024-09-30T10:44:15.042" v="58" actId="47"/>
        <pc:sldMkLst>
          <pc:docMk/>
          <pc:sldMk cId="0" sldId="277"/>
        </pc:sldMkLst>
      </pc:sldChg>
      <pc:sldChg chg="del">
        <pc:chgData name="Pandarasamy Arjunan" userId="f5e30e74-d283-497e-bf76-fd880089976c" providerId="ADAL" clId="{0D833BCA-0C24-4AC6-AF9F-FAADBFF792EC}" dt="2024-09-30T10:44:15.042" v="58" actId="47"/>
        <pc:sldMkLst>
          <pc:docMk/>
          <pc:sldMk cId="0" sldId="278"/>
        </pc:sldMkLst>
      </pc:sldChg>
      <pc:sldChg chg="del">
        <pc:chgData name="Pandarasamy Arjunan" userId="f5e30e74-d283-497e-bf76-fd880089976c" providerId="ADAL" clId="{0D833BCA-0C24-4AC6-AF9F-FAADBFF792EC}" dt="2024-09-30T10:44:15.042" v="58" actId="47"/>
        <pc:sldMkLst>
          <pc:docMk/>
          <pc:sldMk cId="0" sldId="279"/>
        </pc:sldMkLst>
      </pc:sldChg>
      <pc:sldChg chg="add del">
        <pc:chgData name="Pandarasamy Arjunan" userId="f5e30e74-d283-497e-bf76-fd880089976c" providerId="ADAL" clId="{0D833BCA-0C24-4AC6-AF9F-FAADBFF792EC}" dt="2024-09-30T14:29:32.256" v="335" actId="47"/>
        <pc:sldMkLst>
          <pc:docMk/>
          <pc:sldMk cId="0" sldId="280"/>
        </pc:sldMkLst>
      </pc:sldChg>
      <pc:sldChg chg="add del">
        <pc:chgData name="Pandarasamy Arjunan" userId="f5e30e74-d283-497e-bf76-fd880089976c" providerId="ADAL" clId="{0D833BCA-0C24-4AC6-AF9F-FAADBFF792EC}" dt="2024-09-30T14:29:32.256" v="335" actId="47"/>
        <pc:sldMkLst>
          <pc:docMk/>
          <pc:sldMk cId="0" sldId="282"/>
        </pc:sldMkLst>
      </pc:sldChg>
      <pc:sldChg chg="add del">
        <pc:chgData name="Pandarasamy Arjunan" userId="f5e30e74-d283-497e-bf76-fd880089976c" providerId="ADAL" clId="{0D833BCA-0C24-4AC6-AF9F-FAADBFF792EC}" dt="2024-09-30T14:29:32.256" v="335" actId="47"/>
        <pc:sldMkLst>
          <pc:docMk/>
          <pc:sldMk cId="0" sldId="283"/>
        </pc:sldMkLst>
      </pc:sldChg>
      <pc:sldChg chg="add del">
        <pc:chgData name="Pandarasamy Arjunan" userId="f5e30e74-d283-497e-bf76-fd880089976c" providerId="ADAL" clId="{0D833BCA-0C24-4AC6-AF9F-FAADBFF792EC}" dt="2024-09-30T14:29:32.256" v="335" actId="47"/>
        <pc:sldMkLst>
          <pc:docMk/>
          <pc:sldMk cId="0" sldId="284"/>
        </pc:sldMkLst>
      </pc:sldChg>
      <pc:sldChg chg="add del">
        <pc:chgData name="Pandarasamy Arjunan" userId="f5e30e74-d283-497e-bf76-fd880089976c" providerId="ADAL" clId="{0D833BCA-0C24-4AC6-AF9F-FAADBFF792EC}" dt="2024-09-30T14:29:32.256" v="335" actId="47"/>
        <pc:sldMkLst>
          <pc:docMk/>
          <pc:sldMk cId="0" sldId="285"/>
        </pc:sldMkLst>
      </pc:sldChg>
      <pc:sldChg chg="add del">
        <pc:chgData name="Pandarasamy Arjunan" userId="f5e30e74-d283-497e-bf76-fd880089976c" providerId="ADAL" clId="{0D833BCA-0C24-4AC6-AF9F-FAADBFF792EC}" dt="2024-09-30T14:29:32.256" v="335" actId="47"/>
        <pc:sldMkLst>
          <pc:docMk/>
          <pc:sldMk cId="0" sldId="286"/>
        </pc:sldMkLst>
      </pc:sldChg>
      <pc:sldChg chg="add del">
        <pc:chgData name="Pandarasamy Arjunan" userId="f5e30e74-d283-497e-bf76-fd880089976c" providerId="ADAL" clId="{0D833BCA-0C24-4AC6-AF9F-FAADBFF792EC}" dt="2024-09-30T14:29:32.256" v="335" actId="47"/>
        <pc:sldMkLst>
          <pc:docMk/>
          <pc:sldMk cId="0" sldId="287"/>
        </pc:sldMkLst>
      </pc:sldChg>
      <pc:sldChg chg="add del">
        <pc:chgData name="Pandarasamy Arjunan" userId="f5e30e74-d283-497e-bf76-fd880089976c" providerId="ADAL" clId="{0D833BCA-0C24-4AC6-AF9F-FAADBFF792EC}" dt="2024-09-30T14:29:32.256" v="335" actId="47"/>
        <pc:sldMkLst>
          <pc:docMk/>
          <pc:sldMk cId="0" sldId="288"/>
        </pc:sldMkLst>
      </pc:sldChg>
      <pc:sldChg chg="add del">
        <pc:chgData name="Pandarasamy Arjunan" userId="f5e30e74-d283-497e-bf76-fd880089976c" providerId="ADAL" clId="{0D833BCA-0C24-4AC6-AF9F-FAADBFF792EC}" dt="2024-09-30T14:29:32.256" v="335" actId="47"/>
        <pc:sldMkLst>
          <pc:docMk/>
          <pc:sldMk cId="0" sldId="289"/>
        </pc:sldMkLst>
      </pc:sldChg>
      <pc:sldChg chg="add del">
        <pc:chgData name="Pandarasamy Arjunan" userId="f5e30e74-d283-497e-bf76-fd880089976c" providerId="ADAL" clId="{0D833BCA-0C24-4AC6-AF9F-FAADBFF792EC}" dt="2024-09-30T14:29:32.256" v="335" actId="47"/>
        <pc:sldMkLst>
          <pc:docMk/>
          <pc:sldMk cId="0" sldId="290"/>
        </pc:sldMkLst>
      </pc:sldChg>
      <pc:sldChg chg="add del">
        <pc:chgData name="Pandarasamy Arjunan" userId="f5e30e74-d283-497e-bf76-fd880089976c" providerId="ADAL" clId="{0D833BCA-0C24-4AC6-AF9F-FAADBFF792EC}" dt="2024-09-30T14:29:32.256" v="335" actId="47"/>
        <pc:sldMkLst>
          <pc:docMk/>
          <pc:sldMk cId="0" sldId="291"/>
        </pc:sldMkLst>
      </pc:sldChg>
      <pc:sldChg chg="del">
        <pc:chgData name="Pandarasamy Arjunan" userId="f5e30e74-d283-497e-bf76-fd880089976c" providerId="ADAL" clId="{0D833BCA-0C24-4AC6-AF9F-FAADBFF792EC}" dt="2024-09-30T10:44:15.042" v="58" actId="47"/>
        <pc:sldMkLst>
          <pc:docMk/>
          <pc:sldMk cId="0" sldId="293"/>
        </pc:sldMkLst>
      </pc:sldChg>
      <pc:sldChg chg="add del">
        <pc:chgData name="Pandarasamy Arjunan" userId="f5e30e74-d283-497e-bf76-fd880089976c" providerId="ADAL" clId="{0D833BCA-0C24-4AC6-AF9F-FAADBFF792EC}" dt="2024-09-30T14:29:32.256" v="335" actId="47"/>
        <pc:sldMkLst>
          <pc:docMk/>
          <pc:sldMk cId="0" sldId="311"/>
        </pc:sldMkLst>
      </pc:sldChg>
      <pc:sldChg chg="add del">
        <pc:chgData name="Pandarasamy Arjunan" userId="f5e30e74-d283-497e-bf76-fd880089976c" providerId="ADAL" clId="{0D833BCA-0C24-4AC6-AF9F-FAADBFF792EC}" dt="2024-09-30T14:29:32.256" v="335" actId="47"/>
        <pc:sldMkLst>
          <pc:docMk/>
          <pc:sldMk cId="0" sldId="312"/>
        </pc:sldMkLst>
      </pc:sldChg>
      <pc:sldChg chg="add del">
        <pc:chgData name="Pandarasamy Arjunan" userId="f5e30e74-d283-497e-bf76-fd880089976c" providerId="ADAL" clId="{0D833BCA-0C24-4AC6-AF9F-FAADBFF792EC}" dt="2024-09-30T14:29:32.256" v="335" actId="47"/>
        <pc:sldMkLst>
          <pc:docMk/>
          <pc:sldMk cId="0" sldId="313"/>
        </pc:sldMkLst>
      </pc:sldChg>
      <pc:sldChg chg="add del">
        <pc:chgData name="Pandarasamy Arjunan" userId="f5e30e74-d283-497e-bf76-fd880089976c" providerId="ADAL" clId="{0D833BCA-0C24-4AC6-AF9F-FAADBFF792EC}" dt="2024-09-30T14:29:32.256" v="335" actId="47"/>
        <pc:sldMkLst>
          <pc:docMk/>
          <pc:sldMk cId="0" sldId="315"/>
        </pc:sldMkLst>
      </pc:sldChg>
      <pc:sldChg chg="add del">
        <pc:chgData name="Pandarasamy Arjunan" userId="f5e30e74-d283-497e-bf76-fd880089976c" providerId="ADAL" clId="{0D833BCA-0C24-4AC6-AF9F-FAADBFF792EC}" dt="2024-09-30T14:29:32.256" v="335" actId="47"/>
        <pc:sldMkLst>
          <pc:docMk/>
          <pc:sldMk cId="0" sldId="316"/>
        </pc:sldMkLst>
      </pc:sldChg>
      <pc:sldChg chg="add del">
        <pc:chgData name="Pandarasamy Arjunan" userId="f5e30e74-d283-497e-bf76-fd880089976c" providerId="ADAL" clId="{0D833BCA-0C24-4AC6-AF9F-FAADBFF792EC}" dt="2024-09-30T14:29:32.256" v="335" actId="47"/>
        <pc:sldMkLst>
          <pc:docMk/>
          <pc:sldMk cId="0" sldId="318"/>
        </pc:sldMkLst>
      </pc:sldChg>
      <pc:sldChg chg="add del">
        <pc:chgData name="Pandarasamy Arjunan" userId="f5e30e74-d283-497e-bf76-fd880089976c" providerId="ADAL" clId="{0D833BCA-0C24-4AC6-AF9F-FAADBFF792EC}" dt="2024-09-30T14:29:32.256" v="335" actId="47"/>
        <pc:sldMkLst>
          <pc:docMk/>
          <pc:sldMk cId="0" sldId="319"/>
        </pc:sldMkLst>
      </pc:sldChg>
      <pc:sldChg chg="add del">
        <pc:chgData name="Pandarasamy Arjunan" userId="f5e30e74-d283-497e-bf76-fd880089976c" providerId="ADAL" clId="{0D833BCA-0C24-4AC6-AF9F-FAADBFF792EC}" dt="2024-09-30T14:29:32.256" v="335" actId="47"/>
        <pc:sldMkLst>
          <pc:docMk/>
          <pc:sldMk cId="0" sldId="320"/>
        </pc:sldMkLst>
      </pc:sldChg>
      <pc:sldChg chg="add del">
        <pc:chgData name="Pandarasamy Arjunan" userId="f5e30e74-d283-497e-bf76-fd880089976c" providerId="ADAL" clId="{0D833BCA-0C24-4AC6-AF9F-FAADBFF792EC}" dt="2024-09-30T14:29:32.256" v="335" actId="47"/>
        <pc:sldMkLst>
          <pc:docMk/>
          <pc:sldMk cId="0" sldId="321"/>
        </pc:sldMkLst>
      </pc:sldChg>
      <pc:sldChg chg="add del">
        <pc:chgData name="Pandarasamy Arjunan" userId="f5e30e74-d283-497e-bf76-fd880089976c" providerId="ADAL" clId="{0D833BCA-0C24-4AC6-AF9F-FAADBFF792EC}" dt="2024-09-30T14:29:32.256" v="335" actId="47"/>
        <pc:sldMkLst>
          <pc:docMk/>
          <pc:sldMk cId="0" sldId="322"/>
        </pc:sldMkLst>
      </pc:sldChg>
      <pc:sldChg chg="add del">
        <pc:chgData name="Pandarasamy Arjunan" userId="f5e30e74-d283-497e-bf76-fd880089976c" providerId="ADAL" clId="{0D833BCA-0C24-4AC6-AF9F-FAADBFF792EC}" dt="2024-09-30T14:29:32.256" v="335" actId="47"/>
        <pc:sldMkLst>
          <pc:docMk/>
          <pc:sldMk cId="0" sldId="324"/>
        </pc:sldMkLst>
      </pc:sldChg>
      <pc:sldChg chg="add del">
        <pc:chgData name="Pandarasamy Arjunan" userId="f5e30e74-d283-497e-bf76-fd880089976c" providerId="ADAL" clId="{0D833BCA-0C24-4AC6-AF9F-FAADBFF792EC}" dt="2024-09-30T14:29:32.256" v="335" actId="47"/>
        <pc:sldMkLst>
          <pc:docMk/>
          <pc:sldMk cId="0" sldId="327"/>
        </pc:sldMkLst>
      </pc:sldChg>
      <pc:sldChg chg="add del">
        <pc:chgData name="Pandarasamy Arjunan" userId="f5e30e74-d283-497e-bf76-fd880089976c" providerId="ADAL" clId="{0D833BCA-0C24-4AC6-AF9F-FAADBFF792EC}" dt="2024-09-30T14:29:32.256" v="335" actId="47"/>
        <pc:sldMkLst>
          <pc:docMk/>
          <pc:sldMk cId="0" sldId="328"/>
        </pc:sldMkLst>
      </pc:sldChg>
      <pc:sldChg chg="add del">
        <pc:chgData name="Pandarasamy Arjunan" userId="f5e30e74-d283-497e-bf76-fd880089976c" providerId="ADAL" clId="{0D833BCA-0C24-4AC6-AF9F-FAADBFF792EC}" dt="2024-09-30T14:29:32.256" v="335" actId="47"/>
        <pc:sldMkLst>
          <pc:docMk/>
          <pc:sldMk cId="0" sldId="333"/>
        </pc:sldMkLst>
      </pc:sldChg>
      <pc:sldChg chg="add del">
        <pc:chgData name="Pandarasamy Arjunan" userId="f5e30e74-d283-497e-bf76-fd880089976c" providerId="ADAL" clId="{0D833BCA-0C24-4AC6-AF9F-FAADBFF792EC}" dt="2024-09-30T14:29:32.256" v="335" actId="47"/>
        <pc:sldMkLst>
          <pc:docMk/>
          <pc:sldMk cId="0" sldId="335"/>
        </pc:sldMkLst>
      </pc:sldChg>
      <pc:sldChg chg="add del">
        <pc:chgData name="Pandarasamy Arjunan" userId="f5e30e74-d283-497e-bf76-fd880089976c" providerId="ADAL" clId="{0D833BCA-0C24-4AC6-AF9F-FAADBFF792EC}" dt="2024-09-30T14:29:32.256" v="335" actId="47"/>
        <pc:sldMkLst>
          <pc:docMk/>
          <pc:sldMk cId="0" sldId="336"/>
        </pc:sldMkLst>
      </pc:sldChg>
      <pc:sldChg chg="add del">
        <pc:chgData name="Pandarasamy Arjunan" userId="f5e30e74-d283-497e-bf76-fd880089976c" providerId="ADAL" clId="{0D833BCA-0C24-4AC6-AF9F-FAADBFF792EC}" dt="2024-09-30T14:29:32.256" v="335" actId="47"/>
        <pc:sldMkLst>
          <pc:docMk/>
          <pc:sldMk cId="0" sldId="337"/>
        </pc:sldMkLst>
      </pc:sldChg>
      <pc:sldChg chg="add del">
        <pc:chgData name="Pandarasamy Arjunan" userId="f5e30e74-d283-497e-bf76-fd880089976c" providerId="ADAL" clId="{0D833BCA-0C24-4AC6-AF9F-FAADBFF792EC}" dt="2024-09-30T14:29:32.256" v="335" actId="47"/>
        <pc:sldMkLst>
          <pc:docMk/>
          <pc:sldMk cId="0" sldId="338"/>
        </pc:sldMkLst>
      </pc:sldChg>
      <pc:sldChg chg="add del">
        <pc:chgData name="Pandarasamy Arjunan" userId="f5e30e74-d283-497e-bf76-fd880089976c" providerId="ADAL" clId="{0D833BCA-0C24-4AC6-AF9F-FAADBFF792EC}" dt="2024-09-30T14:29:32.256" v="335" actId="47"/>
        <pc:sldMkLst>
          <pc:docMk/>
          <pc:sldMk cId="0" sldId="339"/>
        </pc:sldMkLst>
      </pc:sldChg>
      <pc:sldChg chg="add del">
        <pc:chgData name="Pandarasamy Arjunan" userId="f5e30e74-d283-497e-bf76-fd880089976c" providerId="ADAL" clId="{0D833BCA-0C24-4AC6-AF9F-FAADBFF792EC}" dt="2024-09-30T14:29:32.256" v="335" actId="47"/>
        <pc:sldMkLst>
          <pc:docMk/>
          <pc:sldMk cId="0" sldId="340"/>
        </pc:sldMkLst>
      </pc:sldChg>
      <pc:sldChg chg="add del">
        <pc:chgData name="Pandarasamy Arjunan" userId="f5e30e74-d283-497e-bf76-fd880089976c" providerId="ADAL" clId="{0D833BCA-0C24-4AC6-AF9F-FAADBFF792EC}" dt="2024-09-30T14:29:32.256" v="335" actId="47"/>
        <pc:sldMkLst>
          <pc:docMk/>
          <pc:sldMk cId="0" sldId="342"/>
        </pc:sldMkLst>
      </pc:sldChg>
      <pc:sldChg chg="add del">
        <pc:chgData name="Pandarasamy Arjunan" userId="f5e30e74-d283-497e-bf76-fd880089976c" providerId="ADAL" clId="{0D833BCA-0C24-4AC6-AF9F-FAADBFF792EC}" dt="2024-09-30T14:29:32.256" v="335" actId="47"/>
        <pc:sldMkLst>
          <pc:docMk/>
          <pc:sldMk cId="0" sldId="343"/>
        </pc:sldMkLst>
      </pc:sldChg>
      <pc:sldChg chg="add del">
        <pc:chgData name="Pandarasamy Arjunan" userId="f5e30e74-d283-497e-bf76-fd880089976c" providerId="ADAL" clId="{0D833BCA-0C24-4AC6-AF9F-FAADBFF792EC}" dt="2024-09-30T14:29:32.256" v="335" actId="47"/>
        <pc:sldMkLst>
          <pc:docMk/>
          <pc:sldMk cId="0" sldId="345"/>
        </pc:sldMkLst>
      </pc:sldChg>
      <pc:sldChg chg="add del">
        <pc:chgData name="Pandarasamy Arjunan" userId="f5e30e74-d283-497e-bf76-fd880089976c" providerId="ADAL" clId="{0D833BCA-0C24-4AC6-AF9F-FAADBFF792EC}" dt="2024-09-30T14:29:32.256" v="335" actId="47"/>
        <pc:sldMkLst>
          <pc:docMk/>
          <pc:sldMk cId="0" sldId="346"/>
        </pc:sldMkLst>
      </pc:sldChg>
      <pc:sldChg chg="modSp mod">
        <pc:chgData name="Pandarasamy Arjunan" userId="f5e30e74-d283-497e-bf76-fd880089976c" providerId="ADAL" clId="{0D833BCA-0C24-4AC6-AF9F-FAADBFF792EC}" dt="2024-09-30T10:41:20.029" v="23" actId="20577"/>
        <pc:sldMkLst>
          <pc:docMk/>
          <pc:sldMk cId="838733672" sldId="1385"/>
        </pc:sldMkLst>
        <pc:spChg chg="mod">
          <ac:chgData name="Pandarasamy Arjunan" userId="f5e30e74-d283-497e-bf76-fd880089976c" providerId="ADAL" clId="{0D833BCA-0C24-4AC6-AF9F-FAADBFF792EC}" dt="2024-09-30T10:41:20.029" v="23" actId="20577"/>
          <ac:spMkLst>
            <pc:docMk/>
            <pc:sldMk cId="838733672" sldId="1385"/>
            <ac:spMk id="5" creationId="{62BFB357-27F2-CAB3-DB8A-349B06BE1AF8}"/>
          </ac:spMkLst>
        </pc:spChg>
      </pc:sldChg>
      <pc:sldChg chg="del">
        <pc:chgData name="Pandarasamy Arjunan" userId="f5e30e74-d283-497e-bf76-fd880089976c" providerId="ADAL" clId="{0D833BCA-0C24-4AC6-AF9F-FAADBFF792EC}" dt="2024-09-30T10:44:33.650" v="59" actId="2696"/>
        <pc:sldMkLst>
          <pc:docMk/>
          <pc:sldMk cId="3095556702" sldId="1394"/>
        </pc:sldMkLst>
      </pc:sldChg>
      <pc:sldChg chg="modSp modAnim">
        <pc:chgData name="Pandarasamy Arjunan" userId="f5e30e74-d283-497e-bf76-fd880089976c" providerId="ADAL" clId="{0D833BCA-0C24-4AC6-AF9F-FAADBFF792EC}" dt="2024-09-30T10:43:46.142" v="56" actId="6549"/>
        <pc:sldMkLst>
          <pc:docMk/>
          <pc:sldMk cId="1065781427" sldId="1396"/>
        </pc:sldMkLst>
        <pc:spChg chg="mod">
          <ac:chgData name="Pandarasamy Arjunan" userId="f5e30e74-d283-497e-bf76-fd880089976c" providerId="ADAL" clId="{0D833BCA-0C24-4AC6-AF9F-FAADBFF792EC}" dt="2024-09-30T10:43:46.142" v="56" actId="6549"/>
          <ac:spMkLst>
            <pc:docMk/>
            <pc:sldMk cId="1065781427" sldId="1396"/>
            <ac:spMk id="2" creationId="{98ACDB7B-9588-B7B4-03DE-A858C92EF7DF}"/>
          </ac:spMkLst>
        </pc:spChg>
      </pc:sldChg>
      <pc:sldChg chg="del">
        <pc:chgData name="Pandarasamy Arjunan" userId="f5e30e74-d283-497e-bf76-fd880089976c" providerId="ADAL" clId="{0D833BCA-0C24-4AC6-AF9F-FAADBFF792EC}" dt="2024-09-30T10:44:15.042" v="58" actId="47"/>
        <pc:sldMkLst>
          <pc:docMk/>
          <pc:sldMk cId="2071806231" sldId="1410"/>
        </pc:sldMkLst>
      </pc:sldChg>
      <pc:sldChg chg="del">
        <pc:chgData name="Pandarasamy Arjunan" userId="f5e30e74-d283-497e-bf76-fd880089976c" providerId="ADAL" clId="{0D833BCA-0C24-4AC6-AF9F-FAADBFF792EC}" dt="2024-09-30T10:44:15.042" v="58" actId="47"/>
        <pc:sldMkLst>
          <pc:docMk/>
          <pc:sldMk cId="170832648" sldId="1411"/>
        </pc:sldMkLst>
      </pc:sldChg>
      <pc:sldChg chg="del">
        <pc:chgData name="Pandarasamy Arjunan" userId="f5e30e74-d283-497e-bf76-fd880089976c" providerId="ADAL" clId="{0D833BCA-0C24-4AC6-AF9F-FAADBFF792EC}" dt="2024-09-30T10:44:15.042" v="58" actId="47"/>
        <pc:sldMkLst>
          <pc:docMk/>
          <pc:sldMk cId="3921797210" sldId="1412"/>
        </pc:sldMkLst>
      </pc:sldChg>
      <pc:sldChg chg="del">
        <pc:chgData name="Pandarasamy Arjunan" userId="f5e30e74-d283-497e-bf76-fd880089976c" providerId="ADAL" clId="{0D833BCA-0C24-4AC6-AF9F-FAADBFF792EC}" dt="2024-09-30T10:44:15.042" v="58" actId="47"/>
        <pc:sldMkLst>
          <pc:docMk/>
          <pc:sldMk cId="1309659301" sldId="1413"/>
        </pc:sldMkLst>
      </pc:sldChg>
      <pc:sldChg chg="del">
        <pc:chgData name="Pandarasamy Arjunan" userId="f5e30e74-d283-497e-bf76-fd880089976c" providerId="ADAL" clId="{0D833BCA-0C24-4AC6-AF9F-FAADBFF792EC}" dt="2024-09-30T10:44:15.042" v="58" actId="47"/>
        <pc:sldMkLst>
          <pc:docMk/>
          <pc:sldMk cId="2852923483" sldId="1414"/>
        </pc:sldMkLst>
      </pc:sldChg>
      <pc:sldChg chg="del">
        <pc:chgData name="Pandarasamy Arjunan" userId="f5e30e74-d283-497e-bf76-fd880089976c" providerId="ADAL" clId="{0D833BCA-0C24-4AC6-AF9F-FAADBFF792EC}" dt="2024-09-30T10:44:15.042" v="58" actId="47"/>
        <pc:sldMkLst>
          <pc:docMk/>
          <pc:sldMk cId="3681937472" sldId="1415"/>
        </pc:sldMkLst>
      </pc:sldChg>
      <pc:sldChg chg="del">
        <pc:chgData name="Pandarasamy Arjunan" userId="f5e30e74-d283-497e-bf76-fd880089976c" providerId="ADAL" clId="{0D833BCA-0C24-4AC6-AF9F-FAADBFF792EC}" dt="2024-09-30T10:44:15.042" v="58" actId="47"/>
        <pc:sldMkLst>
          <pc:docMk/>
          <pc:sldMk cId="2012340211" sldId="1416"/>
        </pc:sldMkLst>
      </pc:sldChg>
      <pc:sldChg chg="del">
        <pc:chgData name="Pandarasamy Arjunan" userId="f5e30e74-d283-497e-bf76-fd880089976c" providerId="ADAL" clId="{0D833BCA-0C24-4AC6-AF9F-FAADBFF792EC}" dt="2024-09-30T10:44:15.042" v="58" actId="47"/>
        <pc:sldMkLst>
          <pc:docMk/>
          <pc:sldMk cId="874640806" sldId="1417"/>
        </pc:sldMkLst>
      </pc:sldChg>
      <pc:sldChg chg="add del">
        <pc:chgData name="Pandarasamy Arjunan" userId="f5e30e74-d283-497e-bf76-fd880089976c" providerId="ADAL" clId="{0D833BCA-0C24-4AC6-AF9F-FAADBFF792EC}" dt="2024-09-30T14:29:32.256" v="335" actId="47"/>
        <pc:sldMkLst>
          <pc:docMk/>
          <pc:sldMk cId="0" sldId="1420"/>
        </pc:sldMkLst>
      </pc:sldChg>
      <pc:sldChg chg="del">
        <pc:chgData name="Pandarasamy Arjunan" userId="f5e30e74-d283-497e-bf76-fd880089976c" providerId="ADAL" clId="{0D833BCA-0C24-4AC6-AF9F-FAADBFF792EC}" dt="2024-09-30T10:44:15.042" v="58" actId="47"/>
        <pc:sldMkLst>
          <pc:docMk/>
          <pc:sldMk cId="1010049778" sldId="1482"/>
        </pc:sldMkLst>
      </pc:sldChg>
      <pc:sldChg chg="del">
        <pc:chgData name="Pandarasamy Arjunan" userId="f5e30e74-d283-497e-bf76-fd880089976c" providerId="ADAL" clId="{0D833BCA-0C24-4AC6-AF9F-FAADBFF792EC}" dt="2024-09-30T10:44:15.042" v="58" actId="47"/>
        <pc:sldMkLst>
          <pc:docMk/>
          <pc:sldMk cId="2216697969" sldId="1483"/>
        </pc:sldMkLst>
      </pc:sldChg>
      <pc:sldChg chg="del">
        <pc:chgData name="Pandarasamy Arjunan" userId="f5e30e74-d283-497e-bf76-fd880089976c" providerId="ADAL" clId="{0D833BCA-0C24-4AC6-AF9F-FAADBFF792EC}" dt="2024-09-30T10:44:33.650" v="59" actId="2696"/>
        <pc:sldMkLst>
          <pc:docMk/>
          <pc:sldMk cId="1704957786" sldId="1484"/>
        </pc:sldMkLst>
      </pc:sldChg>
      <pc:sldChg chg="del">
        <pc:chgData name="Pandarasamy Arjunan" userId="f5e30e74-d283-497e-bf76-fd880089976c" providerId="ADAL" clId="{0D833BCA-0C24-4AC6-AF9F-FAADBFF792EC}" dt="2024-09-30T10:44:33.650" v="59" actId="2696"/>
        <pc:sldMkLst>
          <pc:docMk/>
          <pc:sldMk cId="3554688602" sldId="1487"/>
        </pc:sldMkLst>
      </pc:sldChg>
      <pc:sldChg chg="del">
        <pc:chgData name="Pandarasamy Arjunan" userId="f5e30e74-d283-497e-bf76-fd880089976c" providerId="ADAL" clId="{0D833BCA-0C24-4AC6-AF9F-FAADBFF792EC}" dt="2024-09-30T10:44:33.650" v="59" actId="2696"/>
        <pc:sldMkLst>
          <pc:docMk/>
          <pc:sldMk cId="3666928116" sldId="1488"/>
        </pc:sldMkLst>
      </pc:sldChg>
      <pc:sldChg chg="del">
        <pc:chgData name="Pandarasamy Arjunan" userId="f5e30e74-d283-497e-bf76-fd880089976c" providerId="ADAL" clId="{0D833BCA-0C24-4AC6-AF9F-FAADBFF792EC}" dt="2024-09-30T10:44:33.650" v="59" actId="2696"/>
        <pc:sldMkLst>
          <pc:docMk/>
          <pc:sldMk cId="2448590568" sldId="1489"/>
        </pc:sldMkLst>
      </pc:sldChg>
      <pc:sldChg chg="del">
        <pc:chgData name="Pandarasamy Arjunan" userId="f5e30e74-d283-497e-bf76-fd880089976c" providerId="ADAL" clId="{0D833BCA-0C24-4AC6-AF9F-FAADBFF792EC}" dt="2024-09-30T10:44:33.650" v="59" actId="2696"/>
        <pc:sldMkLst>
          <pc:docMk/>
          <pc:sldMk cId="2820468723" sldId="1491"/>
        </pc:sldMkLst>
      </pc:sldChg>
      <pc:sldChg chg="del">
        <pc:chgData name="Pandarasamy Arjunan" userId="f5e30e74-d283-497e-bf76-fd880089976c" providerId="ADAL" clId="{0D833BCA-0C24-4AC6-AF9F-FAADBFF792EC}" dt="2024-09-30T10:44:33.650" v="59" actId="2696"/>
        <pc:sldMkLst>
          <pc:docMk/>
          <pc:sldMk cId="1887244276" sldId="1492"/>
        </pc:sldMkLst>
      </pc:sldChg>
      <pc:sldChg chg="del">
        <pc:chgData name="Pandarasamy Arjunan" userId="f5e30e74-d283-497e-bf76-fd880089976c" providerId="ADAL" clId="{0D833BCA-0C24-4AC6-AF9F-FAADBFF792EC}" dt="2024-09-30T10:44:33.650" v="59" actId="2696"/>
        <pc:sldMkLst>
          <pc:docMk/>
          <pc:sldMk cId="3081978666" sldId="1493"/>
        </pc:sldMkLst>
      </pc:sldChg>
      <pc:sldChg chg="del">
        <pc:chgData name="Pandarasamy Arjunan" userId="f5e30e74-d283-497e-bf76-fd880089976c" providerId="ADAL" clId="{0D833BCA-0C24-4AC6-AF9F-FAADBFF792EC}" dt="2024-09-30T10:44:33.650" v="59" actId="2696"/>
        <pc:sldMkLst>
          <pc:docMk/>
          <pc:sldMk cId="2969952509" sldId="1494"/>
        </pc:sldMkLst>
      </pc:sldChg>
      <pc:sldChg chg="add">
        <pc:chgData name="Pandarasamy Arjunan" userId="f5e30e74-d283-497e-bf76-fd880089976c" providerId="ADAL" clId="{0D833BCA-0C24-4AC6-AF9F-FAADBFF792EC}" dt="2024-09-30T10:45:57.745" v="77"/>
        <pc:sldMkLst>
          <pc:docMk/>
          <pc:sldMk cId="2821517966" sldId="1509"/>
        </pc:sldMkLst>
      </pc:sldChg>
      <pc:sldChg chg="add del">
        <pc:chgData name="Pandarasamy Arjunan" userId="f5e30e74-d283-497e-bf76-fd880089976c" providerId="ADAL" clId="{0D833BCA-0C24-4AC6-AF9F-FAADBFF792EC}" dt="2024-09-30T14:29:32.256" v="335" actId="47"/>
        <pc:sldMkLst>
          <pc:docMk/>
          <pc:sldMk cId="1515532883" sldId="1510"/>
        </pc:sldMkLst>
      </pc:sldChg>
      <pc:sldChg chg="add del">
        <pc:chgData name="Pandarasamy Arjunan" userId="f5e30e74-d283-497e-bf76-fd880089976c" providerId="ADAL" clId="{0D833BCA-0C24-4AC6-AF9F-FAADBFF792EC}" dt="2024-09-30T14:29:32.256" v="335" actId="47"/>
        <pc:sldMkLst>
          <pc:docMk/>
          <pc:sldMk cId="543530525" sldId="1511"/>
        </pc:sldMkLst>
      </pc:sldChg>
      <pc:sldChg chg="add del">
        <pc:chgData name="Pandarasamy Arjunan" userId="f5e30e74-d283-497e-bf76-fd880089976c" providerId="ADAL" clId="{0D833BCA-0C24-4AC6-AF9F-FAADBFF792EC}" dt="2024-09-30T14:29:32.256" v="335" actId="47"/>
        <pc:sldMkLst>
          <pc:docMk/>
          <pc:sldMk cId="765899917" sldId="1512"/>
        </pc:sldMkLst>
      </pc:sldChg>
      <pc:sldChg chg="add del">
        <pc:chgData name="Pandarasamy Arjunan" userId="f5e30e74-d283-497e-bf76-fd880089976c" providerId="ADAL" clId="{0D833BCA-0C24-4AC6-AF9F-FAADBFF792EC}" dt="2024-09-30T14:29:32.256" v="335" actId="47"/>
        <pc:sldMkLst>
          <pc:docMk/>
          <pc:sldMk cId="3707958032" sldId="1513"/>
        </pc:sldMkLst>
      </pc:sldChg>
      <pc:sldChg chg="add del">
        <pc:chgData name="Pandarasamy Arjunan" userId="f5e30e74-d283-497e-bf76-fd880089976c" providerId="ADAL" clId="{0D833BCA-0C24-4AC6-AF9F-FAADBFF792EC}" dt="2024-09-30T14:29:32.256" v="335" actId="47"/>
        <pc:sldMkLst>
          <pc:docMk/>
          <pc:sldMk cId="1261578504" sldId="1514"/>
        </pc:sldMkLst>
      </pc:sldChg>
      <pc:sldChg chg="add del">
        <pc:chgData name="Pandarasamy Arjunan" userId="f5e30e74-d283-497e-bf76-fd880089976c" providerId="ADAL" clId="{0D833BCA-0C24-4AC6-AF9F-FAADBFF792EC}" dt="2024-09-30T14:29:32.256" v="335" actId="47"/>
        <pc:sldMkLst>
          <pc:docMk/>
          <pc:sldMk cId="0" sldId="1515"/>
        </pc:sldMkLst>
      </pc:sldChg>
      <pc:sldChg chg="delSp add del mod">
        <pc:chgData name="Pandarasamy Arjunan" userId="f5e30e74-d283-497e-bf76-fd880089976c" providerId="ADAL" clId="{0D833BCA-0C24-4AC6-AF9F-FAADBFF792EC}" dt="2024-09-30T14:29:32.256" v="335" actId="47"/>
        <pc:sldMkLst>
          <pc:docMk/>
          <pc:sldMk cId="0" sldId="1516"/>
        </pc:sldMkLst>
        <pc:spChg chg="del">
          <ac:chgData name="Pandarasamy Arjunan" userId="f5e30e74-d283-497e-bf76-fd880089976c" providerId="ADAL" clId="{0D833BCA-0C24-4AC6-AF9F-FAADBFF792EC}" dt="2024-09-30T11:31:59.314" v="155" actId="478"/>
          <ac:spMkLst>
            <pc:docMk/>
            <pc:sldMk cId="0" sldId="1516"/>
            <ac:spMk id="37" creationId="{00000000-0000-0000-0000-000000000000}"/>
          </ac:spMkLst>
        </pc:spChg>
      </pc:sldChg>
      <pc:sldChg chg="add del">
        <pc:chgData name="Pandarasamy Arjunan" userId="f5e30e74-d283-497e-bf76-fd880089976c" providerId="ADAL" clId="{0D833BCA-0C24-4AC6-AF9F-FAADBFF792EC}" dt="2024-09-30T14:29:32.256" v="335" actId="47"/>
        <pc:sldMkLst>
          <pc:docMk/>
          <pc:sldMk cId="0" sldId="1517"/>
        </pc:sldMkLst>
      </pc:sldChg>
      <pc:sldChg chg="add del">
        <pc:chgData name="Pandarasamy Arjunan" userId="f5e30e74-d283-497e-bf76-fd880089976c" providerId="ADAL" clId="{0D833BCA-0C24-4AC6-AF9F-FAADBFF792EC}" dt="2024-09-30T14:29:32.256" v="335" actId="47"/>
        <pc:sldMkLst>
          <pc:docMk/>
          <pc:sldMk cId="0" sldId="1518"/>
        </pc:sldMkLst>
      </pc:sldChg>
      <pc:sldChg chg="add del">
        <pc:chgData name="Pandarasamy Arjunan" userId="f5e30e74-d283-497e-bf76-fd880089976c" providerId="ADAL" clId="{0D833BCA-0C24-4AC6-AF9F-FAADBFF792EC}" dt="2024-09-30T14:29:32.256" v="335" actId="47"/>
        <pc:sldMkLst>
          <pc:docMk/>
          <pc:sldMk cId="2527666448" sldId="1519"/>
        </pc:sldMkLst>
      </pc:sldChg>
      <pc:sldChg chg="add del">
        <pc:chgData name="Pandarasamy Arjunan" userId="f5e30e74-d283-497e-bf76-fd880089976c" providerId="ADAL" clId="{0D833BCA-0C24-4AC6-AF9F-FAADBFF792EC}" dt="2024-09-30T14:29:32.256" v="335" actId="47"/>
        <pc:sldMkLst>
          <pc:docMk/>
          <pc:sldMk cId="166339271" sldId="1520"/>
        </pc:sldMkLst>
      </pc:sldChg>
      <pc:sldChg chg="addSp delSp modSp add del mod">
        <pc:chgData name="Pandarasamy Arjunan" userId="f5e30e74-d283-497e-bf76-fd880089976c" providerId="ADAL" clId="{0D833BCA-0C24-4AC6-AF9F-FAADBFF792EC}" dt="2024-09-30T14:29:32.256" v="335" actId="47"/>
        <pc:sldMkLst>
          <pc:docMk/>
          <pc:sldMk cId="532697480" sldId="1523"/>
        </pc:sldMkLst>
        <pc:spChg chg="del">
          <ac:chgData name="Pandarasamy Arjunan" userId="f5e30e74-d283-497e-bf76-fd880089976c" providerId="ADAL" clId="{0D833BCA-0C24-4AC6-AF9F-FAADBFF792EC}" dt="2024-09-30T11:32:10.152" v="156" actId="478"/>
          <ac:spMkLst>
            <pc:docMk/>
            <pc:sldMk cId="532697480" sldId="1523"/>
            <ac:spMk id="40" creationId="{00000000-0000-0000-0000-000000000000}"/>
          </ac:spMkLst>
        </pc:spChg>
        <pc:spChg chg="add mod">
          <ac:chgData name="Pandarasamy Arjunan" userId="f5e30e74-d283-497e-bf76-fd880089976c" providerId="ADAL" clId="{0D833BCA-0C24-4AC6-AF9F-FAADBFF792EC}" dt="2024-09-30T11:32:10.152" v="156" actId="478"/>
          <ac:spMkLst>
            <pc:docMk/>
            <pc:sldMk cId="532697480" sldId="1523"/>
            <ac:spMk id="42" creationId="{F4375DBA-270E-CAC4-A860-A98616E9C7C8}"/>
          </ac:spMkLst>
        </pc:spChg>
      </pc:sldChg>
      <pc:sldChg chg="add del">
        <pc:chgData name="Pandarasamy Arjunan" userId="f5e30e74-d283-497e-bf76-fd880089976c" providerId="ADAL" clId="{0D833BCA-0C24-4AC6-AF9F-FAADBFF792EC}" dt="2024-09-30T14:29:32.256" v="335" actId="47"/>
        <pc:sldMkLst>
          <pc:docMk/>
          <pc:sldMk cId="3958726007" sldId="1524"/>
        </pc:sldMkLst>
      </pc:sldChg>
      <pc:sldChg chg="add del">
        <pc:chgData name="Pandarasamy Arjunan" userId="f5e30e74-d283-497e-bf76-fd880089976c" providerId="ADAL" clId="{0D833BCA-0C24-4AC6-AF9F-FAADBFF792EC}" dt="2024-09-30T14:29:32.256" v="335" actId="47"/>
        <pc:sldMkLst>
          <pc:docMk/>
          <pc:sldMk cId="334872665" sldId="1525"/>
        </pc:sldMkLst>
      </pc:sldChg>
      <pc:sldChg chg="add del">
        <pc:chgData name="Pandarasamy Arjunan" userId="f5e30e74-d283-497e-bf76-fd880089976c" providerId="ADAL" clId="{0D833BCA-0C24-4AC6-AF9F-FAADBFF792EC}" dt="2024-09-30T14:29:32.256" v="335" actId="47"/>
        <pc:sldMkLst>
          <pc:docMk/>
          <pc:sldMk cId="231221744" sldId="1526"/>
        </pc:sldMkLst>
      </pc:sldChg>
      <pc:sldChg chg="add del">
        <pc:chgData name="Pandarasamy Arjunan" userId="f5e30e74-d283-497e-bf76-fd880089976c" providerId="ADAL" clId="{0D833BCA-0C24-4AC6-AF9F-FAADBFF792EC}" dt="2024-09-30T14:29:32.256" v="335" actId="47"/>
        <pc:sldMkLst>
          <pc:docMk/>
          <pc:sldMk cId="1962734034" sldId="1527"/>
        </pc:sldMkLst>
      </pc:sldChg>
      <pc:sldChg chg="add del">
        <pc:chgData name="Pandarasamy Arjunan" userId="f5e30e74-d283-497e-bf76-fd880089976c" providerId="ADAL" clId="{0D833BCA-0C24-4AC6-AF9F-FAADBFF792EC}" dt="2024-09-30T14:29:32.256" v="335" actId="47"/>
        <pc:sldMkLst>
          <pc:docMk/>
          <pc:sldMk cId="1983336895" sldId="1528"/>
        </pc:sldMkLst>
      </pc:sldChg>
      <pc:sldChg chg="modSp add mod">
        <pc:chgData name="Pandarasamy Arjunan" userId="f5e30e74-d283-497e-bf76-fd880089976c" providerId="ADAL" clId="{0D833BCA-0C24-4AC6-AF9F-FAADBFF792EC}" dt="2024-09-30T11:30:59.156" v="153" actId="20577"/>
        <pc:sldMkLst>
          <pc:docMk/>
          <pc:sldMk cId="2550572927" sldId="1529"/>
        </pc:sldMkLst>
        <pc:spChg chg="mod">
          <ac:chgData name="Pandarasamy Arjunan" userId="f5e30e74-d283-497e-bf76-fd880089976c" providerId="ADAL" clId="{0D833BCA-0C24-4AC6-AF9F-FAADBFF792EC}" dt="2024-09-30T11:30:59.156" v="153" actId="20577"/>
          <ac:spMkLst>
            <pc:docMk/>
            <pc:sldMk cId="2550572927" sldId="1529"/>
            <ac:spMk id="2" creationId="{B811B083-58E8-E652-3F82-9AA64130CE1E}"/>
          </ac:spMkLst>
        </pc:spChg>
        <pc:picChg chg="mod">
          <ac:chgData name="Pandarasamy Arjunan" userId="f5e30e74-d283-497e-bf76-fd880089976c" providerId="ADAL" clId="{0D833BCA-0C24-4AC6-AF9F-FAADBFF792EC}" dt="2024-09-30T10:48:23.561" v="137" actId="1076"/>
          <ac:picMkLst>
            <pc:docMk/>
            <pc:sldMk cId="2550572927" sldId="1529"/>
            <ac:picMk id="11" creationId="{AD058512-EA5B-9E4E-C400-8B5F243A4640}"/>
          </ac:picMkLst>
        </pc:picChg>
      </pc:sldChg>
      <pc:sldChg chg="modSp add mod">
        <pc:chgData name="Pandarasamy Arjunan" userId="f5e30e74-d283-497e-bf76-fd880089976c" providerId="ADAL" clId="{0D833BCA-0C24-4AC6-AF9F-FAADBFF792EC}" dt="2024-09-30T11:49:36.510" v="158" actId="1076"/>
        <pc:sldMkLst>
          <pc:docMk/>
          <pc:sldMk cId="4008595519" sldId="1530"/>
        </pc:sldMkLst>
        <pc:picChg chg="mod">
          <ac:chgData name="Pandarasamy Arjunan" userId="f5e30e74-d283-497e-bf76-fd880089976c" providerId="ADAL" clId="{0D833BCA-0C24-4AC6-AF9F-FAADBFF792EC}" dt="2024-09-30T11:49:36.510" v="158" actId="1076"/>
          <ac:picMkLst>
            <pc:docMk/>
            <pc:sldMk cId="4008595519" sldId="1530"/>
            <ac:picMk id="10" creationId="{16A1B2B2-9734-9CFD-6A30-A2711BD17196}"/>
          </ac:picMkLst>
        </pc:picChg>
        <pc:picChg chg="mod">
          <ac:chgData name="Pandarasamy Arjunan" userId="f5e30e74-d283-497e-bf76-fd880089976c" providerId="ADAL" clId="{0D833BCA-0C24-4AC6-AF9F-FAADBFF792EC}" dt="2024-09-30T10:48:36.939" v="139" actId="1076"/>
          <ac:picMkLst>
            <pc:docMk/>
            <pc:sldMk cId="4008595519" sldId="1530"/>
            <ac:picMk id="12" creationId="{A65699FC-E8B0-0509-04C7-1B05F5A24414}"/>
          </ac:picMkLst>
        </pc:picChg>
      </pc:sldChg>
      <pc:sldChg chg="addSp modSp add mod">
        <pc:chgData name="Pandarasamy Arjunan" userId="f5e30e74-d283-497e-bf76-fd880089976c" providerId="ADAL" clId="{0D833BCA-0C24-4AC6-AF9F-FAADBFF792EC}" dt="2024-09-30T11:57:55.026" v="175" actId="1076"/>
        <pc:sldMkLst>
          <pc:docMk/>
          <pc:sldMk cId="2707409309" sldId="1531"/>
        </pc:sldMkLst>
        <pc:picChg chg="add mod">
          <ac:chgData name="Pandarasamy Arjunan" userId="f5e30e74-d283-497e-bf76-fd880089976c" providerId="ADAL" clId="{0D833BCA-0C24-4AC6-AF9F-FAADBFF792EC}" dt="2024-09-30T11:57:41.053" v="171" actId="14100"/>
          <ac:picMkLst>
            <pc:docMk/>
            <pc:sldMk cId="2707409309" sldId="1531"/>
            <ac:picMk id="7" creationId="{B1369B92-0F74-0677-3BCA-CE8CFC100535}"/>
          </ac:picMkLst>
        </pc:picChg>
        <pc:picChg chg="mod">
          <ac:chgData name="Pandarasamy Arjunan" userId="f5e30e74-d283-497e-bf76-fd880089976c" providerId="ADAL" clId="{0D833BCA-0C24-4AC6-AF9F-FAADBFF792EC}" dt="2024-09-30T11:57:34.992" v="168" actId="1076"/>
          <ac:picMkLst>
            <pc:docMk/>
            <pc:sldMk cId="2707409309" sldId="1531"/>
            <ac:picMk id="9" creationId="{1E384DAC-E21F-3CC8-1263-4373699118B2}"/>
          </ac:picMkLst>
        </pc:picChg>
        <pc:picChg chg="add mod">
          <ac:chgData name="Pandarasamy Arjunan" userId="f5e30e74-d283-497e-bf76-fd880089976c" providerId="ADAL" clId="{0D833BCA-0C24-4AC6-AF9F-FAADBFF792EC}" dt="2024-09-30T11:57:55.026" v="175" actId="1076"/>
          <ac:picMkLst>
            <pc:docMk/>
            <pc:sldMk cId="2707409309" sldId="1531"/>
            <ac:picMk id="10" creationId="{03DB8372-9F3D-93AF-FCB8-DA2407A7B27D}"/>
          </ac:picMkLst>
        </pc:picChg>
      </pc:sldChg>
      <pc:sldChg chg="add del">
        <pc:chgData name="Pandarasamy Arjunan" userId="f5e30e74-d283-497e-bf76-fd880089976c" providerId="ADAL" clId="{0D833BCA-0C24-4AC6-AF9F-FAADBFF792EC}" dt="2024-09-30T11:31:06.338" v="154" actId="47"/>
        <pc:sldMkLst>
          <pc:docMk/>
          <pc:sldMk cId="3413107499" sldId="1533"/>
        </pc:sldMkLst>
      </pc:sldChg>
      <pc:sldChg chg="add">
        <pc:chgData name="Pandarasamy Arjunan" userId="f5e30e74-d283-497e-bf76-fd880089976c" providerId="ADAL" clId="{0D833BCA-0C24-4AC6-AF9F-FAADBFF792EC}" dt="2024-09-30T10:45:57.745" v="77"/>
        <pc:sldMkLst>
          <pc:docMk/>
          <pc:sldMk cId="1955946853" sldId="1534"/>
        </pc:sldMkLst>
      </pc:sldChg>
      <pc:sldChg chg="add del">
        <pc:chgData name="Pandarasamy Arjunan" userId="f5e30e74-d283-497e-bf76-fd880089976c" providerId="ADAL" clId="{0D833BCA-0C24-4AC6-AF9F-FAADBFF792EC}" dt="2024-09-30T11:54:01.551" v="160" actId="2696"/>
        <pc:sldMkLst>
          <pc:docMk/>
          <pc:sldMk cId="3894281834" sldId="1555"/>
        </pc:sldMkLst>
      </pc:sldChg>
      <pc:sldChg chg="add">
        <pc:chgData name="Pandarasamy Arjunan" userId="f5e30e74-d283-497e-bf76-fd880089976c" providerId="ADAL" clId="{0D833BCA-0C24-4AC6-AF9F-FAADBFF792EC}" dt="2024-09-30T11:54:13.256" v="162"/>
        <pc:sldMkLst>
          <pc:docMk/>
          <pc:sldMk cId="3902084207" sldId="1555"/>
        </pc:sldMkLst>
      </pc:sldChg>
      <pc:sldChg chg="del">
        <pc:chgData name="Pandarasamy Arjunan" userId="f5e30e74-d283-497e-bf76-fd880089976c" providerId="ADAL" clId="{0D833BCA-0C24-4AC6-AF9F-FAADBFF792EC}" dt="2024-09-30T10:44:15.042" v="58" actId="47"/>
        <pc:sldMkLst>
          <pc:docMk/>
          <pc:sldMk cId="781690763" sldId="1562"/>
        </pc:sldMkLst>
      </pc:sldChg>
      <pc:sldChg chg="del">
        <pc:chgData name="Pandarasamy Arjunan" userId="f5e30e74-d283-497e-bf76-fd880089976c" providerId="ADAL" clId="{0D833BCA-0C24-4AC6-AF9F-FAADBFF792EC}" dt="2024-09-30T10:43:59.556" v="57" actId="47"/>
        <pc:sldMkLst>
          <pc:docMk/>
          <pc:sldMk cId="3348540919" sldId="1563"/>
        </pc:sldMkLst>
      </pc:sldChg>
      <pc:sldChg chg="delSp modSp add del mod">
        <pc:chgData name="Pandarasamy Arjunan" userId="f5e30e74-d283-497e-bf76-fd880089976c" providerId="ADAL" clId="{0D833BCA-0C24-4AC6-AF9F-FAADBFF792EC}" dt="2024-09-30T11:57:59.343" v="176" actId="47"/>
        <pc:sldMkLst>
          <pc:docMk/>
          <pc:sldMk cId="2086700463" sldId="1568"/>
        </pc:sldMkLst>
        <pc:spChg chg="mod">
          <ac:chgData name="Pandarasamy Arjunan" userId="f5e30e74-d283-497e-bf76-fd880089976c" providerId="ADAL" clId="{0D833BCA-0C24-4AC6-AF9F-FAADBFF792EC}" dt="2024-09-30T11:56:40.441" v="166" actId="20577"/>
          <ac:spMkLst>
            <pc:docMk/>
            <pc:sldMk cId="2086700463" sldId="1568"/>
            <ac:spMk id="2" creationId="{E4A2B565-A886-A164-2D1D-2C3636BB7AC5}"/>
          </ac:spMkLst>
        </pc:spChg>
        <pc:picChg chg="del">
          <ac:chgData name="Pandarasamy Arjunan" userId="f5e30e74-d283-497e-bf76-fd880089976c" providerId="ADAL" clId="{0D833BCA-0C24-4AC6-AF9F-FAADBFF792EC}" dt="2024-09-30T11:55:06.190" v="164" actId="478"/>
          <ac:picMkLst>
            <pc:docMk/>
            <pc:sldMk cId="2086700463" sldId="1568"/>
            <ac:picMk id="7" creationId="{E03A123E-404A-70DE-9E71-B4D0D0FC235C}"/>
          </ac:picMkLst>
        </pc:picChg>
        <pc:picChg chg="del">
          <ac:chgData name="Pandarasamy Arjunan" userId="f5e30e74-d283-497e-bf76-fd880089976c" providerId="ADAL" clId="{0D833BCA-0C24-4AC6-AF9F-FAADBFF792EC}" dt="2024-09-30T11:55:02.950" v="163" actId="478"/>
          <ac:picMkLst>
            <pc:docMk/>
            <pc:sldMk cId="2086700463" sldId="1568"/>
            <ac:picMk id="8" creationId="{761BE484-B7D0-5C9A-ADB2-BC605507D03E}"/>
          </ac:picMkLst>
        </pc:picChg>
      </pc:sldChg>
      <pc:sldChg chg="modSp new del mod">
        <pc:chgData name="Pandarasamy Arjunan" userId="f5e30e74-d283-497e-bf76-fd880089976c" providerId="ADAL" clId="{0D833BCA-0C24-4AC6-AF9F-FAADBFF792EC}" dt="2024-09-30T10:46:01.571" v="78" actId="47"/>
        <pc:sldMkLst>
          <pc:docMk/>
          <pc:sldMk cId="4080542662" sldId="1568"/>
        </pc:sldMkLst>
        <pc:spChg chg="mod">
          <ac:chgData name="Pandarasamy Arjunan" userId="f5e30e74-d283-497e-bf76-fd880089976c" providerId="ADAL" clId="{0D833BCA-0C24-4AC6-AF9F-FAADBFF792EC}" dt="2024-09-30T10:44:40.915" v="76" actId="20577"/>
          <ac:spMkLst>
            <pc:docMk/>
            <pc:sldMk cId="4080542662" sldId="1568"/>
            <ac:spMk id="3" creationId="{D4332939-EE7D-8922-4CEF-E3B4C6879D9F}"/>
          </ac:spMkLst>
        </pc:spChg>
      </pc:sldChg>
      <pc:sldChg chg="modSp new mod">
        <pc:chgData name="Pandarasamy Arjunan" userId="f5e30e74-d283-497e-bf76-fd880089976c" providerId="ADAL" clId="{0D833BCA-0C24-4AC6-AF9F-FAADBFF792EC}" dt="2024-09-30T14:29:19.752" v="334" actId="20577"/>
        <pc:sldMkLst>
          <pc:docMk/>
          <pc:sldMk cId="31906621" sldId="1569"/>
        </pc:sldMkLst>
        <pc:spChg chg="mod">
          <ac:chgData name="Pandarasamy Arjunan" userId="f5e30e74-d283-497e-bf76-fd880089976c" providerId="ADAL" clId="{0D833BCA-0C24-4AC6-AF9F-FAADBFF792EC}" dt="2024-09-30T14:29:19.752" v="334" actId="20577"/>
          <ac:spMkLst>
            <pc:docMk/>
            <pc:sldMk cId="31906621" sldId="1569"/>
            <ac:spMk id="2" creationId="{21EEA9C8-250B-7B64-BA7A-BAD3BF22AE69}"/>
          </ac:spMkLst>
        </pc:spChg>
        <pc:spChg chg="mod">
          <ac:chgData name="Pandarasamy Arjunan" userId="f5e30e74-d283-497e-bf76-fd880089976c" providerId="ADAL" clId="{0D833BCA-0C24-4AC6-AF9F-FAADBFF792EC}" dt="2024-09-30T14:28:51.834" v="202" actId="20577"/>
          <ac:spMkLst>
            <pc:docMk/>
            <pc:sldMk cId="31906621" sldId="1569"/>
            <ac:spMk id="3" creationId="{61ED2CDF-D1A9-198D-B5EA-00C06AD21901}"/>
          </ac:spMkLst>
        </pc:spChg>
      </pc:sldChg>
      <pc:sldChg chg="del">
        <pc:chgData name="Pandarasamy Arjunan" userId="f5e30e74-d283-497e-bf76-fd880089976c" providerId="ADAL" clId="{0D833BCA-0C24-4AC6-AF9F-FAADBFF792EC}" dt="2024-09-30T10:44:15.042" v="58" actId="47"/>
        <pc:sldMkLst>
          <pc:docMk/>
          <pc:sldMk cId="1372089930" sldId="1569"/>
        </pc:sldMkLst>
      </pc:sldChg>
      <pc:sldChg chg="addSp modSp new mod">
        <pc:chgData name="Pandarasamy Arjunan" userId="f5e30e74-d283-497e-bf76-fd880089976c" providerId="ADAL" clId="{0D833BCA-0C24-4AC6-AF9F-FAADBFF792EC}" dt="2024-09-30T12:05:08.545" v="198" actId="20577"/>
        <pc:sldMkLst>
          <pc:docMk/>
          <pc:sldMk cId="3253143750" sldId="1570"/>
        </pc:sldMkLst>
        <pc:spChg chg="mod">
          <ac:chgData name="Pandarasamy Arjunan" userId="f5e30e74-d283-497e-bf76-fd880089976c" providerId="ADAL" clId="{0D833BCA-0C24-4AC6-AF9F-FAADBFF792EC}" dt="2024-09-30T12:05:08.545" v="198" actId="20577"/>
          <ac:spMkLst>
            <pc:docMk/>
            <pc:sldMk cId="3253143750" sldId="1570"/>
            <ac:spMk id="3" creationId="{CE58A359-BD41-5A89-9664-1DF2B01BBE29}"/>
          </ac:spMkLst>
        </pc:spChg>
        <pc:picChg chg="add mod">
          <ac:chgData name="Pandarasamy Arjunan" userId="f5e30e74-d283-497e-bf76-fd880089976c" providerId="ADAL" clId="{0D833BCA-0C24-4AC6-AF9F-FAADBFF792EC}" dt="2024-09-30T12:05:02.782" v="179" actId="1076"/>
          <ac:picMkLst>
            <pc:docMk/>
            <pc:sldMk cId="3253143750" sldId="1570"/>
            <ac:picMk id="1026" creationId="{C70D9EB3-61AB-D560-AF13-113249617F59}"/>
          </ac:picMkLst>
        </pc:picChg>
      </pc:sldChg>
      <pc:sldChg chg="del">
        <pc:chgData name="Pandarasamy Arjunan" userId="f5e30e74-d283-497e-bf76-fd880089976c" providerId="ADAL" clId="{0D833BCA-0C24-4AC6-AF9F-FAADBFF792EC}" dt="2024-09-30T10:44:33.650" v="59" actId="2696"/>
        <pc:sldMkLst>
          <pc:docMk/>
          <pc:sldMk cId="4162929477" sldId="1571"/>
        </pc:sldMkLst>
      </pc:sldChg>
      <pc:sldChg chg="del">
        <pc:chgData name="Pandarasamy Arjunan" userId="f5e30e74-d283-497e-bf76-fd880089976c" providerId="ADAL" clId="{0D833BCA-0C24-4AC6-AF9F-FAADBFF792EC}" dt="2024-09-30T10:44:33.650" v="59" actId="2696"/>
        <pc:sldMkLst>
          <pc:docMk/>
          <pc:sldMk cId="665005116" sldId="1572"/>
        </pc:sldMkLst>
      </pc:sldChg>
      <pc:sldMasterChg chg="delSldLayout">
        <pc:chgData name="Pandarasamy Arjunan" userId="f5e30e74-d283-497e-bf76-fd880089976c" providerId="ADAL" clId="{0D833BCA-0C24-4AC6-AF9F-FAADBFF792EC}" dt="2024-09-30T14:29:32.256" v="335" actId="47"/>
        <pc:sldMasterMkLst>
          <pc:docMk/>
          <pc:sldMasterMk cId="626750661" sldId="2147483720"/>
        </pc:sldMasterMkLst>
        <pc:sldLayoutChg chg="del">
          <pc:chgData name="Pandarasamy Arjunan" userId="f5e30e74-d283-497e-bf76-fd880089976c" providerId="ADAL" clId="{0D833BCA-0C24-4AC6-AF9F-FAADBFF792EC}" dt="2024-09-30T14:29:32.256" v="335" actId="47"/>
          <pc:sldLayoutMkLst>
            <pc:docMk/>
            <pc:sldMasterMk cId="626750661" sldId="2147483720"/>
            <pc:sldLayoutMk cId="3552041759" sldId="2147483733"/>
          </pc:sldLayoutMkLst>
        </pc:sldLayoutChg>
        <pc:sldLayoutChg chg="del">
          <pc:chgData name="Pandarasamy Arjunan" userId="f5e30e74-d283-497e-bf76-fd880089976c" providerId="ADAL" clId="{0D833BCA-0C24-4AC6-AF9F-FAADBFF792EC}" dt="2024-09-30T10:44:15.042" v="58" actId="47"/>
          <pc:sldLayoutMkLst>
            <pc:docMk/>
            <pc:sldMasterMk cId="626750661" sldId="2147483720"/>
            <pc:sldLayoutMk cId="2412265277" sldId="2147483734"/>
          </pc:sldLayoutMkLst>
        </pc:sldLayoutChg>
        <pc:sldLayoutChg chg="del">
          <pc:chgData name="Pandarasamy Arjunan" userId="f5e30e74-d283-497e-bf76-fd880089976c" providerId="ADAL" clId="{0D833BCA-0C24-4AC6-AF9F-FAADBFF792EC}" dt="2024-09-30T10:44:15.042" v="58" actId="47"/>
          <pc:sldLayoutMkLst>
            <pc:docMk/>
            <pc:sldMasterMk cId="626750661" sldId="2147483720"/>
            <pc:sldLayoutMk cId="3615503647" sldId="2147483735"/>
          </pc:sldLayoutMkLst>
        </pc:sldLayoutChg>
      </pc:sldMasterChg>
    </pc:docChg>
  </pc:docChgLst>
  <pc:docChgLst>
    <pc:chgData name="Pandarasamy Arjunan" userId="f5e30e74-d283-497e-bf76-fd880089976c" providerId="ADAL" clId="{17A907D5-8E5D-402E-BC73-E4488D4CE664}"/>
    <pc:docChg chg="custSel addSld delSld modSld sldOrd">
      <pc:chgData name="Pandarasamy Arjunan" userId="f5e30e74-d283-497e-bf76-fd880089976c" providerId="ADAL" clId="{17A907D5-8E5D-402E-BC73-E4488D4CE664}" dt="2024-08-21T12:05:06.357" v="409" actId="680"/>
      <pc:docMkLst>
        <pc:docMk/>
      </pc:docMkLst>
      <pc:sldChg chg="modSp mod">
        <pc:chgData name="Pandarasamy Arjunan" userId="f5e30e74-d283-497e-bf76-fd880089976c" providerId="ADAL" clId="{17A907D5-8E5D-402E-BC73-E4488D4CE664}" dt="2024-08-21T11:12:17.002" v="17" actId="6549"/>
        <pc:sldMkLst>
          <pc:docMk/>
          <pc:sldMk cId="838733672" sldId="1385"/>
        </pc:sldMkLst>
        <pc:spChg chg="mod">
          <ac:chgData name="Pandarasamy Arjunan" userId="f5e30e74-d283-497e-bf76-fd880089976c" providerId="ADAL" clId="{17A907D5-8E5D-402E-BC73-E4488D4CE664}" dt="2024-08-21T11:12:17.002" v="17" actId="6549"/>
          <ac:spMkLst>
            <pc:docMk/>
            <pc:sldMk cId="838733672" sldId="1385"/>
            <ac:spMk id="5" creationId="{62BFB357-27F2-CAB3-DB8A-349B06BE1AF8}"/>
          </ac:spMkLst>
        </pc:spChg>
      </pc:sldChg>
      <pc:sldChg chg="modSp mod modAnim">
        <pc:chgData name="Pandarasamy Arjunan" userId="f5e30e74-d283-497e-bf76-fd880089976c" providerId="ADAL" clId="{17A907D5-8E5D-402E-BC73-E4488D4CE664}" dt="2024-08-21T11:24:37.862" v="284" actId="27636"/>
        <pc:sldMkLst>
          <pc:docMk/>
          <pc:sldMk cId="1065781427" sldId="1396"/>
        </pc:sldMkLst>
        <pc:spChg chg="mod">
          <ac:chgData name="Pandarasamy Arjunan" userId="f5e30e74-d283-497e-bf76-fd880089976c" providerId="ADAL" clId="{17A907D5-8E5D-402E-BC73-E4488D4CE664}" dt="2024-08-21T11:24:37.862" v="284" actId="27636"/>
          <ac:spMkLst>
            <pc:docMk/>
            <pc:sldMk cId="1065781427" sldId="1396"/>
            <ac:spMk id="2" creationId="{98ACDB7B-9588-B7B4-03DE-A858C92EF7DF}"/>
          </ac:spMkLst>
        </pc:spChg>
      </pc:sldChg>
      <pc:sldChg chg="del">
        <pc:chgData name="Pandarasamy Arjunan" userId="f5e30e74-d283-497e-bf76-fd880089976c" providerId="ADAL" clId="{17A907D5-8E5D-402E-BC73-E4488D4CE664}" dt="2024-08-21T11:16:00.088" v="174" actId="47"/>
        <pc:sldMkLst>
          <pc:docMk/>
          <pc:sldMk cId="3663006104" sldId="1403"/>
        </pc:sldMkLst>
      </pc:sldChg>
      <pc:sldChg chg="del">
        <pc:chgData name="Pandarasamy Arjunan" userId="f5e30e74-d283-497e-bf76-fd880089976c" providerId="ADAL" clId="{17A907D5-8E5D-402E-BC73-E4488D4CE664}" dt="2024-08-21T11:16:00.088" v="174" actId="47"/>
        <pc:sldMkLst>
          <pc:docMk/>
          <pc:sldMk cId="2524319117" sldId="1404"/>
        </pc:sldMkLst>
      </pc:sldChg>
      <pc:sldChg chg="del">
        <pc:chgData name="Pandarasamy Arjunan" userId="f5e30e74-d283-497e-bf76-fd880089976c" providerId="ADAL" clId="{17A907D5-8E5D-402E-BC73-E4488D4CE664}" dt="2024-08-21T11:16:00.088" v="174" actId="47"/>
        <pc:sldMkLst>
          <pc:docMk/>
          <pc:sldMk cId="1858024834" sldId="1409"/>
        </pc:sldMkLst>
      </pc:sldChg>
      <pc:sldChg chg="del">
        <pc:chgData name="Pandarasamy Arjunan" userId="f5e30e74-d283-497e-bf76-fd880089976c" providerId="ADAL" clId="{17A907D5-8E5D-402E-BC73-E4488D4CE664}" dt="2024-08-21T11:16:00.088" v="174" actId="47"/>
        <pc:sldMkLst>
          <pc:docMk/>
          <pc:sldMk cId="1827384118" sldId="1410"/>
        </pc:sldMkLst>
      </pc:sldChg>
      <pc:sldChg chg="del">
        <pc:chgData name="Pandarasamy Arjunan" userId="f5e30e74-d283-497e-bf76-fd880089976c" providerId="ADAL" clId="{17A907D5-8E5D-402E-BC73-E4488D4CE664}" dt="2024-08-21T11:16:00.088" v="174" actId="47"/>
        <pc:sldMkLst>
          <pc:docMk/>
          <pc:sldMk cId="1258798013" sldId="1411"/>
        </pc:sldMkLst>
      </pc:sldChg>
      <pc:sldChg chg="del">
        <pc:chgData name="Pandarasamy Arjunan" userId="f5e30e74-d283-497e-bf76-fd880089976c" providerId="ADAL" clId="{17A907D5-8E5D-402E-BC73-E4488D4CE664}" dt="2024-08-21T11:16:00.088" v="174" actId="47"/>
        <pc:sldMkLst>
          <pc:docMk/>
          <pc:sldMk cId="1048506491" sldId="1412"/>
        </pc:sldMkLst>
      </pc:sldChg>
      <pc:sldChg chg="del">
        <pc:chgData name="Pandarasamy Arjunan" userId="f5e30e74-d283-497e-bf76-fd880089976c" providerId="ADAL" clId="{17A907D5-8E5D-402E-BC73-E4488D4CE664}" dt="2024-08-21T11:16:00.088" v="174" actId="47"/>
        <pc:sldMkLst>
          <pc:docMk/>
          <pc:sldMk cId="47679339" sldId="1413"/>
        </pc:sldMkLst>
      </pc:sldChg>
      <pc:sldChg chg="del">
        <pc:chgData name="Pandarasamy Arjunan" userId="f5e30e74-d283-497e-bf76-fd880089976c" providerId="ADAL" clId="{17A907D5-8E5D-402E-BC73-E4488D4CE664}" dt="2024-08-21T11:16:00.088" v="174" actId="47"/>
        <pc:sldMkLst>
          <pc:docMk/>
          <pc:sldMk cId="971323240" sldId="1414"/>
        </pc:sldMkLst>
      </pc:sldChg>
      <pc:sldChg chg="del">
        <pc:chgData name="Pandarasamy Arjunan" userId="f5e30e74-d283-497e-bf76-fd880089976c" providerId="ADAL" clId="{17A907D5-8E5D-402E-BC73-E4488D4CE664}" dt="2024-08-21T11:16:00.088" v="174" actId="47"/>
        <pc:sldMkLst>
          <pc:docMk/>
          <pc:sldMk cId="2279054597" sldId="1415"/>
        </pc:sldMkLst>
      </pc:sldChg>
      <pc:sldChg chg="del">
        <pc:chgData name="Pandarasamy Arjunan" userId="f5e30e74-d283-497e-bf76-fd880089976c" providerId="ADAL" clId="{17A907D5-8E5D-402E-BC73-E4488D4CE664}" dt="2024-08-21T11:16:00.088" v="174" actId="47"/>
        <pc:sldMkLst>
          <pc:docMk/>
          <pc:sldMk cId="3358024734" sldId="1416"/>
        </pc:sldMkLst>
      </pc:sldChg>
      <pc:sldChg chg="del">
        <pc:chgData name="Pandarasamy Arjunan" userId="f5e30e74-d283-497e-bf76-fd880089976c" providerId="ADAL" clId="{17A907D5-8E5D-402E-BC73-E4488D4CE664}" dt="2024-08-21T11:16:00.088" v="174" actId="47"/>
        <pc:sldMkLst>
          <pc:docMk/>
          <pc:sldMk cId="3373981991" sldId="1417"/>
        </pc:sldMkLst>
      </pc:sldChg>
      <pc:sldChg chg="del">
        <pc:chgData name="Pandarasamy Arjunan" userId="f5e30e74-d283-497e-bf76-fd880089976c" providerId="ADAL" clId="{17A907D5-8E5D-402E-BC73-E4488D4CE664}" dt="2024-08-21T11:16:00.088" v="174" actId="47"/>
        <pc:sldMkLst>
          <pc:docMk/>
          <pc:sldMk cId="3879901041" sldId="1418"/>
        </pc:sldMkLst>
      </pc:sldChg>
      <pc:sldChg chg="del">
        <pc:chgData name="Pandarasamy Arjunan" userId="f5e30e74-d283-497e-bf76-fd880089976c" providerId="ADAL" clId="{17A907D5-8E5D-402E-BC73-E4488D4CE664}" dt="2024-08-21T11:16:00.088" v="174" actId="47"/>
        <pc:sldMkLst>
          <pc:docMk/>
          <pc:sldMk cId="243062372" sldId="1419"/>
        </pc:sldMkLst>
      </pc:sldChg>
      <pc:sldChg chg="addSp delSp modSp new mod modClrScheme chgLayout">
        <pc:chgData name="Pandarasamy Arjunan" userId="f5e30e74-d283-497e-bf76-fd880089976c" providerId="ADAL" clId="{17A907D5-8E5D-402E-BC73-E4488D4CE664}" dt="2024-08-21T11:47:34.112" v="311" actId="21"/>
        <pc:sldMkLst>
          <pc:docMk/>
          <pc:sldMk cId="3000339946" sldId="1492"/>
        </pc:sldMkLst>
        <pc:spChg chg="del mod ord">
          <ac:chgData name="Pandarasamy Arjunan" userId="f5e30e74-d283-497e-bf76-fd880089976c" providerId="ADAL" clId="{17A907D5-8E5D-402E-BC73-E4488D4CE664}" dt="2024-08-21T11:20:49.308" v="176" actId="700"/>
          <ac:spMkLst>
            <pc:docMk/>
            <pc:sldMk cId="3000339946" sldId="1492"/>
            <ac:spMk id="2" creationId="{0BD54AFA-6A73-3939-3D8F-2B6FBDECB60F}"/>
          </ac:spMkLst>
        </pc:spChg>
        <pc:spChg chg="del mod ord">
          <ac:chgData name="Pandarasamy Arjunan" userId="f5e30e74-d283-497e-bf76-fd880089976c" providerId="ADAL" clId="{17A907D5-8E5D-402E-BC73-E4488D4CE664}" dt="2024-08-21T11:20:49.308" v="176" actId="700"/>
          <ac:spMkLst>
            <pc:docMk/>
            <pc:sldMk cId="3000339946" sldId="1492"/>
            <ac:spMk id="3" creationId="{8F7E45EF-F1DA-46F9-49FE-A0D5CDDE6FDF}"/>
          </ac:spMkLst>
        </pc:spChg>
        <pc:spChg chg="mod ord">
          <ac:chgData name="Pandarasamy Arjunan" userId="f5e30e74-d283-497e-bf76-fd880089976c" providerId="ADAL" clId="{17A907D5-8E5D-402E-BC73-E4488D4CE664}" dt="2024-08-21T11:20:49.308" v="176" actId="700"/>
          <ac:spMkLst>
            <pc:docMk/>
            <pc:sldMk cId="3000339946" sldId="1492"/>
            <ac:spMk id="4" creationId="{07C617FB-206E-4B9D-B5F6-3CE34BD802B1}"/>
          </ac:spMkLst>
        </pc:spChg>
        <pc:spChg chg="mod ord">
          <ac:chgData name="Pandarasamy Arjunan" userId="f5e30e74-d283-497e-bf76-fd880089976c" providerId="ADAL" clId="{17A907D5-8E5D-402E-BC73-E4488D4CE664}" dt="2024-08-21T11:20:49.308" v="176" actId="700"/>
          <ac:spMkLst>
            <pc:docMk/>
            <pc:sldMk cId="3000339946" sldId="1492"/>
            <ac:spMk id="5" creationId="{971787CF-86F8-5693-BBA2-6A6ECA0A7FB8}"/>
          </ac:spMkLst>
        </pc:spChg>
        <pc:spChg chg="add mod ord">
          <ac:chgData name="Pandarasamy Arjunan" userId="f5e30e74-d283-497e-bf76-fd880089976c" providerId="ADAL" clId="{17A907D5-8E5D-402E-BC73-E4488D4CE664}" dt="2024-08-21T11:36:55.258" v="302" actId="6549"/>
          <ac:spMkLst>
            <pc:docMk/>
            <pc:sldMk cId="3000339946" sldId="1492"/>
            <ac:spMk id="6" creationId="{6C7EB112-2AD9-BC39-CAC8-DF7CF24C6ADB}"/>
          </ac:spMkLst>
        </pc:spChg>
        <pc:spChg chg="add mod ord">
          <ac:chgData name="Pandarasamy Arjunan" userId="f5e30e74-d283-497e-bf76-fd880089976c" providerId="ADAL" clId="{17A907D5-8E5D-402E-BC73-E4488D4CE664}" dt="2024-08-21T11:41:02.494" v="307"/>
          <ac:spMkLst>
            <pc:docMk/>
            <pc:sldMk cId="3000339946" sldId="1492"/>
            <ac:spMk id="7" creationId="{5E43C5AA-2F94-65AC-A647-8E1BF3585B4A}"/>
          </ac:spMkLst>
        </pc:spChg>
        <pc:picChg chg="add del mod">
          <ac:chgData name="Pandarasamy Arjunan" userId="f5e30e74-d283-497e-bf76-fd880089976c" providerId="ADAL" clId="{17A907D5-8E5D-402E-BC73-E4488D4CE664}" dt="2024-08-21T11:47:34.112" v="311" actId="21"/>
          <ac:picMkLst>
            <pc:docMk/>
            <pc:sldMk cId="3000339946" sldId="1492"/>
            <ac:picMk id="1026" creationId="{2AF15846-63DC-CE19-2A12-03F342B1946E}"/>
          </ac:picMkLst>
        </pc:picChg>
      </pc:sldChg>
      <pc:sldChg chg="addSp modSp new mod">
        <pc:chgData name="Pandarasamy Arjunan" userId="f5e30e74-d283-497e-bf76-fd880089976c" providerId="ADAL" clId="{17A907D5-8E5D-402E-BC73-E4488D4CE664}" dt="2024-08-21T11:55:52.760" v="408"/>
        <pc:sldMkLst>
          <pc:docMk/>
          <pc:sldMk cId="944823573" sldId="1493"/>
        </pc:sldMkLst>
        <pc:spChg chg="mod">
          <ac:chgData name="Pandarasamy Arjunan" userId="f5e30e74-d283-497e-bf76-fd880089976c" providerId="ADAL" clId="{17A907D5-8E5D-402E-BC73-E4488D4CE664}" dt="2024-08-21T11:55:52.760" v="408"/>
          <ac:spMkLst>
            <pc:docMk/>
            <pc:sldMk cId="944823573" sldId="1493"/>
            <ac:spMk id="2" creationId="{B7421289-6483-3EF5-2567-D5B2757DE282}"/>
          </ac:spMkLst>
        </pc:spChg>
        <pc:spChg chg="mod">
          <ac:chgData name="Pandarasamy Arjunan" userId="f5e30e74-d283-497e-bf76-fd880089976c" providerId="ADAL" clId="{17A907D5-8E5D-402E-BC73-E4488D4CE664}" dt="2024-08-21T11:55:38.989" v="406"/>
          <ac:spMkLst>
            <pc:docMk/>
            <pc:sldMk cId="944823573" sldId="1493"/>
            <ac:spMk id="3" creationId="{6E33AC8D-7BF2-BD5E-3AE4-11CCCA6AD53A}"/>
          </ac:spMkLst>
        </pc:spChg>
        <pc:picChg chg="add mod">
          <ac:chgData name="Pandarasamy Arjunan" userId="f5e30e74-d283-497e-bf76-fd880089976c" providerId="ADAL" clId="{17A907D5-8E5D-402E-BC73-E4488D4CE664}" dt="2024-08-21T11:55:41.766" v="407" actId="1076"/>
          <ac:picMkLst>
            <pc:docMk/>
            <pc:sldMk cId="944823573" sldId="1493"/>
            <ac:picMk id="1026" creationId="{2AF15846-63DC-CE19-2A12-03F342B1946E}"/>
          </ac:picMkLst>
        </pc:picChg>
      </pc:sldChg>
      <pc:sldChg chg="addSp delSp modSp new del mod modClrScheme chgLayout">
        <pc:chgData name="Pandarasamy Arjunan" userId="f5e30e74-d283-497e-bf76-fd880089976c" providerId="ADAL" clId="{17A907D5-8E5D-402E-BC73-E4488D4CE664}" dt="2024-08-21T11:33:12.446" v="285" actId="47"/>
        <pc:sldMkLst>
          <pc:docMk/>
          <pc:sldMk cId="2900704268" sldId="1493"/>
        </pc:sldMkLst>
        <pc:spChg chg="del mod ord">
          <ac:chgData name="Pandarasamy Arjunan" userId="f5e30e74-d283-497e-bf76-fd880089976c" providerId="ADAL" clId="{17A907D5-8E5D-402E-BC73-E4488D4CE664}" dt="2024-08-21T11:22:04.172" v="198" actId="700"/>
          <ac:spMkLst>
            <pc:docMk/>
            <pc:sldMk cId="2900704268" sldId="1493"/>
            <ac:spMk id="2" creationId="{E1CF61F2-1A4F-6A10-D35D-BFF65D3BD376}"/>
          </ac:spMkLst>
        </pc:spChg>
        <pc:spChg chg="del mod ord">
          <ac:chgData name="Pandarasamy Arjunan" userId="f5e30e74-d283-497e-bf76-fd880089976c" providerId="ADAL" clId="{17A907D5-8E5D-402E-BC73-E4488D4CE664}" dt="2024-08-21T11:22:04.172" v="198" actId="700"/>
          <ac:spMkLst>
            <pc:docMk/>
            <pc:sldMk cId="2900704268" sldId="1493"/>
            <ac:spMk id="3" creationId="{F17D2EF7-F901-574F-3400-C7F0D56F982C}"/>
          </ac:spMkLst>
        </pc:spChg>
        <pc:spChg chg="mod ord">
          <ac:chgData name="Pandarasamy Arjunan" userId="f5e30e74-d283-497e-bf76-fd880089976c" providerId="ADAL" clId="{17A907D5-8E5D-402E-BC73-E4488D4CE664}" dt="2024-08-21T11:22:04.172" v="198" actId="700"/>
          <ac:spMkLst>
            <pc:docMk/>
            <pc:sldMk cId="2900704268" sldId="1493"/>
            <ac:spMk id="4" creationId="{0DF37557-7117-A75C-7DF6-A4B56190B70C}"/>
          </ac:spMkLst>
        </pc:spChg>
        <pc:spChg chg="mod ord">
          <ac:chgData name="Pandarasamy Arjunan" userId="f5e30e74-d283-497e-bf76-fd880089976c" providerId="ADAL" clId="{17A907D5-8E5D-402E-BC73-E4488D4CE664}" dt="2024-08-21T11:22:04.172" v="198" actId="700"/>
          <ac:spMkLst>
            <pc:docMk/>
            <pc:sldMk cId="2900704268" sldId="1493"/>
            <ac:spMk id="5" creationId="{B43ECBE2-7276-8D25-42FD-FED6244516F6}"/>
          </ac:spMkLst>
        </pc:spChg>
        <pc:spChg chg="add mod ord">
          <ac:chgData name="Pandarasamy Arjunan" userId="f5e30e74-d283-497e-bf76-fd880089976c" providerId="ADAL" clId="{17A907D5-8E5D-402E-BC73-E4488D4CE664}" dt="2024-08-21T11:22:07.983" v="215" actId="20577"/>
          <ac:spMkLst>
            <pc:docMk/>
            <pc:sldMk cId="2900704268" sldId="1493"/>
            <ac:spMk id="6" creationId="{982BF19C-F93B-0CB4-0173-C95E97998046}"/>
          </ac:spMkLst>
        </pc:spChg>
        <pc:spChg chg="add mod ord">
          <ac:chgData name="Pandarasamy Arjunan" userId="f5e30e74-d283-497e-bf76-fd880089976c" providerId="ADAL" clId="{17A907D5-8E5D-402E-BC73-E4488D4CE664}" dt="2024-08-21T11:22:04.172" v="198" actId="700"/>
          <ac:spMkLst>
            <pc:docMk/>
            <pc:sldMk cId="2900704268" sldId="1493"/>
            <ac:spMk id="7" creationId="{5F7F6325-1153-06DB-4C81-7CF996FE29D5}"/>
          </ac:spMkLst>
        </pc:spChg>
      </pc:sldChg>
      <pc:sldChg chg="modSp add mod ord">
        <pc:chgData name="Pandarasamy Arjunan" userId="f5e30e74-d283-497e-bf76-fd880089976c" providerId="ADAL" clId="{17A907D5-8E5D-402E-BC73-E4488D4CE664}" dt="2024-08-21T11:51:02.022" v="405"/>
        <pc:sldMkLst>
          <pc:docMk/>
          <pc:sldMk cId="3249863276" sldId="1494"/>
        </pc:sldMkLst>
        <pc:spChg chg="mod">
          <ac:chgData name="Pandarasamy Arjunan" userId="f5e30e74-d283-497e-bf76-fd880089976c" providerId="ADAL" clId="{17A907D5-8E5D-402E-BC73-E4488D4CE664}" dt="2024-08-21T11:48:12.768" v="326" actId="20577"/>
          <ac:spMkLst>
            <pc:docMk/>
            <pc:sldMk cId="3249863276" sldId="1494"/>
            <ac:spMk id="6" creationId="{6C7EB112-2AD9-BC39-CAC8-DF7CF24C6ADB}"/>
          </ac:spMkLst>
        </pc:spChg>
        <pc:spChg chg="mod">
          <ac:chgData name="Pandarasamy Arjunan" userId="f5e30e74-d283-497e-bf76-fd880089976c" providerId="ADAL" clId="{17A907D5-8E5D-402E-BC73-E4488D4CE664}" dt="2024-08-21T11:50:57.711" v="403" actId="6549"/>
          <ac:spMkLst>
            <pc:docMk/>
            <pc:sldMk cId="3249863276" sldId="1494"/>
            <ac:spMk id="7" creationId="{5E43C5AA-2F94-65AC-A647-8E1BF3585B4A}"/>
          </ac:spMkLst>
        </pc:spChg>
      </pc:sldChg>
      <pc:sldChg chg="new">
        <pc:chgData name="Pandarasamy Arjunan" userId="f5e30e74-d283-497e-bf76-fd880089976c" providerId="ADAL" clId="{17A907D5-8E5D-402E-BC73-E4488D4CE664}" dt="2024-08-21T12:05:06.357" v="409" actId="680"/>
        <pc:sldMkLst>
          <pc:docMk/>
          <pc:sldMk cId="3374197174" sldId="1495"/>
        </pc:sldMkLst>
      </pc:sldChg>
    </pc:docChg>
  </pc:docChgLst>
  <pc:docChgLst>
    <pc:chgData name="Pandarasamy Arjunan" userId="f5e30e74-d283-497e-bf76-fd880089976c" providerId="ADAL" clId="{0328F4A7-07CF-4AF9-B71A-129707A51DF7}"/>
    <pc:docChg chg="undo redo custSel addSld delSld modSld delMainMaster modMainMaster">
      <pc:chgData name="Pandarasamy Arjunan" userId="f5e30e74-d283-497e-bf76-fd880089976c" providerId="ADAL" clId="{0328F4A7-07CF-4AF9-B71A-129707A51DF7}" dt="2024-01-02T19:38:58.767" v="773"/>
      <pc:docMkLst>
        <pc:docMk/>
      </pc:docMkLst>
      <pc:sldChg chg="addSp delSp modSp add del mod setBg modClrScheme setClrOvrMap chgLayout">
        <pc:chgData name="Pandarasamy Arjunan" userId="f5e30e74-d283-497e-bf76-fd880089976c" providerId="ADAL" clId="{0328F4A7-07CF-4AF9-B71A-129707A51DF7}" dt="2024-01-02T19:18:26.849" v="724" actId="732"/>
        <pc:sldMkLst>
          <pc:docMk/>
          <pc:sldMk cId="1306747708" sldId="267"/>
        </pc:sldMkLst>
        <pc:spChg chg="mod ord">
          <ac:chgData name="Pandarasamy Arjunan" userId="f5e30e74-d283-497e-bf76-fd880089976c" providerId="ADAL" clId="{0328F4A7-07CF-4AF9-B71A-129707A51DF7}" dt="2024-01-02T19:14:07.681" v="664" actId="1038"/>
          <ac:spMkLst>
            <pc:docMk/>
            <pc:sldMk cId="1306747708" sldId="267"/>
            <ac:spMk id="5" creationId="{62BFB357-27F2-CAB3-DB8A-349B06BE1AF8}"/>
          </ac:spMkLst>
        </pc:spChg>
        <pc:spChg chg="mod ord">
          <ac:chgData name="Pandarasamy Arjunan" userId="f5e30e74-d283-497e-bf76-fd880089976c" providerId="ADAL" clId="{0328F4A7-07CF-4AF9-B71A-129707A51DF7}" dt="2024-01-02T19:18:04.622" v="723" actId="20577"/>
          <ac:spMkLst>
            <pc:docMk/>
            <pc:sldMk cId="1306747708" sldId="267"/>
            <ac:spMk id="6" creationId="{E0DA5462-5AF1-0B45-7440-020F4F040A94}"/>
          </ac:spMkLst>
        </pc:spChg>
        <pc:spChg chg="add del">
          <ac:chgData name="Pandarasamy Arjunan" userId="f5e30e74-d283-497e-bf76-fd880089976c" providerId="ADAL" clId="{0328F4A7-07CF-4AF9-B71A-129707A51DF7}" dt="2024-01-02T19:12:21.280" v="625" actId="26606"/>
          <ac:spMkLst>
            <pc:docMk/>
            <pc:sldMk cId="1306747708" sldId="267"/>
            <ac:spMk id="1031" creationId="{600B5AE2-C5CC-499C-8F2D-249888BE22C2}"/>
          </ac:spMkLst>
        </pc:spChg>
        <pc:spChg chg="add del">
          <ac:chgData name="Pandarasamy Arjunan" userId="f5e30e74-d283-497e-bf76-fd880089976c" providerId="ADAL" clId="{0328F4A7-07CF-4AF9-B71A-129707A51DF7}" dt="2024-01-02T19:12:21.280" v="625" actId="26606"/>
          <ac:spMkLst>
            <pc:docMk/>
            <pc:sldMk cId="1306747708" sldId="267"/>
            <ac:spMk id="1033" creationId="{BA7A3698-B350-40E5-8475-9BCC41A089FC}"/>
          </ac:spMkLst>
        </pc:spChg>
        <pc:spChg chg="add del">
          <ac:chgData name="Pandarasamy Arjunan" userId="f5e30e74-d283-497e-bf76-fd880089976c" providerId="ADAL" clId="{0328F4A7-07CF-4AF9-B71A-129707A51DF7}" dt="2024-01-02T19:12:23.634" v="627" actId="26606"/>
          <ac:spMkLst>
            <pc:docMk/>
            <pc:sldMk cId="1306747708" sldId="267"/>
            <ac:spMk id="1037" creationId="{5CF81D86-BDBA-477C-B7DD-8D359BB9965B}"/>
          </ac:spMkLst>
        </pc:spChg>
        <pc:spChg chg="add del">
          <ac:chgData name="Pandarasamy Arjunan" userId="f5e30e74-d283-497e-bf76-fd880089976c" providerId="ADAL" clId="{0328F4A7-07CF-4AF9-B71A-129707A51DF7}" dt="2024-01-02T19:12:23.634" v="627" actId="26606"/>
          <ac:spMkLst>
            <pc:docMk/>
            <pc:sldMk cId="1306747708" sldId="267"/>
            <ac:spMk id="1038" creationId="{600B5AE2-C5CC-499C-8F2D-249888BE22C2}"/>
          </ac:spMkLst>
        </pc:spChg>
        <pc:spChg chg="add del">
          <ac:chgData name="Pandarasamy Arjunan" userId="f5e30e74-d283-497e-bf76-fd880089976c" providerId="ADAL" clId="{0328F4A7-07CF-4AF9-B71A-129707A51DF7}" dt="2024-01-02T19:12:23.634" v="627" actId="26606"/>
          <ac:spMkLst>
            <pc:docMk/>
            <pc:sldMk cId="1306747708" sldId="267"/>
            <ac:spMk id="1040" creationId="{BA7A3698-B350-40E5-8475-9BCC41A089FC}"/>
          </ac:spMkLst>
        </pc:spChg>
        <pc:spChg chg="add del">
          <ac:chgData name="Pandarasamy Arjunan" userId="f5e30e74-d283-497e-bf76-fd880089976c" providerId="ADAL" clId="{0328F4A7-07CF-4AF9-B71A-129707A51DF7}" dt="2024-01-02T19:12:23.634" v="627" actId="26606"/>
          <ac:spMkLst>
            <pc:docMk/>
            <pc:sldMk cId="1306747708" sldId="267"/>
            <ac:spMk id="1041" creationId="{88AA064E-5F6E-4024-BC28-EDDC3DFC70E1}"/>
          </ac:spMkLst>
        </pc:spChg>
        <pc:spChg chg="add del">
          <ac:chgData name="Pandarasamy Arjunan" userId="f5e30e74-d283-497e-bf76-fd880089976c" providerId="ADAL" clId="{0328F4A7-07CF-4AF9-B71A-129707A51DF7}" dt="2024-01-02T19:12:23.634" v="627" actId="26606"/>
          <ac:spMkLst>
            <pc:docMk/>
            <pc:sldMk cId="1306747708" sldId="267"/>
            <ac:spMk id="1043" creationId="{03B29638-4838-4B9B-B9DB-96E542BAF3E6}"/>
          </ac:spMkLst>
        </pc:spChg>
        <pc:spChg chg="add del">
          <ac:chgData name="Pandarasamy Arjunan" userId="f5e30e74-d283-497e-bf76-fd880089976c" providerId="ADAL" clId="{0328F4A7-07CF-4AF9-B71A-129707A51DF7}" dt="2024-01-02T19:12:27.360" v="629" actId="26606"/>
          <ac:spMkLst>
            <pc:docMk/>
            <pc:sldMk cId="1306747708" sldId="267"/>
            <ac:spMk id="1045" creationId="{25C8D2C1-DA83-420D-9635-D52CE066B5DA}"/>
          </ac:spMkLst>
        </pc:spChg>
        <pc:spChg chg="add del">
          <ac:chgData name="Pandarasamy Arjunan" userId="f5e30e74-d283-497e-bf76-fd880089976c" providerId="ADAL" clId="{0328F4A7-07CF-4AF9-B71A-129707A51DF7}" dt="2024-01-02T19:12:27.360" v="629" actId="26606"/>
          <ac:spMkLst>
            <pc:docMk/>
            <pc:sldMk cId="1306747708" sldId="267"/>
            <ac:spMk id="1046" creationId="{434F74C9-6A0B-409E-AD1C-45B58BE91BB8}"/>
          </ac:spMkLst>
        </pc:spChg>
        <pc:spChg chg="add del">
          <ac:chgData name="Pandarasamy Arjunan" userId="f5e30e74-d283-497e-bf76-fd880089976c" providerId="ADAL" clId="{0328F4A7-07CF-4AF9-B71A-129707A51DF7}" dt="2024-01-02T19:12:27.360" v="629" actId="26606"/>
          <ac:spMkLst>
            <pc:docMk/>
            <pc:sldMk cId="1306747708" sldId="267"/>
            <ac:spMk id="1049" creationId="{C4E89C94-E462-4566-A15A-32835FD68BCD}"/>
          </ac:spMkLst>
        </pc:spChg>
        <pc:spChg chg="add del">
          <ac:chgData name="Pandarasamy Arjunan" userId="f5e30e74-d283-497e-bf76-fd880089976c" providerId="ADAL" clId="{0328F4A7-07CF-4AF9-B71A-129707A51DF7}" dt="2024-01-02T19:12:27.360" v="629" actId="26606"/>
          <ac:spMkLst>
            <pc:docMk/>
            <pc:sldMk cId="1306747708" sldId="267"/>
            <ac:spMk id="1050" creationId="{E25F4A20-71FB-4A26-92E2-89DED49264CA}"/>
          </ac:spMkLst>
        </pc:spChg>
        <pc:spChg chg="add del">
          <ac:chgData name="Pandarasamy Arjunan" userId="f5e30e74-d283-497e-bf76-fd880089976c" providerId="ADAL" clId="{0328F4A7-07CF-4AF9-B71A-129707A51DF7}" dt="2024-01-02T19:12:28.110" v="631" actId="26606"/>
          <ac:spMkLst>
            <pc:docMk/>
            <pc:sldMk cId="1306747708" sldId="267"/>
            <ac:spMk id="1052" creationId="{4E4490D0-3672-446A-AC12-B4830333BDDD}"/>
          </ac:spMkLst>
        </pc:spChg>
        <pc:spChg chg="add del">
          <ac:chgData name="Pandarasamy Arjunan" userId="f5e30e74-d283-497e-bf76-fd880089976c" providerId="ADAL" clId="{0328F4A7-07CF-4AF9-B71A-129707A51DF7}" dt="2024-01-02T19:12:28.110" v="631" actId="26606"/>
          <ac:spMkLst>
            <pc:docMk/>
            <pc:sldMk cId="1306747708" sldId="267"/>
            <ac:spMk id="1053" creationId="{39CB82C2-DF65-4EC1-8280-F201D50F570B}"/>
          </ac:spMkLst>
        </pc:spChg>
        <pc:spChg chg="add del">
          <ac:chgData name="Pandarasamy Arjunan" userId="f5e30e74-d283-497e-bf76-fd880089976c" providerId="ADAL" clId="{0328F4A7-07CF-4AF9-B71A-129707A51DF7}" dt="2024-01-02T19:12:28.110" v="631" actId="26606"/>
          <ac:spMkLst>
            <pc:docMk/>
            <pc:sldMk cId="1306747708" sldId="267"/>
            <ac:spMk id="1055" creationId="{FA4CD5CB-D209-4D70-8CA4-629731C59219}"/>
          </ac:spMkLst>
        </pc:spChg>
        <pc:spChg chg="add del">
          <ac:chgData name="Pandarasamy Arjunan" userId="f5e30e74-d283-497e-bf76-fd880089976c" providerId="ADAL" clId="{0328F4A7-07CF-4AF9-B71A-129707A51DF7}" dt="2024-01-02T19:12:28.110" v="631" actId="26606"/>
          <ac:spMkLst>
            <pc:docMk/>
            <pc:sldMk cId="1306747708" sldId="267"/>
            <ac:spMk id="1057" creationId="{B4C27B90-DF2B-4D00-BA07-18ED774CD2F1}"/>
          </ac:spMkLst>
        </pc:spChg>
        <pc:spChg chg="add del">
          <ac:chgData name="Pandarasamy Arjunan" userId="f5e30e74-d283-497e-bf76-fd880089976c" providerId="ADAL" clId="{0328F4A7-07CF-4AF9-B71A-129707A51DF7}" dt="2024-01-02T19:12:28.110" v="631" actId="26606"/>
          <ac:spMkLst>
            <pc:docMk/>
            <pc:sldMk cId="1306747708" sldId="267"/>
            <ac:spMk id="1058" creationId="{593ACC25-C262-417A-8AA9-0641C772BDB6}"/>
          </ac:spMkLst>
        </pc:spChg>
        <pc:spChg chg="add del">
          <ac:chgData name="Pandarasamy Arjunan" userId="f5e30e74-d283-497e-bf76-fd880089976c" providerId="ADAL" clId="{0328F4A7-07CF-4AF9-B71A-129707A51DF7}" dt="2024-01-02T19:12:31.424" v="633" actId="26606"/>
          <ac:spMkLst>
            <pc:docMk/>
            <pc:sldMk cId="1306747708" sldId="267"/>
            <ac:spMk id="1060" creationId="{600B5AE2-C5CC-499C-8F2D-249888BE22C2}"/>
          </ac:spMkLst>
        </pc:spChg>
        <pc:spChg chg="add del">
          <ac:chgData name="Pandarasamy Arjunan" userId="f5e30e74-d283-497e-bf76-fd880089976c" providerId="ADAL" clId="{0328F4A7-07CF-4AF9-B71A-129707A51DF7}" dt="2024-01-02T19:12:31.424" v="633" actId="26606"/>
          <ac:spMkLst>
            <pc:docMk/>
            <pc:sldMk cId="1306747708" sldId="267"/>
            <ac:spMk id="1061" creationId="{BA7A3698-B350-40E5-8475-9BCC41A089FC}"/>
          </ac:spMkLst>
        </pc:spChg>
        <pc:spChg chg="add del">
          <ac:chgData name="Pandarasamy Arjunan" userId="f5e30e74-d283-497e-bf76-fd880089976c" providerId="ADAL" clId="{0328F4A7-07CF-4AF9-B71A-129707A51DF7}" dt="2024-01-02T19:12:31.424" v="633" actId="26606"/>
          <ac:spMkLst>
            <pc:docMk/>
            <pc:sldMk cId="1306747708" sldId="267"/>
            <ac:spMk id="1063" creationId="{311973C2-EB8B-452A-A698-4A252FD3AE28}"/>
          </ac:spMkLst>
        </pc:spChg>
        <pc:spChg chg="add del">
          <ac:chgData name="Pandarasamy Arjunan" userId="f5e30e74-d283-497e-bf76-fd880089976c" providerId="ADAL" clId="{0328F4A7-07CF-4AF9-B71A-129707A51DF7}" dt="2024-01-02T19:12:31.424" v="633" actId="26606"/>
          <ac:spMkLst>
            <pc:docMk/>
            <pc:sldMk cId="1306747708" sldId="267"/>
            <ac:spMk id="1064" creationId="{10162E77-11AD-44A7-84EC-40C59EEFBD2E}"/>
          </ac:spMkLst>
        </pc:spChg>
        <pc:picChg chg="add del mod">
          <ac:chgData name="Pandarasamy Arjunan" userId="f5e30e74-d283-497e-bf76-fd880089976c" providerId="ADAL" clId="{0328F4A7-07CF-4AF9-B71A-129707A51DF7}" dt="2024-01-02T11:16:02.034" v="579" actId="478"/>
          <ac:picMkLst>
            <pc:docMk/>
            <pc:sldMk cId="1306747708" sldId="267"/>
            <ac:picMk id="1026" creationId="{8CB09690-FA96-D6CA-1DBA-DD7A3718A5DB}"/>
          </ac:picMkLst>
        </pc:picChg>
        <pc:picChg chg="add mod ord">
          <ac:chgData name="Pandarasamy Arjunan" userId="f5e30e74-d283-497e-bf76-fd880089976c" providerId="ADAL" clId="{0328F4A7-07CF-4AF9-B71A-129707A51DF7}" dt="2024-01-02T19:18:26.849" v="724" actId="732"/>
          <ac:picMkLst>
            <pc:docMk/>
            <pc:sldMk cId="1306747708" sldId="267"/>
            <ac:picMk id="1026" creationId="{B37CE1EF-8684-76E1-B509-EFCE531C7697}"/>
          </ac:picMkLst>
        </pc:picChg>
        <pc:cxnChg chg="add del">
          <ac:chgData name="Pandarasamy Arjunan" userId="f5e30e74-d283-497e-bf76-fd880089976c" providerId="ADAL" clId="{0328F4A7-07CF-4AF9-B71A-129707A51DF7}" dt="2024-01-02T19:12:21.280" v="625" actId="26606"/>
          <ac:cxnSpMkLst>
            <pc:docMk/>
            <pc:sldMk cId="1306747708" sldId="267"/>
            <ac:cxnSpMk id="1035" creationId="{0AC655C7-EC94-4BE6-84C8-2F9EFBBB2789}"/>
          </ac:cxnSpMkLst>
        </pc:cxnChg>
        <pc:cxnChg chg="add del">
          <ac:chgData name="Pandarasamy Arjunan" userId="f5e30e74-d283-497e-bf76-fd880089976c" providerId="ADAL" clId="{0328F4A7-07CF-4AF9-B71A-129707A51DF7}" dt="2024-01-02T19:12:23.634" v="627" actId="26606"/>
          <ac:cxnSpMkLst>
            <pc:docMk/>
            <pc:sldMk cId="1306747708" sldId="267"/>
            <ac:cxnSpMk id="1039" creationId="{C65F3E9C-EF11-4F8F-A621-399C7A3E6401}"/>
          </ac:cxnSpMkLst>
        </pc:cxnChg>
        <pc:cxnChg chg="add del">
          <ac:chgData name="Pandarasamy Arjunan" userId="f5e30e74-d283-497e-bf76-fd880089976c" providerId="ADAL" clId="{0328F4A7-07CF-4AF9-B71A-129707A51DF7}" dt="2024-01-02T19:12:23.634" v="627" actId="26606"/>
          <ac:cxnSpMkLst>
            <pc:docMk/>
            <pc:sldMk cId="1306747708" sldId="267"/>
            <ac:cxnSpMk id="1042" creationId="{0AC655C7-EC94-4BE6-84C8-2F9EFBBB2789}"/>
          </ac:cxnSpMkLst>
        </pc:cxnChg>
        <pc:cxnChg chg="add del">
          <ac:chgData name="Pandarasamy Arjunan" userId="f5e30e74-d283-497e-bf76-fd880089976c" providerId="ADAL" clId="{0328F4A7-07CF-4AF9-B71A-129707A51DF7}" dt="2024-01-02T19:12:27.360" v="629" actId="26606"/>
          <ac:cxnSpMkLst>
            <pc:docMk/>
            <pc:sldMk cId="1306747708" sldId="267"/>
            <ac:cxnSpMk id="1047" creationId="{F5486A9D-1265-4B57-91E6-68E666B978BC}"/>
          </ac:cxnSpMkLst>
        </pc:cxnChg>
        <pc:cxnChg chg="add del">
          <ac:chgData name="Pandarasamy Arjunan" userId="f5e30e74-d283-497e-bf76-fd880089976c" providerId="ADAL" clId="{0328F4A7-07CF-4AF9-B71A-129707A51DF7}" dt="2024-01-02T19:12:27.360" v="629" actId="26606"/>
          <ac:cxnSpMkLst>
            <pc:docMk/>
            <pc:sldMk cId="1306747708" sldId="267"/>
            <ac:cxnSpMk id="1048" creationId="{4071767D-5FF7-4508-B8B7-BB60FF3AB250}"/>
          </ac:cxnSpMkLst>
        </pc:cxnChg>
        <pc:cxnChg chg="add del">
          <ac:chgData name="Pandarasamy Arjunan" userId="f5e30e74-d283-497e-bf76-fd880089976c" providerId="ADAL" clId="{0328F4A7-07CF-4AF9-B71A-129707A51DF7}" dt="2024-01-02T19:12:28.110" v="631" actId="26606"/>
          <ac:cxnSpMkLst>
            <pc:docMk/>
            <pc:sldMk cId="1306747708" sldId="267"/>
            <ac:cxnSpMk id="1054" creationId="{7E1D4427-852B-4B37-8E76-0E9F1810BA2A}"/>
          </ac:cxnSpMkLst>
        </pc:cxnChg>
        <pc:cxnChg chg="add del">
          <ac:chgData name="Pandarasamy Arjunan" userId="f5e30e74-d283-497e-bf76-fd880089976c" providerId="ADAL" clId="{0328F4A7-07CF-4AF9-B71A-129707A51DF7}" dt="2024-01-02T19:12:28.110" v="631" actId="26606"/>
          <ac:cxnSpMkLst>
            <pc:docMk/>
            <pc:sldMk cId="1306747708" sldId="267"/>
            <ac:cxnSpMk id="1056" creationId="{5C6A2BAE-B461-4B55-8E1F-0722ABDD1393}"/>
          </ac:cxnSpMkLst>
        </pc:cxnChg>
        <pc:cxnChg chg="add del">
          <ac:chgData name="Pandarasamy Arjunan" userId="f5e30e74-d283-497e-bf76-fd880089976c" providerId="ADAL" clId="{0328F4A7-07CF-4AF9-B71A-129707A51DF7}" dt="2024-01-02T19:12:31.424" v="633" actId="26606"/>
          <ac:cxnSpMkLst>
            <pc:docMk/>
            <pc:sldMk cId="1306747708" sldId="267"/>
            <ac:cxnSpMk id="1062" creationId="{0AC655C7-EC94-4BE6-84C8-2F9EFBBB2789}"/>
          </ac:cxnSpMkLst>
        </pc:cxnChg>
        <pc:cxnChg chg="add del">
          <ac:chgData name="Pandarasamy Arjunan" userId="f5e30e74-d283-497e-bf76-fd880089976c" providerId="ADAL" clId="{0328F4A7-07CF-4AF9-B71A-129707A51DF7}" dt="2024-01-02T19:12:31.424" v="633" actId="26606"/>
          <ac:cxnSpMkLst>
            <pc:docMk/>
            <pc:sldMk cId="1306747708" sldId="267"/>
            <ac:cxnSpMk id="1065" creationId="{5AB158E9-1B40-4CD6-95F0-95CA11DF7B7A}"/>
          </ac:cxnSpMkLst>
        </pc:cxnChg>
      </pc:sldChg>
      <pc:sldChg chg="modSp new del mod">
        <pc:chgData name="Pandarasamy Arjunan" userId="f5e30e74-d283-497e-bf76-fd880089976c" providerId="ADAL" clId="{0328F4A7-07CF-4AF9-B71A-129707A51DF7}" dt="2024-01-02T10:33:37.936" v="372" actId="47"/>
        <pc:sldMkLst>
          <pc:docMk/>
          <pc:sldMk cId="25644942" sldId="268"/>
        </pc:sldMkLst>
        <pc:spChg chg="mod">
          <ac:chgData name="Pandarasamy Arjunan" userId="f5e30e74-d283-497e-bf76-fd880089976c" providerId="ADAL" clId="{0328F4A7-07CF-4AF9-B71A-129707A51DF7}" dt="2024-01-02T10:33:11.644" v="371" actId="20577"/>
          <ac:spMkLst>
            <pc:docMk/>
            <pc:sldMk cId="25644942" sldId="268"/>
            <ac:spMk id="2" creationId="{2439D569-EC4E-C745-9E2F-66526D6AE2F1}"/>
          </ac:spMkLst>
        </pc:spChg>
      </pc:sldChg>
      <pc:sldChg chg="addSp delSp modSp new del mod modClrScheme chgLayout">
        <pc:chgData name="Pandarasamy Arjunan" userId="f5e30e74-d283-497e-bf76-fd880089976c" providerId="ADAL" clId="{0328F4A7-07CF-4AF9-B71A-129707A51DF7}" dt="2024-01-02T10:26:34.861" v="301" actId="47"/>
        <pc:sldMkLst>
          <pc:docMk/>
          <pc:sldMk cId="32092577" sldId="268"/>
        </pc:sldMkLst>
        <pc:spChg chg="del mod ord">
          <ac:chgData name="Pandarasamy Arjunan" userId="f5e30e74-d283-497e-bf76-fd880089976c" providerId="ADAL" clId="{0328F4A7-07CF-4AF9-B71A-129707A51DF7}" dt="2024-01-02T10:24:50.187" v="256" actId="700"/>
          <ac:spMkLst>
            <pc:docMk/>
            <pc:sldMk cId="32092577" sldId="268"/>
            <ac:spMk id="2" creationId="{28E4BE74-98D8-1841-9424-E9DB356B43D8}"/>
          </ac:spMkLst>
        </pc:spChg>
        <pc:spChg chg="del mod ord">
          <ac:chgData name="Pandarasamy Arjunan" userId="f5e30e74-d283-497e-bf76-fd880089976c" providerId="ADAL" clId="{0328F4A7-07CF-4AF9-B71A-129707A51DF7}" dt="2024-01-02T10:24:50.187" v="256" actId="700"/>
          <ac:spMkLst>
            <pc:docMk/>
            <pc:sldMk cId="32092577" sldId="268"/>
            <ac:spMk id="3" creationId="{8CAD9976-1591-1CA9-8ED5-746934D0C954}"/>
          </ac:spMkLst>
        </pc:spChg>
        <pc:spChg chg="mod ord">
          <ac:chgData name="Pandarasamy Arjunan" userId="f5e30e74-d283-497e-bf76-fd880089976c" providerId="ADAL" clId="{0328F4A7-07CF-4AF9-B71A-129707A51DF7}" dt="2024-01-02T10:25:12.440" v="259" actId="700"/>
          <ac:spMkLst>
            <pc:docMk/>
            <pc:sldMk cId="32092577" sldId="268"/>
            <ac:spMk id="4" creationId="{CBEAC582-A9D8-B817-F0FB-69CE052E0027}"/>
          </ac:spMkLst>
        </pc:spChg>
        <pc:spChg chg="mod ord">
          <ac:chgData name="Pandarasamy Arjunan" userId="f5e30e74-d283-497e-bf76-fd880089976c" providerId="ADAL" clId="{0328F4A7-07CF-4AF9-B71A-129707A51DF7}" dt="2024-01-02T10:25:12.440" v="259" actId="700"/>
          <ac:spMkLst>
            <pc:docMk/>
            <pc:sldMk cId="32092577" sldId="268"/>
            <ac:spMk id="5" creationId="{68F57D84-BE79-2C88-8EC2-584FF7DA6B25}"/>
          </ac:spMkLst>
        </pc:spChg>
        <pc:spChg chg="add del mod ord">
          <ac:chgData name="Pandarasamy Arjunan" userId="f5e30e74-d283-497e-bf76-fd880089976c" providerId="ADAL" clId="{0328F4A7-07CF-4AF9-B71A-129707A51DF7}" dt="2024-01-02T10:24:54.552" v="257" actId="700"/>
          <ac:spMkLst>
            <pc:docMk/>
            <pc:sldMk cId="32092577" sldId="268"/>
            <ac:spMk id="6" creationId="{F864B1A5-59E6-A35D-E86E-9A35184463CC}"/>
          </ac:spMkLst>
        </pc:spChg>
        <pc:spChg chg="add del mod ord">
          <ac:chgData name="Pandarasamy Arjunan" userId="f5e30e74-d283-497e-bf76-fd880089976c" providerId="ADAL" clId="{0328F4A7-07CF-4AF9-B71A-129707A51DF7}" dt="2024-01-02T10:24:54.552" v="257" actId="700"/>
          <ac:spMkLst>
            <pc:docMk/>
            <pc:sldMk cId="32092577" sldId="268"/>
            <ac:spMk id="7" creationId="{51925666-8CB8-1C86-0B44-80A00E574196}"/>
          </ac:spMkLst>
        </pc:spChg>
        <pc:spChg chg="add del mod ord">
          <ac:chgData name="Pandarasamy Arjunan" userId="f5e30e74-d283-497e-bf76-fd880089976c" providerId="ADAL" clId="{0328F4A7-07CF-4AF9-B71A-129707A51DF7}" dt="2024-01-02T10:25:05.100" v="258" actId="700"/>
          <ac:spMkLst>
            <pc:docMk/>
            <pc:sldMk cId="32092577" sldId="268"/>
            <ac:spMk id="8" creationId="{91585B2E-B3EE-08D6-4A1A-74EE98D50FD4}"/>
          </ac:spMkLst>
        </pc:spChg>
        <pc:spChg chg="add del mod ord">
          <ac:chgData name="Pandarasamy Arjunan" userId="f5e30e74-d283-497e-bf76-fd880089976c" providerId="ADAL" clId="{0328F4A7-07CF-4AF9-B71A-129707A51DF7}" dt="2024-01-02T10:25:05.100" v="258" actId="700"/>
          <ac:spMkLst>
            <pc:docMk/>
            <pc:sldMk cId="32092577" sldId="268"/>
            <ac:spMk id="9" creationId="{EF9B0E8C-A432-A0D1-07FB-C3C8AE1BFDB5}"/>
          </ac:spMkLst>
        </pc:spChg>
        <pc:spChg chg="add del mod ord">
          <ac:chgData name="Pandarasamy Arjunan" userId="f5e30e74-d283-497e-bf76-fd880089976c" providerId="ADAL" clId="{0328F4A7-07CF-4AF9-B71A-129707A51DF7}" dt="2024-01-02T10:25:12.440" v="259" actId="700"/>
          <ac:spMkLst>
            <pc:docMk/>
            <pc:sldMk cId="32092577" sldId="268"/>
            <ac:spMk id="10" creationId="{427114D2-F9D7-A5AE-836F-BC3F5FE58F23}"/>
          </ac:spMkLst>
        </pc:spChg>
        <pc:spChg chg="add del mod ord">
          <ac:chgData name="Pandarasamy Arjunan" userId="f5e30e74-d283-497e-bf76-fd880089976c" providerId="ADAL" clId="{0328F4A7-07CF-4AF9-B71A-129707A51DF7}" dt="2024-01-02T10:25:12.440" v="259" actId="700"/>
          <ac:spMkLst>
            <pc:docMk/>
            <pc:sldMk cId="32092577" sldId="268"/>
            <ac:spMk id="11" creationId="{F56B82CF-BF92-A164-3DA2-A50A8451C43D}"/>
          </ac:spMkLst>
        </pc:spChg>
        <pc:spChg chg="add del mod ord">
          <ac:chgData name="Pandarasamy Arjunan" userId="f5e30e74-d283-497e-bf76-fd880089976c" providerId="ADAL" clId="{0328F4A7-07CF-4AF9-B71A-129707A51DF7}" dt="2024-01-02T10:25:12.440" v="259" actId="700"/>
          <ac:spMkLst>
            <pc:docMk/>
            <pc:sldMk cId="32092577" sldId="268"/>
            <ac:spMk id="12" creationId="{11BD5FEA-7B76-EDF4-2A6C-783A4B63D46F}"/>
          </ac:spMkLst>
        </pc:spChg>
        <pc:spChg chg="add del mod ord">
          <ac:chgData name="Pandarasamy Arjunan" userId="f5e30e74-d283-497e-bf76-fd880089976c" providerId="ADAL" clId="{0328F4A7-07CF-4AF9-B71A-129707A51DF7}" dt="2024-01-02T10:25:12.440" v="259" actId="700"/>
          <ac:spMkLst>
            <pc:docMk/>
            <pc:sldMk cId="32092577" sldId="268"/>
            <ac:spMk id="13" creationId="{FE2AEF7B-76C7-582A-4319-164B24BBBCC4}"/>
          </ac:spMkLst>
        </pc:spChg>
        <pc:spChg chg="add del mod ord">
          <ac:chgData name="Pandarasamy Arjunan" userId="f5e30e74-d283-497e-bf76-fd880089976c" providerId="ADAL" clId="{0328F4A7-07CF-4AF9-B71A-129707A51DF7}" dt="2024-01-02T10:25:12.440" v="259" actId="700"/>
          <ac:spMkLst>
            <pc:docMk/>
            <pc:sldMk cId="32092577" sldId="268"/>
            <ac:spMk id="14" creationId="{608AC238-75DE-8F88-FCE6-BD522726EAF6}"/>
          </ac:spMkLst>
        </pc:spChg>
        <pc:spChg chg="add mod ord">
          <ac:chgData name="Pandarasamy Arjunan" userId="f5e30e74-d283-497e-bf76-fd880089976c" providerId="ADAL" clId="{0328F4A7-07CF-4AF9-B71A-129707A51DF7}" dt="2024-01-02T10:25:14.413" v="265" actId="20577"/>
          <ac:spMkLst>
            <pc:docMk/>
            <pc:sldMk cId="32092577" sldId="268"/>
            <ac:spMk id="15" creationId="{121FA734-80E3-5F42-ECAA-4523DD61F101}"/>
          </ac:spMkLst>
        </pc:spChg>
        <pc:spChg chg="add mod ord">
          <ac:chgData name="Pandarasamy Arjunan" userId="f5e30e74-d283-497e-bf76-fd880089976c" providerId="ADAL" clId="{0328F4A7-07CF-4AF9-B71A-129707A51DF7}" dt="2024-01-02T10:25:12.440" v="259" actId="700"/>
          <ac:spMkLst>
            <pc:docMk/>
            <pc:sldMk cId="32092577" sldId="268"/>
            <ac:spMk id="16" creationId="{2F64C1FB-9712-F271-5C00-F8E084442D67}"/>
          </ac:spMkLst>
        </pc:spChg>
      </pc:sldChg>
      <pc:sldChg chg="addSp delSp modSp new del mod modClrScheme chgLayout">
        <pc:chgData name="Pandarasamy Arjunan" userId="f5e30e74-d283-497e-bf76-fd880089976c" providerId="ADAL" clId="{0328F4A7-07CF-4AF9-B71A-129707A51DF7}" dt="2024-01-02T10:24:37.575" v="254" actId="47"/>
        <pc:sldMkLst>
          <pc:docMk/>
          <pc:sldMk cId="273664461" sldId="268"/>
        </pc:sldMkLst>
        <pc:spChg chg="mod ord">
          <ac:chgData name="Pandarasamy Arjunan" userId="f5e30e74-d283-497e-bf76-fd880089976c" providerId="ADAL" clId="{0328F4A7-07CF-4AF9-B71A-129707A51DF7}" dt="2024-01-02T10:21:45.081" v="198" actId="700"/>
          <ac:spMkLst>
            <pc:docMk/>
            <pc:sldMk cId="273664461" sldId="268"/>
            <ac:spMk id="2" creationId="{F6F515FC-3170-7EAC-9FC1-E497A63601F8}"/>
          </ac:spMkLst>
        </pc:spChg>
        <pc:spChg chg="del">
          <ac:chgData name="Pandarasamy Arjunan" userId="f5e30e74-d283-497e-bf76-fd880089976c" providerId="ADAL" clId="{0328F4A7-07CF-4AF9-B71A-129707A51DF7}" dt="2024-01-02T10:15:10.035" v="116" actId="700"/>
          <ac:spMkLst>
            <pc:docMk/>
            <pc:sldMk cId="273664461" sldId="268"/>
            <ac:spMk id="3" creationId="{EBBF97BB-5633-7AF2-B806-F9D500E65761}"/>
          </ac:spMkLst>
        </pc:spChg>
        <pc:spChg chg="mod ord">
          <ac:chgData name="Pandarasamy Arjunan" userId="f5e30e74-d283-497e-bf76-fd880089976c" providerId="ADAL" clId="{0328F4A7-07CF-4AF9-B71A-129707A51DF7}" dt="2024-01-02T10:21:45.081" v="198" actId="700"/>
          <ac:spMkLst>
            <pc:docMk/>
            <pc:sldMk cId="273664461" sldId="268"/>
            <ac:spMk id="4" creationId="{929049BD-A3B4-24D2-6D33-78553F76CB50}"/>
          </ac:spMkLst>
        </pc:spChg>
        <pc:spChg chg="mod ord">
          <ac:chgData name="Pandarasamy Arjunan" userId="f5e30e74-d283-497e-bf76-fd880089976c" providerId="ADAL" clId="{0328F4A7-07CF-4AF9-B71A-129707A51DF7}" dt="2024-01-02T10:21:45.081" v="198" actId="700"/>
          <ac:spMkLst>
            <pc:docMk/>
            <pc:sldMk cId="273664461" sldId="268"/>
            <ac:spMk id="5" creationId="{04866172-0AB5-B041-C027-DA3B885BDBB7}"/>
          </ac:spMkLst>
        </pc:spChg>
        <pc:spChg chg="add del mod ord">
          <ac:chgData name="Pandarasamy Arjunan" userId="f5e30e74-d283-497e-bf76-fd880089976c" providerId="ADAL" clId="{0328F4A7-07CF-4AF9-B71A-129707A51DF7}" dt="2024-01-02T10:15:25.164" v="119" actId="700"/>
          <ac:spMkLst>
            <pc:docMk/>
            <pc:sldMk cId="273664461" sldId="268"/>
            <ac:spMk id="6" creationId="{92DA390C-51B1-3B67-F947-452F6E9625D7}"/>
          </ac:spMkLst>
        </pc:spChg>
        <pc:spChg chg="add del mod ord">
          <ac:chgData name="Pandarasamy Arjunan" userId="f5e30e74-d283-497e-bf76-fd880089976c" providerId="ADAL" clId="{0328F4A7-07CF-4AF9-B71A-129707A51DF7}" dt="2024-01-02T10:21:40.096" v="197" actId="700"/>
          <ac:spMkLst>
            <pc:docMk/>
            <pc:sldMk cId="273664461" sldId="268"/>
            <ac:spMk id="7" creationId="{1846F678-FD8D-C1EB-A081-3E956D79CF2A}"/>
          </ac:spMkLst>
        </pc:spChg>
        <pc:spChg chg="add del mod ord">
          <ac:chgData name="Pandarasamy Arjunan" userId="f5e30e74-d283-497e-bf76-fd880089976c" providerId="ADAL" clId="{0328F4A7-07CF-4AF9-B71A-129707A51DF7}" dt="2024-01-02T10:21:45.081" v="198" actId="700"/>
          <ac:spMkLst>
            <pc:docMk/>
            <pc:sldMk cId="273664461" sldId="268"/>
            <ac:spMk id="8" creationId="{BF96B859-84F7-6CB8-4D29-2F9392ECED17}"/>
          </ac:spMkLst>
        </pc:spChg>
        <pc:spChg chg="add mod ord">
          <ac:chgData name="Pandarasamy Arjunan" userId="f5e30e74-d283-497e-bf76-fd880089976c" providerId="ADAL" clId="{0328F4A7-07CF-4AF9-B71A-129707A51DF7}" dt="2024-01-02T10:21:45.081" v="198" actId="700"/>
          <ac:spMkLst>
            <pc:docMk/>
            <pc:sldMk cId="273664461" sldId="268"/>
            <ac:spMk id="9" creationId="{387FDA00-985A-58FC-ADD0-8B121A6FE40B}"/>
          </ac:spMkLst>
        </pc:spChg>
      </pc:sldChg>
      <pc:sldChg chg="addSp delSp modSp new del mod modClrScheme chgLayout">
        <pc:chgData name="Pandarasamy Arjunan" userId="f5e30e74-d283-497e-bf76-fd880089976c" providerId="ADAL" clId="{0328F4A7-07CF-4AF9-B71A-129707A51DF7}" dt="2024-01-02T10:32:12.253" v="360" actId="47"/>
        <pc:sldMkLst>
          <pc:docMk/>
          <pc:sldMk cId="648352491" sldId="268"/>
        </pc:sldMkLst>
        <pc:spChg chg="del mod ord">
          <ac:chgData name="Pandarasamy Arjunan" userId="f5e30e74-d283-497e-bf76-fd880089976c" providerId="ADAL" clId="{0328F4A7-07CF-4AF9-B71A-129707A51DF7}" dt="2024-01-02T10:32:07.195" v="359" actId="700"/>
          <ac:spMkLst>
            <pc:docMk/>
            <pc:sldMk cId="648352491" sldId="268"/>
            <ac:spMk id="2" creationId="{9411784D-173F-2227-1417-F83E5A6994CA}"/>
          </ac:spMkLst>
        </pc:spChg>
        <pc:spChg chg="del mod ord">
          <ac:chgData name="Pandarasamy Arjunan" userId="f5e30e74-d283-497e-bf76-fd880089976c" providerId="ADAL" clId="{0328F4A7-07CF-4AF9-B71A-129707A51DF7}" dt="2024-01-02T10:32:07.195" v="359" actId="700"/>
          <ac:spMkLst>
            <pc:docMk/>
            <pc:sldMk cId="648352491" sldId="268"/>
            <ac:spMk id="3" creationId="{870A1DB2-9D4F-ED02-EA74-F081C530DCD5}"/>
          </ac:spMkLst>
        </pc:spChg>
        <pc:spChg chg="mod ord">
          <ac:chgData name="Pandarasamy Arjunan" userId="f5e30e74-d283-497e-bf76-fd880089976c" providerId="ADAL" clId="{0328F4A7-07CF-4AF9-B71A-129707A51DF7}" dt="2024-01-02T10:32:07.195" v="359" actId="700"/>
          <ac:spMkLst>
            <pc:docMk/>
            <pc:sldMk cId="648352491" sldId="268"/>
            <ac:spMk id="4" creationId="{77990D12-88AC-8238-176A-9E771422D056}"/>
          </ac:spMkLst>
        </pc:spChg>
        <pc:spChg chg="mod ord">
          <ac:chgData name="Pandarasamy Arjunan" userId="f5e30e74-d283-497e-bf76-fd880089976c" providerId="ADAL" clId="{0328F4A7-07CF-4AF9-B71A-129707A51DF7}" dt="2024-01-02T10:32:07.195" v="359" actId="700"/>
          <ac:spMkLst>
            <pc:docMk/>
            <pc:sldMk cId="648352491" sldId="268"/>
            <ac:spMk id="5" creationId="{5E8F7F9D-F086-778D-7283-671AFA78B7AE}"/>
          </ac:spMkLst>
        </pc:spChg>
        <pc:spChg chg="add mod ord">
          <ac:chgData name="Pandarasamy Arjunan" userId="f5e30e74-d283-497e-bf76-fd880089976c" providerId="ADAL" clId="{0328F4A7-07CF-4AF9-B71A-129707A51DF7}" dt="2024-01-02T10:32:07.195" v="359" actId="700"/>
          <ac:spMkLst>
            <pc:docMk/>
            <pc:sldMk cId="648352491" sldId="268"/>
            <ac:spMk id="6" creationId="{0917D021-1F90-7DDA-98A9-C186607C0BD1}"/>
          </ac:spMkLst>
        </pc:spChg>
        <pc:spChg chg="add mod ord">
          <ac:chgData name="Pandarasamy Arjunan" userId="f5e30e74-d283-497e-bf76-fd880089976c" providerId="ADAL" clId="{0328F4A7-07CF-4AF9-B71A-129707A51DF7}" dt="2024-01-02T10:32:07.195" v="359" actId="700"/>
          <ac:spMkLst>
            <pc:docMk/>
            <pc:sldMk cId="648352491" sldId="268"/>
            <ac:spMk id="7" creationId="{58AFCCFA-B5EF-64FD-28E4-6DAC9F47E17F}"/>
          </ac:spMkLst>
        </pc:spChg>
        <pc:spChg chg="add mod ord">
          <ac:chgData name="Pandarasamy Arjunan" userId="f5e30e74-d283-497e-bf76-fd880089976c" providerId="ADAL" clId="{0328F4A7-07CF-4AF9-B71A-129707A51DF7}" dt="2024-01-02T10:32:07.195" v="359" actId="700"/>
          <ac:spMkLst>
            <pc:docMk/>
            <pc:sldMk cId="648352491" sldId="268"/>
            <ac:spMk id="8" creationId="{502E65FC-34E2-775F-9573-D43ED0FDC703}"/>
          </ac:spMkLst>
        </pc:spChg>
      </pc:sldChg>
      <pc:sldChg chg="addSp delSp modSp new del mod modClrScheme chgLayout">
        <pc:chgData name="Pandarasamy Arjunan" userId="f5e30e74-d283-497e-bf76-fd880089976c" providerId="ADAL" clId="{0328F4A7-07CF-4AF9-B71A-129707A51DF7}" dt="2024-01-02T10:36:29.310" v="379" actId="47"/>
        <pc:sldMkLst>
          <pc:docMk/>
          <pc:sldMk cId="800564519" sldId="268"/>
        </pc:sldMkLst>
        <pc:spChg chg="del mod ord">
          <ac:chgData name="Pandarasamy Arjunan" userId="f5e30e74-d283-497e-bf76-fd880089976c" providerId="ADAL" clId="{0328F4A7-07CF-4AF9-B71A-129707A51DF7}" dt="2024-01-02T10:35:30.562" v="374" actId="700"/>
          <ac:spMkLst>
            <pc:docMk/>
            <pc:sldMk cId="800564519" sldId="268"/>
            <ac:spMk id="2" creationId="{6DD5F341-AE34-C15A-67BC-04254BC70895}"/>
          </ac:spMkLst>
        </pc:spChg>
        <pc:spChg chg="del mod ord">
          <ac:chgData name="Pandarasamy Arjunan" userId="f5e30e74-d283-497e-bf76-fd880089976c" providerId="ADAL" clId="{0328F4A7-07CF-4AF9-B71A-129707A51DF7}" dt="2024-01-02T10:35:30.562" v="374" actId="700"/>
          <ac:spMkLst>
            <pc:docMk/>
            <pc:sldMk cId="800564519" sldId="268"/>
            <ac:spMk id="3" creationId="{557061B3-6876-99DF-CD87-782A8C13A38B}"/>
          </ac:spMkLst>
        </pc:spChg>
        <pc:spChg chg="mod ord">
          <ac:chgData name="Pandarasamy Arjunan" userId="f5e30e74-d283-497e-bf76-fd880089976c" providerId="ADAL" clId="{0328F4A7-07CF-4AF9-B71A-129707A51DF7}" dt="2024-01-02T10:35:52.627" v="376" actId="700"/>
          <ac:spMkLst>
            <pc:docMk/>
            <pc:sldMk cId="800564519" sldId="268"/>
            <ac:spMk id="4" creationId="{4391D396-57FB-1FC1-3163-795FE37EF9D5}"/>
          </ac:spMkLst>
        </pc:spChg>
        <pc:spChg chg="mod ord">
          <ac:chgData name="Pandarasamy Arjunan" userId="f5e30e74-d283-497e-bf76-fd880089976c" providerId="ADAL" clId="{0328F4A7-07CF-4AF9-B71A-129707A51DF7}" dt="2024-01-02T10:35:52.627" v="376" actId="700"/>
          <ac:spMkLst>
            <pc:docMk/>
            <pc:sldMk cId="800564519" sldId="268"/>
            <ac:spMk id="5" creationId="{D54E0946-17C8-52BC-746D-5F88DDC6EA90}"/>
          </ac:spMkLst>
        </pc:spChg>
        <pc:spChg chg="add del mod ord">
          <ac:chgData name="Pandarasamy Arjunan" userId="f5e30e74-d283-497e-bf76-fd880089976c" providerId="ADAL" clId="{0328F4A7-07CF-4AF9-B71A-129707A51DF7}" dt="2024-01-02T10:35:44.883" v="375" actId="700"/>
          <ac:spMkLst>
            <pc:docMk/>
            <pc:sldMk cId="800564519" sldId="268"/>
            <ac:spMk id="6" creationId="{BDB57782-4154-694E-4FCC-18FC4FA4E161}"/>
          </ac:spMkLst>
        </pc:spChg>
        <pc:spChg chg="add del mod ord">
          <ac:chgData name="Pandarasamy Arjunan" userId="f5e30e74-d283-497e-bf76-fd880089976c" providerId="ADAL" clId="{0328F4A7-07CF-4AF9-B71A-129707A51DF7}" dt="2024-01-02T10:35:44.883" v="375" actId="700"/>
          <ac:spMkLst>
            <pc:docMk/>
            <pc:sldMk cId="800564519" sldId="268"/>
            <ac:spMk id="7" creationId="{F0CEB25A-B122-87AB-213F-55043D44B004}"/>
          </ac:spMkLst>
        </pc:spChg>
        <pc:spChg chg="add del mod ord">
          <ac:chgData name="Pandarasamy Arjunan" userId="f5e30e74-d283-497e-bf76-fd880089976c" providerId="ADAL" clId="{0328F4A7-07CF-4AF9-B71A-129707A51DF7}" dt="2024-01-02T10:35:52.627" v="376" actId="700"/>
          <ac:spMkLst>
            <pc:docMk/>
            <pc:sldMk cId="800564519" sldId="268"/>
            <ac:spMk id="8" creationId="{F8C5A735-A13E-7B3C-827A-5016078EA29C}"/>
          </ac:spMkLst>
        </pc:spChg>
        <pc:spChg chg="add del mod ord">
          <ac:chgData name="Pandarasamy Arjunan" userId="f5e30e74-d283-497e-bf76-fd880089976c" providerId="ADAL" clId="{0328F4A7-07CF-4AF9-B71A-129707A51DF7}" dt="2024-01-02T10:35:52.627" v="376" actId="700"/>
          <ac:spMkLst>
            <pc:docMk/>
            <pc:sldMk cId="800564519" sldId="268"/>
            <ac:spMk id="9" creationId="{66C41577-9345-3495-F520-8DDE0D11016A}"/>
          </ac:spMkLst>
        </pc:spChg>
        <pc:spChg chg="add mod ord">
          <ac:chgData name="Pandarasamy Arjunan" userId="f5e30e74-d283-497e-bf76-fd880089976c" providerId="ADAL" clId="{0328F4A7-07CF-4AF9-B71A-129707A51DF7}" dt="2024-01-02T10:35:52.627" v="376" actId="700"/>
          <ac:spMkLst>
            <pc:docMk/>
            <pc:sldMk cId="800564519" sldId="268"/>
            <ac:spMk id="10" creationId="{1486F1F1-34F5-9000-D296-6EB00F0E6641}"/>
          </ac:spMkLst>
        </pc:spChg>
        <pc:spChg chg="add mod ord">
          <ac:chgData name="Pandarasamy Arjunan" userId="f5e30e74-d283-497e-bf76-fd880089976c" providerId="ADAL" clId="{0328F4A7-07CF-4AF9-B71A-129707A51DF7}" dt="2024-01-02T10:35:52.627" v="376" actId="700"/>
          <ac:spMkLst>
            <pc:docMk/>
            <pc:sldMk cId="800564519" sldId="268"/>
            <ac:spMk id="11" creationId="{4471B2D0-7305-D897-03A0-C48BA5C2CF39}"/>
          </ac:spMkLst>
        </pc:spChg>
        <pc:spChg chg="add mod ord">
          <ac:chgData name="Pandarasamy Arjunan" userId="f5e30e74-d283-497e-bf76-fd880089976c" providerId="ADAL" clId="{0328F4A7-07CF-4AF9-B71A-129707A51DF7}" dt="2024-01-02T10:35:52.627" v="376" actId="700"/>
          <ac:spMkLst>
            <pc:docMk/>
            <pc:sldMk cId="800564519" sldId="268"/>
            <ac:spMk id="12" creationId="{5A67CDB2-5A5B-70AB-1F34-E73B7DB77568}"/>
          </ac:spMkLst>
        </pc:spChg>
      </pc:sldChg>
      <pc:sldChg chg="new del">
        <pc:chgData name="Pandarasamy Arjunan" userId="f5e30e74-d283-497e-bf76-fd880089976c" providerId="ADAL" clId="{0328F4A7-07CF-4AF9-B71A-129707A51DF7}" dt="2024-01-02T10:26:41.413" v="303" actId="47"/>
        <pc:sldMkLst>
          <pc:docMk/>
          <pc:sldMk cId="1466122733" sldId="268"/>
        </pc:sldMkLst>
      </pc:sldChg>
      <pc:sldChg chg="new del">
        <pc:chgData name="Pandarasamy Arjunan" userId="f5e30e74-d283-497e-bf76-fd880089976c" providerId="ADAL" clId="{0328F4A7-07CF-4AF9-B71A-129707A51DF7}" dt="2024-01-02T10:31:41.278" v="356" actId="47"/>
        <pc:sldMkLst>
          <pc:docMk/>
          <pc:sldMk cId="1905221117" sldId="268"/>
        </pc:sldMkLst>
      </pc:sldChg>
      <pc:sldChg chg="modSp new del mod">
        <pc:chgData name="Pandarasamy Arjunan" userId="f5e30e74-d283-497e-bf76-fd880089976c" providerId="ADAL" clId="{0328F4A7-07CF-4AF9-B71A-129707A51DF7}" dt="2024-01-02T10:30:26.918" v="348" actId="47"/>
        <pc:sldMkLst>
          <pc:docMk/>
          <pc:sldMk cId="2776433726" sldId="268"/>
        </pc:sldMkLst>
        <pc:spChg chg="mod">
          <ac:chgData name="Pandarasamy Arjunan" userId="f5e30e74-d283-497e-bf76-fd880089976c" providerId="ADAL" clId="{0328F4A7-07CF-4AF9-B71A-129707A51DF7}" dt="2024-01-02T10:30:24.764" v="347" actId="6549"/>
          <ac:spMkLst>
            <pc:docMk/>
            <pc:sldMk cId="2776433726" sldId="268"/>
            <ac:spMk id="4" creationId="{D65AF3F3-B8F3-364A-8EC6-84704E78D10B}"/>
          </ac:spMkLst>
        </pc:spChg>
      </pc:sldChg>
      <pc:sldChg chg="addSp delSp modSp new del mod chgLayout">
        <pc:chgData name="Pandarasamy Arjunan" userId="f5e30e74-d283-497e-bf76-fd880089976c" providerId="ADAL" clId="{0328F4A7-07CF-4AF9-B71A-129707A51DF7}" dt="2024-01-02T10:30:17.553" v="344" actId="47"/>
        <pc:sldMkLst>
          <pc:docMk/>
          <pc:sldMk cId="3056346669" sldId="268"/>
        </pc:sldMkLst>
        <pc:spChg chg="del">
          <ac:chgData name="Pandarasamy Arjunan" userId="f5e30e74-d283-497e-bf76-fd880089976c" providerId="ADAL" clId="{0328F4A7-07CF-4AF9-B71A-129707A51DF7}" dt="2024-01-02T10:27:49.332" v="310" actId="700"/>
          <ac:spMkLst>
            <pc:docMk/>
            <pc:sldMk cId="3056346669" sldId="268"/>
            <ac:spMk id="2" creationId="{490D0405-3F31-4ED0-62BD-D29F2868A1BD}"/>
          </ac:spMkLst>
        </pc:spChg>
        <pc:spChg chg="del">
          <ac:chgData name="Pandarasamy Arjunan" userId="f5e30e74-d283-497e-bf76-fd880089976c" providerId="ADAL" clId="{0328F4A7-07CF-4AF9-B71A-129707A51DF7}" dt="2024-01-02T10:27:49.332" v="310" actId="700"/>
          <ac:spMkLst>
            <pc:docMk/>
            <pc:sldMk cId="3056346669" sldId="268"/>
            <ac:spMk id="3" creationId="{6D6B2277-8CFC-8B77-E424-99BD4C212583}"/>
          </ac:spMkLst>
        </pc:spChg>
        <pc:spChg chg="mod ord">
          <ac:chgData name="Pandarasamy Arjunan" userId="f5e30e74-d283-497e-bf76-fd880089976c" providerId="ADAL" clId="{0328F4A7-07CF-4AF9-B71A-129707A51DF7}" dt="2024-01-02T10:27:49.332" v="310" actId="700"/>
          <ac:spMkLst>
            <pc:docMk/>
            <pc:sldMk cId="3056346669" sldId="268"/>
            <ac:spMk id="4" creationId="{F0B3522A-3EA5-8436-6FA9-71EABAEC146C}"/>
          </ac:spMkLst>
        </pc:spChg>
        <pc:spChg chg="mod ord">
          <ac:chgData name="Pandarasamy Arjunan" userId="f5e30e74-d283-497e-bf76-fd880089976c" providerId="ADAL" clId="{0328F4A7-07CF-4AF9-B71A-129707A51DF7}" dt="2024-01-02T10:27:49.332" v="310" actId="700"/>
          <ac:spMkLst>
            <pc:docMk/>
            <pc:sldMk cId="3056346669" sldId="268"/>
            <ac:spMk id="5" creationId="{63D08399-A865-117D-EC69-798F4D00DADE}"/>
          </ac:spMkLst>
        </pc:spChg>
        <pc:spChg chg="add mod ord">
          <ac:chgData name="Pandarasamy Arjunan" userId="f5e30e74-d283-497e-bf76-fd880089976c" providerId="ADAL" clId="{0328F4A7-07CF-4AF9-B71A-129707A51DF7}" dt="2024-01-02T10:29:12.881" v="341" actId="20577"/>
          <ac:spMkLst>
            <pc:docMk/>
            <pc:sldMk cId="3056346669" sldId="268"/>
            <ac:spMk id="6" creationId="{7D576CF2-4F8D-8B50-A84B-5969D91C3D22}"/>
          </ac:spMkLst>
        </pc:spChg>
        <pc:spChg chg="add mod ord">
          <ac:chgData name="Pandarasamy Arjunan" userId="f5e30e74-d283-497e-bf76-fd880089976c" providerId="ADAL" clId="{0328F4A7-07CF-4AF9-B71A-129707A51DF7}" dt="2024-01-02T10:27:49.332" v="310" actId="700"/>
          <ac:spMkLst>
            <pc:docMk/>
            <pc:sldMk cId="3056346669" sldId="268"/>
            <ac:spMk id="7" creationId="{1ED52077-E0EF-DCF3-D0C3-72B6BBD2F02C}"/>
          </ac:spMkLst>
        </pc:spChg>
      </pc:sldChg>
      <pc:sldChg chg="addSp delSp modSp new del mod modClrScheme chgLayout">
        <pc:chgData name="Pandarasamy Arjunan" userId="f5e30e74-d283-497e-bf76-fd880089976c" providerId="ADAL" clId="{0328F4A7-07CF-4AF9-B71A-129707A51DF7}" dt="2024-01-02T10:30:17.974" v="345" actId="47"/>
        <pc:sldMkLst>
          <pc:docMk/>
          <pc:sldMk cId="1083024652" sldId="269"/>
        </pc:sldMkLst>
        <pc:spChg chg="add del mod ord">
          <ac:chgData name="Pandarasamy Arjunan" userId="f5e30e74-d283-497e-bf76-fd880089976c" providerId="ADAL" clId="{0328F4A7-07CF-4AF9-B71A-129707A51DF7}" dt="2024-01-02T10:27:57.504" v="311" actId="700"/>
          <ac:spMkLst>
            <pc:docMk/>
            <pc:sldMk cId="1083024652" sldId="269"/>
            <ac:spMk id="2" creationId="{7B60652B-CE6A-C975-D5F4-92542D46DF96}"/>
          </ac:spMkLst>
        </pc:spChg>
        <pc:spChg chg="add del mod ord">
          <ac:chgData name="Pandarasamy Arjunan" userId="f5e30e74-d283-497e-bf76-fd880089976c" providerId="ADAL" clId="{0328F4A7-07CF-4AF9-B71A-129707A51DF7}" dt="2024-01-02T10:27:57.504" v="311" actId="700"/>
          <ac:spMkLst>
            <pc:docMk/>
            <pc:sldMk cId="1083024652" sldId="269"/>
            <ac:spMk id="3" creationId="{190AFE35-8840-6CA3-EF45-62397627FB0B}"/>
          </ac:spMkLst>
        </pc:spChg>
        <pc:spChg chg="mod ord">
          <ac:chgData name="Pandarasamy Arjunan" userId="f5e30e74-d283-497e-bf76-fd880089976c" providerId="ADAL" clId="{0328F4A7-07CF-4AF9-B71A-129707A51DF7}" dt="2024-01-02T10:28:09.399" v="313" actId="700"/>
          <ac:spMkLst>
            <pc:docMk/>
            <pc:sldMk cId="1083024652" sldId="269"/>
            <ac:spMk id="4" creationId="{C951E0DE-AF7A-3001-DEAE-6B069FD7DF57}"/>
          </ac:spMkLst>
        </pc:spChg>
        <pc:spChg chg="mod ord">
          <ac:chgData name="Pandarasamy Arjunan" userId="f5e30e74-d283-497e-bf76-fd880089976c" providerId="ADAL" clId="{0328F4A7-07CF-4AF9-B71A-129707A51DF7}" dt="2024-01-02T10:28:09.399" v="313" actId="700"/>
          <ac:spMkLst>
            <pc:docMk/>
            <pc:sldMk cId="1083024652" sldId="269"/>
            <ac:spMk id="5" creationId="{98A96A8A-3659-537F-592C-A46B372ABDCD}"/>
          </ac:spMkLst>
        </pc:spChg>
        <pc:spChg chg="add del mod ord">
          <ac:chgData name="Pandarasamy Arjunan" userId="f5e30e74-d283-497e-bf76-fd880089976c" providerId="ADAL" clId="{0328F4A7-07CF-4AF9-B71A-129707A51DF7}" dt="2024-01-02T10:27:33.063" v="309" actId="700"/>
          <ac:spMkLst>
            <pc:docMk/>
            <pc:sldMk cId="1083024652" sldId="269"/>
            <ac:spMk id="6" creationId="{4FEBF0A7-D477-18EE-D0D1-51B522A5F2A1}"/>
          </ac:spMkLst>
        </pc:spChg>
        <pc:spChg chg="add del mod ord">
          <ac:chgData name="Pandarasamy Arjunan" userId="f5e30e74-d283-497e-bf76-fd880089976c" providerId="ADAL" clId="{0328F4A7-07CF-4AF9-B71A-129707A51DF7}" dt="2024-01-02T10:27:33.063" v="309" actId="700"/>
          <ac:spMkLst>
            <pc:docMk/>
            <pc:sldMk cId="1083024652" sldId="269"/>
            <ac:spMk id="7" creationId="{143CDF29-4748-98A5-24F9-C4E7716ABDCF}"/>
          </ac:spMkLst>
        </pc:spChg>
        <pc:spChg chg="add del mod ord">
          <ac:chgData name="Pandarasamy Arjunan" userId="f5e30e74-d283-497e-bf76-fd880089976c" providerId="ADAL" clId="{0328F4A7-07CF-4AF9-B71A-129707A51DF7}" dt="2024-01-02T10:28:01.596" v="312" actId="700"/>
          <ac:spMkLst>
            <pc:docMk/>
            <pc:sldMk cId="1083024652" sldId="269"/>
            <ac:spMk id="8" creationId="{31627915-722F-A33F-6883-73E27EFD0FA7}"/>
          </ac:spMkLst>
        </pc:spChg>
        <pc:spChg chg="add del mod ord">
          <ac:chgData name="Pandarasamy Arjunan" userId="f5e30e74-d283-497e-bf76-fd880089976c" providerId="ADAL" clId="{0328F4A7-07CF-4AF9-B71A-129707A51DF7}" dt="2024-01-02T10:28:01.596" v="312" actId="700"/>
          <ac:spMkLst>
            <pc:docMk/>
            <pc:sldMk cId="1083024652" sldId="269"/>
            <ac:spMk id="9" creationId="{06705857-E1C7-36AC-23C7-89914B7B1652}"/>
          </ac:spMkLst>
        </pc:spChg>
        <pc:spChg chg="add del mod ord">
          <ac:chgData name="Pandarasamy Arjunan" userId="f5e30e74-d283-497e-bf76-fd880089976c" providerId="ADAL" clId="{0328F4A7-07CF-4AF9-B71A-129707A51DF7}" dt="2024-01-02T10:28:09.399" v="313" actId="700"/>
          <ac:spMkLst>
            <pc:docMk/>
            <pc:sldMk cId="1083024652" sldId="269"/>
            <ac:spMk id="10" creationId="{48148527-6695-225C-EE2D-AEC9DA4996D9}"/>
          </ac:spMkLst>
        </pc:spChg>
        <pc:spChg chg="add del mod ord">
          <ac:chgData name="Pandarasamy Arjunan" userId="f5e30e74-d283-497e-bf76-fd880089976c" providerId="ADAL" clId="{0328F4A7-07CF-4AF9-B71A-129707A51DF7}" dt="2024-01-02T10:28:09.399" v="313" actId="700"/>
          <ac:spMkLst>
            <pc:docMk/>
            <pc:sldMk cId="1083024652" sldId="269"/>
            <ac:spMk id="11" creationId="{2826BEBD-FDE2-B1A9-A8BE-6AD0E8024451}"/>
          </ac:spMkLst>
        </pc:spChg>
        <pc:spChg chg="add del mod ord">
          <ac:chgData name="Pandarasamy Arjunan" userId="f5e30e74-d283-497e-bf76-fd880089976c" providerId="ADAL" clId="{0328F4A7-07CF-4AF9-B71A-129707A51DF7}" dt="2024-01-02T10:28:09.399" v="313" actId="700"/>
          <ac:spMkLst>
            <pc:docMk/>
            <pc:sldMk cId="1083024652" sldId="269"/>
            <ac:spMk id="12" creationId="{2BE16C57-102C-1B84-9D6F-5EBBD93EFADE}"/>
          </ac:spMkLst>
        </pc:spChg>
        <pc:spChg chg="add mod ord">
          <ac:chgData name="Pandarasamy Arjunan" userId="f5e30e74-d283-497e-bf76-fd880089976c" providerId="ADAL" clId="{0328F4A7-07CF-4AF9-B71A-129707A51DF7}" dt="2024-01-02T10:28:09.399" v="313" actId="700"/>
          <ac:spMkLst>
            <pc:docMk/>
            <pc:sldMk cId="1083024652" sldId="269"/>
            <ac:spMk id="13" creationId="{1CCF830F-AA59-E079-FE89-274AB6A53F34}"/>
          </ac:spMkLst>
        </pc:spChg>
        <pc:spChg chg="add mod ord">
          <ac:chgData name="Pandarasamy Arjunan" userId="f5e30e74-d283-497e-bf76-fd880089976c" providerId="ADAL" clId="{0328F4A7-07CF-4AF9-B71A-129707A51DF7}" dt="2024-01-02T10:28:09.399" v="313" actId="700"/>
          <ac:spMkLst>
            <pc:docMk/>
            <pc:sldMk cId="1083024652" sldId="269"/>
            <ac:spMk id="14" creationId="{8A1AAD0D-2DA2-96D1-FB8A-B7380485551C}"/>
          </ac:spMkLst>
        </pc:spChg>
        <pc:spChg chg="add mod ord">
          <ac:chgData name="Pandarasamy Arjunan" userId="f5e30e74-d283-497e-bf76-fd880089976c" providerId="ADAL" clId="{0328F4A7-07CF-4AF9-B71A-129707A51DF7}" dt="2024-01-02T10:28:09.399" v="313" actId="700"/>
          <ac:spMkLst>
            <pc:docMk/>
            <pc:sldMk cId="1083024652" sldId="269"/>
            <ac:spMk id="15" creationId="{AD3868D8-B722-FC56-ECAF-12E91CBE728E}"/>
          </ac:spMkLst>
        </pc:spChg>
        <pc:spChg chg="add mod ord">
          <ac:chgData name="Pandarasamy Arjunan" userId="f5e30e74-d283-497e-bf76-fd880089976c" providerId="ADAL" clId="{0328F4A7-07CF-4AF9-B71A-129707A51DF7}" dt="2024-01-02T10:28:09.399" v="313" actId="700"/>
          <ac:spMkLst>
            <pc:docMk/>
            <pc:sldMk cId="1083024652" sldId="269"/>
            <ac:spMk id="16" creationId="{5134FA64-DDB1-4922-590D-3E5ACAA42F79}"/>
          </ac:spMkLst>
        </pc:spChg>
        <pc:spChg chg="add mod ord">
          <ac:chgData name="Pandarasamy Arjunan" userId="f5e30e74-d283-497e-bf76-fd880089976c" providerId="ADAL" clId="{0328F4A7-07CF-4AF9-B71A-129707A51DF7}" dt="2024-01-02T10:28:09.399" v="313" actId="700"/>
          <ac:spMkLst>
            <pc:docMk/>
            <pc:sldMk cId="1083024652" sldId="269"/>
            <ac:spMk id="17" creationId="{37C99C4C-3358-EB43-6FE1-87EF60738939}"/>
          </ac:spMkLst>
        </pc:spChg>
      </pc:sldChg>
      <pc:sldChg chg="addSp delSp modSp new del mod modClrScheme chgLayout">
        <pc:chgData name="Pandarasamy Arjunan" userId="f5e30e74-d283-497e-bf76-fd880089976c" providerId="ADAL" clId="{0328F4A7-07CF-4AF9-B71A-129707A51DF7}" dt="2024-01-02T10:31:41.278" v="356" actId="47"/>
        <pc:sldMkLst>
          <pc:docMk/>
          <pc:sldMk cId="1732328629" sldId="269"/>
        </pc:sldMkLst>
        <pc:spChg chg="del mod ord">
          <ac:chgData name="Pandarasamy Arjunan" userId="f5e30e74-d283-497e-bf76-fd880089976c" providerId="ADAL" clId="{0328F4A7-07CF-4AF9-B71A-129707A51DF7}" dt="2024-01-02T10:31:23.707" v="353" actId="700"/>
          <ac:spMkLst>
            <pc:docMk/>
            <pc:sldMk cId="1732328629" sldId="269"/>
            <ac:spMk id="2" creationId="{7C0BE15D-4D36-B714-EF6A-1997B95D6488}"/>
          </ac:spMkLst>
        </pc:spChg>
        <pc:spChg chg="del mod ord">
          <ac:chgData name="Pandarasamy Arjunan" userId="f5e30e74-d283-497e-bf76-fd880089976c" providerId="ADAL" clId="{0328F4A7-07CF-4AF9-B71A-129707A51DF7}" dt="2024-01-02T10:31:23.707" v="353" actId="700"/>
          <ac:spMkLst>
            <pc:docMk/>
            <pc:sldMk cId="1732328629" sldId="269"/>
            <ac:spMk id="3" creationId="{2DC2C2FB-9DD0-93C3-C8C4-6366FBEE52DA}"/>
          </ac:spMkLst>
        </pc:spChg>
        <pc:spChg chg="mod ord">
          <ac:chgData name="Pandarasamy Arjunan" userId="f5e30e74-d283-497e-bf76-fd880089976c" providerId="ADAL" clId="{0328F4A7-07CF-4AF9-B71A-129707A51DF7}" dt="2024-01-02T10:31:36.625" v="355" actId="700"/>
          <ac:spMkLst>
            <pc:docMk/>
            <pc:sldMk cId="1732328629" sldId="269"/>
            <ac:spMk id="4" creationId="{80F27035-D9D1-5138-B3BD-6AF29D8632CB}"/>
          </ac:spMkLst>
        </pc:spChg>
        <pc:spChg chg="mod ord">
          <ac:chgData name="Pandarasamy Arjunan" userId="f5e30e74-d283-497e-bf76-fd880089976c" providerId="ADAL" clId="{0328F4A7-07CF-4AF9-B71A-129707A51DF7}" dt="2024-01-02T10:31:36.625" v="355" actId="700"/>
          <ac:spMkLst>
            <pc:docMk/>
            <pc:sldMk cId="1732328629" sldId="269"/>
            <ac:spMk id="5" creationId="{EFF8819B-9DF2-774C-2928-483F1D8037C6}"/>
          </ac:spMkLst>
        </pc:spChg>
        <pc:spChg chg="add del mod ord">
          <ac:chgData name="Pandarasamy Arjunan" userId="f5e30e74-d283-497e-bf76-fd880089976c" providerId="ADAL" clId="{0328F4A7-07CF-4AF9-B71A-129707A51DF7}" dt="2024-01-02T10:31:31.628" v="354" actId="700"/>
          <ac:spMkLst>
            <pc:docMk/>
            <pc:sldMk cId="1732328629" sldId="269"/>
            <ac:spMk id="6" creationId="{B094CC2E-B1ED-C938-977C-7012127906DC}"/>
          </ac:spMkLst>
        </pc:spChg>
        <pc:spChg chg="add del mod ord">
          <ac:chgData name="Pandarasamy Arjunan" userId="f5e30e74-d283-497e-bf76-fd880089976c" providerId="ADAL" clId="{0328F4A7-07CF-4AF9-B71A-129707A51DF7}" dt="2024-01-02T10:31:31.628" v="354" actId="700"/>
          <ac:spMkLst>
            <pc:docMk/>
            <pc:sldMk cId="1732328629" sldId="269"/>
            <ac:spMk id="7" creationId="{0D078820-CF64-B2AC-55CA-89E391095503}"/>
          </ac:spMkLst>
        </pc:spChg>
        <pc:spChg chg="add del mod ord">
          <ac:chgData name="Pandarasamy Arjunan" userId="f5e30e74-d283-497e-bf76-fd880089976c" providerId="ADAL" clId="{0328F4A7-07CF-4AF9-B71A-129707A51DF7}" dt="2024-01-02T10:31:36.625" v="355" actId="700"/>
          <ac:spMkLst>
            <pc:docMk/>
            <pc:sldMk cId="1732328629" sldId="269"/>
            <ac:spMk id="8" creationId="{57E83195-EC22-BBBD-E4DC-26421E77C52C}"/>
          </ac:spMkLst>
        </pc:spChg>
        <pc:spChg chg="add del mod ord">
          <ac:chgData name="Pandarasamy Arjunan" userId="f5e30e74-d283-497e-bf76-fd880089976c" providerId="ADAL" clId="{0328F4A7-07CF-4AF9-B71A-129707A51DF7}" dt="2024-01-02T10:31:36.625" v="355" actId="700"/>
          <ac:spMkLst>
            <pc:docMk/>
            <pc:sldMk cId="1732328629" sldId="269"/>
            <ac:spMk id="9" creationId="{E3F5AB08-4410-6D6C-AB53-A64F78B295E7}"/>
          </ac:spMkLst>
        </pc:spChg>
        <pc:spChg chg="add del mod ord">
          <ac:chgData name="Pandarasamy Arjunan" userId="f5e30e74-d283-497e-bf76-fd880089976c" providerId="ADAL" clId="{0328F4A7-07CF-4AF9-B71A-129707A51DF7}" dt="2024-01-02T10:31:36.625" v="355" actId="700"/>
          <ac:spMkLst>
            <pc:docMk/>
            <pc:sldMk cId="1732328629" sldId="269"/>
            <ac:spMk id="10" creationId="{1BDB018E-4F71-7550-19F2-B38BA59C59DD}"/>
          </ac:spMkLst>
        </pc:spChg>
        <pc:spChg chg="add mod ord">
          <ac:chgData name="Pandarasamy Arjunan" userId="f5e30e74-d283-497e-bf76-fd880089976c" providerId="ADAL" clId="{0328F4A7-07CF-4AF9-B71A-129707A51DF7}" dt="2024-01-02T10:31:36.625" v="355" actId="700"/>
          <ac:spMkLst>
            <pc:docMk/>
            <pc:sldMk cId="1732328629" sldId="269"/>
            <ac:spMk id="11" creationId="{67E21BFD-E423-70E7-47DC-6025DE12EE0A}"/>
          </ac:spMkLst>
        </pc:spChg>
        <pc:spChg chg="add mod ord">
          <ac:chgData name="Pandarasamy Arjunan" userId="f5e30e74-d283-497e-bf76-fd880089976c" providerId="ADAL" clId="{0328F4A7-07CF-4AF9-B71A-129707A51DF7}" dt="2024-01-02T10:31:36.625" v="355" actId="700"/>
          <ac:spMkLst>
            <pc:docMk/>
            <pc:sldMk cId="1732328629" sldId="269"/>
            <ac:spMk id="12" creationId="{9FBEF8A4-32D5-8BC5-DAF5-83ABB2549B35}"/>
          </ac:spMkLst>
        </pc:spChg>
        <pc:spChg chg="add mod ord">
          <ac:chgData name="Pandarasamy Arjunan" userId="f5e30e74-d283-497e-bf76-fd880089976c" providerId="ADAL" clId="{0328F4A7-07CF-4AF9-B71A-129707A51DF7}" dt="2024-01-02T10:31:36.625" v="355" actId="700"/>
          <ac:spMkLst>
            <pc:docMk/>
            <pc:sldMk cId="1732328629" sldId="269"/>
            <ac:spMk id="13" creationId="{063909C5-EF42-99E0-5095-B0749BBAF055}"/>
          </ac:spMkLst>
        </pc:spChg>
        <pc:spChg chg="add mod ord">
          <ac:chgData name="Pandarasamy Arjunan" userId="f5e30e74-d283-497e-bf76-fd880089976c" providerId="ADAL" clId="{0328F4A7-07CF-4AF9-B71A-129707A51DF7}" dt="2024-01-02T10:31:36.625" v="355" actId="700"/>
          <ac:spMkLst>
            <pc:docMk/>
            <pc:sldMk cId="1732328629" sldId="269"/>
            <ac:spMk id="14" creationId="{05C0BB94-71E3-9951-9714-784E7DA15615}"/>
          </ac:spMkLst>
        </pc:spChg>
        <pc:spChg chg="add mod ord">
          <ac:chgData name="Pandarasamy Arjunan" userId="f5e30e74-d283-497e-bf76-fd880089976c" providerId="ADAL" clId="{0328F4A7-07CF-4AF9-B71A-129707A51DF7}" dt="2024-01-02T10:31:36.625" v="355" actId="700"/>
          <ac:spMkLst>
            <pc:docMk/>
            <pc:sldMk cId="1732328629" sldId="269"/>
            <ac:spMk id="15" creationId="{894B4BEE-53B2-B7E7-C87F-E077B43276E3}"/>
          </ac:spMkLst>
        </pc:spChg>
      </pc:sldChg>
      <pc:sldChg chg="new del">
        <pc:chgData name="Pandarasamy Arjunan" userId="f5e30e74-d283-497e-bf76-fd880089976c" providerId="ADAL" clId="{0328F4A7-07CF-4AF9-B71A-129707A51DF7}" dt="2024-01-02T10:36:36.309" v="381" actId="47"/>
        <pc:sldMkLst>
          <pc:docMk/>
          <pc:sldMk cId="3978808956" sldId="269"/>
        </pc:sldMkLst>
      </pc:sldChg>
      <pc:sldChg chg="addSp delSp modSp new add del mod modClrScheme chgLayout">
        <pc:chgData name="Pandarasamy Arjunan" userId="f5e30e74-d283-497e-bf76-fd880089976c" providerId="ADAL" clId="{0328F4A7-07CF-4AF9-B71A-129707A51DF7}" dt="2024-01-02T11:03:25.086" v="578" actId="47"/>
        <pc:sldMkLst>
          <pc:docMk/>
          <pc:sldMk cId="1965483633" sldId="270"/>
        </pc:sldMkLst>
        <pc:spChg chg="del mod ord">
          <ac:chgData name="Pandarasamy Arjunan" userId="f5e30e74-d283-497e-bf76-fd880089976c" providerId="ADAL" clId="{0328F4A7-07CF-4AF9-B71A-129707A51DF7}" dt="2024-01-02T11:03:07.636" v="574" actId="700"/>
          <ac:spMkLst>
            <pc:docMk/>
            <pc:sldMk cId="1965483633" sldId="270"/>
            <ac:spMk id="2" creationId="{99F267CE-3243-9B0F-863F-927FE0F1BDE2}"/>
          </ac:spMkLst>
        </pc:spChg>
        <pc:spChg chg="del mod ord">
          <ac:chgData name="Pandarasamy Arjunan" userId="f5e30e74-d283-497e-bf76-fd880089976c" providerId="ADAL" clId="{0328F4A7-07CF-4AF9-B71A-129707A51DF7}" dt="2024-01-02T11:03:07.636" v="574" actId="700"/>
          <ac:spMkLst>
            <pc:docMk/>
            <pc:sldMk cId="1965483633" sldId="270"/>
            <ac:spMk id="3" creationId="{7C769414-B257-8975-9227-3A5ED702FF3B}"/>
          </ac:spMkLst>
        </pc:spChg>
        <pc:spChg chg="mod ord">
          <ac:chgData name="Pandarasamy Arjunan" userId="f5e30e74-d283-497e-bf76-fd880089976c" providerId="ADAL" clId="{0328F4A7-07CF-4AF9-B71A-129707A51DF7}" dt="2024-01-02T11:03:12.552" v="575" actId="700"/>
          <ac:spMkLst>
            <pc:docMk/>
            <pc:sldMk cId="1965483633" sldId="270"/>
            <ac:spMk id="4" creationId="{BF453A6A-B0C7-8959-D5A0-75754657641F}"/>
          </ac:spMkLst>
        </pc:spChg>
        <pc:spChg chg="mod ord">
          <ac:chgData name="Pandarasamy Arjunan" userId="f5e30e74-d283-497e-bf76-fd880089976c" providerId="ADAL" clId="{0328F4A7-07CF-4AF9-B71A-129707A51DF7}" dt="2024-01-02T11:03:12.552" v="575" actId="700"/>
          <ac:spMkLst>
            <pc:docMk/>
            <pc:sldMk cId="1965483633" sldId="270"/>
            <ac:spMk id="5" creationId="{B1445294-4A52-886A-99A8-0BC4B183A83E}"/>
          </ac:spMkLst>
        </pc:spChg>
        <pc:spChg chg="add del mod ord">
          <ac:chgData name="Pandarasamy Arjunan" userId="f5e30e74-d283-497e-bf76-fd880089976c" providerId="ADAL" clId="{0328F4A7-07CF-4AF9-B71A-129707A51DF7}" dt="2024-01-02T11:03:12.552" v="575" actId="700"/>
          <ac:spMkLst>
            <pc:docMk/>
            <pc:sldMk cId="1965483633" sldId="270"/>
            <ac:spMk id="7" creationId="{84BB3287-E98C-BDA6-538B-5E17AE7F19A2}"/>
          </ac:spMkLst>
        </pc:spChg>
        <pc:spChg chg="add del mod ord">
          <ac:chgData name="Pandarasamy Arjunan" userId="f5e30e74-d283-497e-bf76-fd880089976c" providerId="ADAL" clId="{0328F4A7-07CF-4AF9-B71A-129707A51DF7}" dt="2024-01-02T11:03:12.552" v="575" actId="700"/>
          <ac:spMkLst>
            <pc:docMk/>
            <pc:sldMk cId="1965483633" sldId="270"/>
            <ac:spMk id="8" creationId="{C37A8001-D6CF-5846-7D99-C24825C67064}"/>
          </ac:spMkLst>
        </pc:spChg>
        <pc:spChg chg="add mod ord">
          <ac:chgData name="Pandarasamy Arjunan" userId="f5e30e74-d283-497e-bf76-fd880089976c" providerId="ADAL" clId="{0328F4A7-07CF-4AF9-B71A-129707A51DF7}" dt="2024-01-02T11:03:12.552" v="575" actId="700"/>
          <ac:spMkLst>
            <pc:docMk/>
            <pc:sldMk cId="1965483633" sldId="270"/>
            <ac:spMk id="9" creationId="{774AB30F-CBAD-3A51-5218-49D6626A939D}"/>
          </ac:spMkLst>
        </pc:spChg>
        <pc:spChg chg="add mod ord">
          <ac:chgData name="Pandarasamy Arjunan" userId="f5e30e74-d283-497e-bf76-fd880089976c" providerId="ADAL" clId="{0328F4A7-07CF-4AF9-B71A-129707A51DF7}" dt="2024-01-02T11:03:12.552" v="575" actId="700"/>
          <ac:spMkLst>
            <pc:docMk/>
            <pc:sldMk cId="1965483633" sldId="270"/>
            <ac:spMk id="10" creationId="{9FFF42D4-2778-8477-8822-3075F860B456}"/>
          </ac:spMkLst>
        </pc:spChg>
        <pc:picChg chg="add del mod">
          <ac:chgData name="Pandarasamy Arjunan" userId="f5e30e74-d283-497e-bf76-fd880089976c" providerId="ADAL" clId="{0328F4A7-07CF-4AF9-B71A-129707A51DF7}" dt="2024-01-02T11:03:00.501" v="573"/>
          <ac:picMkLst>
            <pc:docMk/>
            <pc:sldMk cId="1965483633" sldId="270"/>
            <ac:picMk id="6" creationId="{560D8A50-DD4B-B402-F13C-A35DDE3BFE6B}"/>
          </ac:picMkLst>
        </pc:picChg>
      </pc:sldChg>
      <pc:sldChg chg="addSp delSp modSp new mod setBg setClrOvrMap">
        <pc:chgData name="Pandarasamy Arjunan" userId="f5e30e74-d283-497e-bf76-fd880089976c" providerId="ADAL" clId="{0328F4A7-07CF-4AF9-B71A-129707A51DF7}" dt="2024-01-02T19:15:24.298" v="666" actId="1076"/>
        <pc:sldMkLst>
          <pc:docMk/>
          <pc:sldMk cId="575339475" sldId="271"/>
        </pc:sldMkLst>
        <pc:spChg chg="add del">
          <ac:chgData name="Pandarasamy Arjunan" userId="f5e30e74-d283-497e-bf76-fd880089976c" providerId="ADAL" clId="{0328F4A7-07CF-4AF9-B71A-129707A51DF7}" dt="2024-01-02T18:36:41.449" v="607" actId="26606"/>
          <ac:spMkLst>
            <pc:docMk/>
            <pc:sldMk cId="575339475" sldId="271"/>
            <ac:spMk id="2" creationId="{E3F38F59-EDE3-0403-277D-010D089E25EC}"/>
          </ac:spMkLst>
        </pc:spChg>
        <pc:spChg chg="mod">
          <ac:chgData name="Pandarasamy Arjunan" userId="f5e30e74-d283-497e-bf76-fd880089976c" providerId="ADAL" clId="{0328F4A7-07CF-4AF9-B71A-129707A51DF7}" dt="2024-01-02T18:36:41.449" v="607" actId="26606"/>
          <ac:spMkLst>
            <pc:docMk/>
            <pc:sldMk cId="575339475" sldId="271"/>
            <ac:spMk id="3" creationId="{8031B182-9303-BD03-E0C0-3866DE941C70}"/>
          </ac:spMkLst>
        </pc:spChg>
        <pc:spChg chg="mod">
          <ac:chgData name="Pandarasamy Arjunan" userId="f5e30e74-d283-497e-bf76-fd880089976c" providerId="ADAL" clId="{0328F4A7-07CF-4AF9-B71A-129707A51DF7}" dt="2024-01-02T18:36:41.449" v="607" actId="26606"/>
          <ac:spMkLst>
            <pc:docMk/>
            <pc:sldMk cId="575339475" sldId="271"/>
            <ac:spMk id="4" creationId="{16D637BD-C20F-E1E6-2F74-6C47FC5E5B83}"/>
          </ac:spMkLst>
        </pc:spChg>
        <pc:spChg chg="mod">
          <ac:chgData name="Pandarasamy Arjunan" userId="f5e30e74-d283-497e-bf76-fd880089976c" providerId="ADAL" clId="{0328F4A7-07CF-4AF9-B71A-129707A51DF7}" dt="2024-01-02T18:36:41.449" v="607" actId="26606"/>
          <ac:spMkLst>
            <pc:docMk/>
            <pc:sldMk cId="575339475" sldId="271"/>
            <ac:spMk id="5" creationId="{93FDE128-1308-FBFA-0DDF-25DD5DC3F4AD}"/>
          </ac:spMkLst>
        </pc:spChg>
        <pc:spChg chg="add del">
          <ac:chgData name="Pandarasamy Arjunan" userId="f5e30e74-d283-497e-bf76-fd880089976c" providerId="ADAL" clId="{0328F4A7-07CF-4AF9-B71A-129707A51DF7}" dt="2024-01-02T18:36:38.767" v="605" actId="26606"/>
          <ac:spMkLst>
            <pc:docMk/>
            <pc:sldMk cId="575339475" sldId="271"/>
            <ac:spMk id="10" creationId="{13FE9996-7EAC-4679-B37D-C1045F42F954}"/>
          </ac:spMkLst>
        </pc:spChg>
        <pc:spChg chg="add del">
          <ac:chgData name="Pandarasamy Arjunan" userId="f5e30e74-d283-497e-bf76-fd880089976c" providerId="ADAL" clId="{0328F4A7-07CF-4AF9-B71A-129707A51DF7}" dt="2024-01-02T18:36:28.990" v="599" actId="26606"/>
          <ac:spMkLst>
            <pc:docMk/>
            <pc:sldMk cId="575339475" sldId="271"/>
            <ac:spMk id="11" creationId="{25C8D2C1-DA83-420D-9635-D52CE066B5DA}"/>
          </ac:spMkLst>
        </pc:spChg>
        <pc:spChg chg="add del">
          <ac:chgData name="Pandarasamy Arjunan" userId="f5e30e74-d283-497e-bf76-fd880089976c" providerId="ADAL" clId="{0328F4A7-07CF-4AF9-B71A-129707A51DF7}" dt="2024-01-02T18:36:38.767" v="605" actId="26606"/>
          <ac:spMkLst>
            <pc:docMk/>
            <pc:sldMk cId="575339475" sldId="271"/>
            <ac:spMk id="12" creationId="{761DF1FE-5CC8-43D2-A76C-93C76EEDE1E9}"/>
          </ac:spMkLst>
        </pc:spChg>
        <pc:spChg chg="add del">
          <ac:chgData name="Pandarasamy Arjunan" userId="f5e30e74-d283-497e-bf76-fd880089976c" providerId="ADAL" clId="{0328F4A7-07CF-4AF9-B71A-129707A51DF7}" dt="2024-01-02T18:36:28.990" v="599" actId="26606"/>
          <ac:spMkLst>
            <pc:docMk/>
            <pc:sldMk cId="575339475" sldId="271"/>
            <ac:spMk id="13" creationId="{434F74C9-6A0B-409E-AD1C-45B58BE91BB8}"/>
          </ac:spMkLst>
        </pc:spChg>
        <pc:spChg chg="add del">
          <ac:chgData name="Pandarasamy Arjunan" userId="f5e30e74-d283-497e-bf76-fd880089976c" providerId="ADAL" clId="{0328F4A7-07CF-4AF9-B71A-129707A51DF7}" dt="2024-01-02T18:36:38.767" v="605" actId="26606"/>
          <ac:spMkLst>
            <pc:docMk/>
            <pc:sldMk cId="575339475" sldId="271"/>
            <ac:spMk id="16" creationId="{3741B58E-3B65-4A01-A276-975AB2CF8A08}"/>
          </ac:spMkLst>
        </pc:spChg>
        <pc:spChg chg="add del">
          <ac:chgData name="Pandarasamy Arjunan" userId="f5e30e74-d283-497e-bf76-fd880089976c" providerId="ADAL" clId="{0328F4A7-07CF-4AF9-B71A-129707A51DF7}" dt="2024-01-02T18:36:38.767" v="605" actId="26606"/>
          <ac:spMkLst>
            <pc:docMk/>
            <pc:sldMk cId="575339475" sldId="271"/>
            <ac:spMk id="18" creationId="{7AAC67C3-831B-4AB1-A259-DFB839CAFAFC}"/>
          </ac:spMkLst>
        </pc:spChg>
        <pc:spChg chg="add del">
          <ac:chgData name="Pandarasamy Arjunan" userId="f5e30e74-d283-497e-bf76-fd880089976c" providerId="ADAL" clId="{0328F4A7-07CF-4AF9-B71A-129707A51DF7}" dt="2024-01-02T18:36:28.990" v="599" actId="26606"/>
          <ac:spMkLst>
            <pc:docMk/>
            <pc:sldMk cId="575339475" sldId="271"/>
            <ac:spMk id="19" creationId="{1C520CBD-F82E-44E4-BDA5-128716AD79C8}"/>
          </ac:spMkLst>
        </pc:spChg>
        <pc:spChg chg="add del">
          <ac:chgData name="Pandarasamy Arjunan" userId="f5e30e74-d283-497e-bf76-fd880089976c" providerId="ADAL" clId="{0328F4A7-07CF-4AF9-B71A-129707A51DF7}" dt="2024-01-02T18:36:38.767" v="605" actId="26606"/>
          <ac:spMkLst>
            <pc:docMk/>
            <pc:sldMk cId="575339475" sldId="271"/>
            <ac:spMk id="20" creationId="{054B3F04-9EAC-45C0-B3CE-0387EEA10A0C}"/>
          </ac:spMkLst>
        </pc:spChg>
        <pc:spChg chg="add del">
          <ac:chgData name="Pandarasamy Arjunan" userId="f5e30e74-d283-497e-bf76-fd880089976c" providerId="ADAL" clId="{0328F4A7-07CF-4AF9-B71A-129707A51DF7}" dt="2024-01-02T18:36:28.990" v="599" actId="26606"/>
          <ac:spMkLst>
            <pc:docMk/>
            <pc:sldMk cId="575339475" sldId="271"/>
            <ac:spMk id="21" creationId="{4618AE32-A526-42FC-A854-732740BD38DA}"/>
          </ac:spMkLst>
        </pc:spChg>
        <pc:spChg chg="add del">
          <ac:chgData name="Pandarasamy Arjunan" userId="f5e30e74-d283-497e-bf76-fd880089976c" providerId="ADAL" clId="{0328F4A7-07CF-4AF9-B71A-129707A51DF7}" dt="2024-01-02T18:36:31.496" v="601" actId="26606"/>
          <ac:spMkLst>
            <pc:docMk/>
            <pc:sldMk cId="575339475" sldId="271"/>
            <ac:spMk id="23" creationId="{600B5AE2-C5CC-499C-8F2D-249888BE22C2}"/>
          </ac:spMkLst>
        </pc:spChg>
        <pc:spChg chg="add del">
          <ac:chgData name="Pandarasamy Arjunan" userId="f5e30e74-d283-497e-bf76-fd880089976c" providerId="ADAL" clId="{0328F4A7-07CF-4AF9-B71A-129707A51DF7}" dt="2024-01-02T18:36:31.496" v="601" actId="26606"/>
          <ac:spMkLst>
            <pc:docMk/>
            <pc:sldMk cId="575339475" sldId="271"/>
            <ac:spMk id="24" creationId="{BA7A3698-B350-40E5-8475-9BCC41A089FC}"/>
          </ac:spMkLst>
        </pc:spChg>
        <pc:spChg chg="add del">
          <ac:chgData name="Pandarasamy Arjunan" userId="f5e30e74-d283-497e-bf76-fd880089976c" providerId="ADAL" clId="{0328F4A7-07CF-4AF9-B71A-129707A51DF7}" dt="2024-01-02T18:36:31.496" v="601" actId="26606"/>
          <ac:spMkLst>
            <pc:docMk/>
            <pc:sldMk cId="575339475" sldId="271"/>
            <ac:spMk id="26" creationId="{311973C2-EB8B-452A-A698-4A252FD3AE28}"/>
          </ac:spMkLst>
        </pc:spChg>
        <pc:spChg chg="add del">
          <ac:chgData name="Pandarasamy Arjunan" userId="f5e30e74-d283-497e-bf76-fd880089976c" providerId="ADAL" clId="{0328F4A7-07CF-4AF9-B71A-129707A51DF7}" dt="2024-01-02T18:36:31.496" v="601" actId="26606"/>
          <ac:spMkLst>
            <pc:docMk/>
            <pc:sldMk cId="575339475" sldId="271"/>
            <ac:spMk id="27" creationId="{10162E77-11AD-44A7-84EC-40C59EEFBD2E}"/>
          </ac:spMkLst>
        </pc:spChg>
        <pc:spChg chg="add del">
          <ac:chgData name="Pandarasamy Arjunan" userId="f5e30e74-d283-497e-bf76-fd880089976c" providerId="ADAL" clId="{0328F4A7-07CF-4AF9-B71A-129707A51DF7}" dt="2024-01-02T18:36:31.496" v="601" actId="26606"/>
          <ac:spMkLst>
            <pc:docMk/>
            <pc:sldMk cId="575339475" sldId="271"/>
            <ac:spMk id="30" creationId="{E3F38F59-EDE3-0403-277D-010D089E25EC}"/>
          </ac:spMkLst>
        </pc:spChg>
        <pc:spChg chg="add del">
          <ac:chgData name="Pandarasamy Arjunan" userId="f5e30e74-d283-497e-bf76-fd880089976c" providerId="ADAL" clId="{0328F4A7-07CF-4AF9-B71A-129707A51DF7}" dt="2024-01-02T18:36:32.466" v="603" actId="26606"/>
          <ac:spMkLst>
            <pc:docMk/>
            <pc:sldMk cId="575339475" sldId="271"/>
            <ac:spMk id="32" creationId="{25C8D2C1-DA83-420D-9635-D52CE066B5DA}"/>
          </ac:spMkLst>
        </pc:spChg>
        <pc:spChg chg="add del">
          <ac:chgData name="Pandarasamy Arjunan" userId="f5e30e74-d283-497e-bf76-fd880089976c" providerId="ADAL" clId="{0328F4A7-07CF-4AF9-B71A-129707A51DF7}" dt="2024-01-02T18:36:32.466" v="603" actId="26606"/>
          <ac:spMkLst>
            <pc:docMk/>
            <pc:sldMk cId="575339475" sldId="271"/>
            <ac:spMk id="33" creationId="{434F74C9-6A0B-409E-AD1C-45B58BE91BB8}"/>
          </ac:spMkLst>
        </pc:spChg>
        <pc:spChg chg="add del">
          <ac:chgData name="Pandarasamy Arjunan" userId="f5e30e74-d283-497e-bf76-fd880089976c" providerId="ADAL" clId="{0328F4A7-07CF-4AF9-B71A-129707A51DF7}" dt="2024-01-02T18:36:32.466" v="603" actId="26606"/>
          <ac:spMkLst>
            <pc:docMk/>
            <pc:sldMk cId="575339475" sldId="271"/>
            <ac:spMk id="37" creationId="{C4E89C94-E462-4566-A15A-32835FD68BCD}"/>
          </ac:spMkLst>
        </pc:spChg>
        <pc:spChg chg="add del">
          <ac:chgData name="Pandarasamy Arjunan" userId="f5e30e74-d283-497e-bf76-fd880089976c" providerId="ADAL" clId="{0328F4A7-07CF-4AF9-B71A-129707A51DF7}" dt="2024-01-02T18:36:32.466" v="603" actId="26606"/>
          <ac:spMkLst>
            <pc:docMk/>
            <pc:sldMk cId="575339475" sldId="271"/>
            <ac:spMk id="38" creationId="{E25F4A20-71FB-4A26-92E2-89DED49264CA}"/>
          </ac:spMkLst>
        </pc:spChg>
        <pc:spChg chg="add del">
          <ac:chgData name="Pandarasamy Arjunan" userId="f5e30e74-d283-497e-bf76-fd880089976c" providerId="ADAL" clId="{0328F4A7-07CF-4AF9-B71A-129707A51DF7}" dt="2024-01-02T18:36:38.767" v="605" actId="26606"/>
          <ac:spMkLst>
            <pc:docMk/>
            <pc:sldMk cId="575339475" sldId="271"/>
            <ac:spMk id="40" creationId="{E3F38F59-EDE3-0403-277D-010D089E25EC}"/>
          </ac:spMkLst>
        </pc:spChg>
        <pc:spChg chg="add del">
          <ac:chgData name="Pandarasamy Arjunan" userId="f5e30e74-d283-497e-bf76-fd880089976c" providerId="ADAL" clId="{0328F4A7-07CF-4AF9-B71A-129707A51DF7}" dt="2024-01-02T18:36:41.449" v="607" actId="26606"/>
          <ac:spMkLst>
            <pc:docMk/>
            <pc:sldMk cId="575339475" sldId="271"/>
            <ac:spMk id="42" creationId="{25C8D2C1-DA83-420D-9635-D52CE066B5DA}"/>
          </ac:spMkLst>
        </pc:spChg>
        <pc:spChg chg="add del">
          <ac:chgData name="Pandarasamy Arjunan" userId="f5e30e74-d283-497e-bf76-fd880089976c" providerId="ADAL" clId="{0328F4A7-07CF-4AF9-B71A-129707A51DF7}" dt="2024-01-02T18:36:41.449" v="607" actId="26606"/>
          <ac:spMkLst>
            <pc:docMk/>
            <pc:sldMk cId="575339475" sldId="271"/>
            <ac:spMk id="43" creationId="{434F74C9-6A0B-409E-AD1C-45B58BE91BB8}"/>
          </ac:spMkLst>
        </pc:spChg>
        <pc:spChg chg="add del">
          <ac:chgData name="Pandarasamy Arjunan" userId="f5e30e74-d283-497e-bf76-fd880089976c" providerId="ADAL" clId="{0328F4A7-07CF-4AF9-B71A-129707A51DF7}" dt="2024-01-02T18:36:41.449" v="607" actId="26606"/>
          <ac:spMkLst>
            <pc:docMk/>
            <pc:sldMk cId="575339475" sldId="271"/>
            <ac:spMk id="47" creationId="{1C520CBD-F82E-44E4-BDA5-128716AD79C8}"/>
          </ac:spMkLst>
        </pc:spChg>
        <pc:spChg chg="add del">
          <ac:chgData name="Pandarasamy Arjunan" userId="f5e30e74-d283-497e-bf76-fd880089976c" providerId="ADAL" clId="{0328F4A7-07CF-4AF9-B71A-129707A51DF7}" dt="2024-01-02T18:36:41.449" v="607" actId="26606"/>
          <ac:spMkLst>
            <pc:docMk/>
            <pc:sldMk cId="575339475" sldId="271"/>
            <ac:spMk id="48" creationId="{4618AE32-A526-42FC-A854-732740BD38DA}"/>
          </ac:spMkLst>
        </pc:spChg>
        <pc:picChg chg="add del">
          <ac:chgData name="Pandarasamy Arjunan" userId="f5e30e74-d283-497e-bf76-fd880089976c" providerId="ADAL" clId="{0328F4A7-07CF-4AF9-B71A-129707A51DF7}" dt="2024-01-02T18:35:53.611" v="597" actId="478"/>
          <ac:picMkLst>
            <pc:docMk/>
            <pc:sldMk cId="575339475" sldId="271"/>
            <ac:picMk id="7" creationId="{1965CF69-F76D-AFA0-94C9-3FB9F021A6D4}"/>
          </ac:picMkLst>
        </pc:picChg>
        <pc:picChg chg="add del">
          <ac:chgData name="Pandarasamy Arjunan" userId="f5e30e74-d283-497e-bf76-fd880089976c" providerId="ADAL" clId="{0328F4A7-07CF-4AF9-B71A-129707A51DF7}" dt="2024-01-02T18:36:28.990" v="599" actId="26606"/>
          <ac:picMkLst>
            <pc:docMk/>
            <pc:sldMk cId="575339475" sldId="271"/>
            <ac:picMk id="8" creationId="{6E24FD49-6557-59DF-C8C6-C41B2F7D6B7F}"/>
          </ac:picMkLst>
        </pc:picChg>
        <pc:picChg chg="add mod">
          <ac:chgData name="Pandarasamy Arjunan" userId="f5e30e74-d283-497e-bf76-fd880089976c" providerId="ADAL" clId="{0328F4A7-07CF-4AF9-B71A-129707A51DF7}" dt="2024-01-02T19:15:24.298" v="666" actId="1076"/>
          <ac:picMkLst>
            <pc:docMk/>
            <pc:sldMk cId="575339475" sldId="271"/>
            <ac:picMk id="22" creationId="{2A61F890-B0CC-6270-4EA3-FED82B3EA76A}"/>
          </ac:picMkLst>
        </pc:picChg>
        <pc:picChg chg="add del">
          <ac:chgData name="Pandarasamy Arjunan" userId="f5e30e74-d283-497e-bf76-fd880089976c" providerId="ADAL" clId="{0328F4A7-07CF-4AF9-B71A-129707A51DF7}" dt="2024-01-02T18:36:31.496" v="601" actId="26606"/>
          <ac:picMkLst>
            <pc:docMk/>
            <pc:sldMk cId="575339475" sldId="271"/>
            <ac:picMk id="28" creationId="{59A74C75-A4D9-BE8C-DD4C-4269925BBC3B}"/>
          </ac:picMkLst>
        </pc:picChg>
        <pc:picChg chg="add del">
          <ac:chgData name="Pandarasamy Arjunan" userId="f5e30e74-d283-497e-bf76-fd880089976c" providerId="ADAL" clId="{0328F4A7-07CF-4AF9-B71A-129707A51DF7}" dt="2024-01-02T18:36:32.466" v="603" actId="26606"/>
          <ac:picMkLst>
            <pc:docMk/>
            <pc:sldMk cId="575339475" sldId="271"/>
            <ac:picMk id="35" creationId="{8E3148F4-D0D6-6CAC-0BAF-1371A337F2B6}"/>
          </ac:picMkLst>
        </pc:picChg>
        <pc:picChg chg="add del">
          <ac:chgData name="Pandarasamy Arjunan" userId="f5e30e74-d283-497e-bf76-fd880089976c" providerId="ADAL" clId="{0328F4A7-07CF-4AF9-B71A-129707A51DF7}" dt="2024-01-02T18:36:41.449" v="607" actId="26606"/>
          <ac:picMkLst>
            <pc:docMk/>
            <pc:sldMk cId="575339475" sldId="271"/>
            <ac:picMk id="45" creationId="{6E24FD49-6557-59DF-C8C6-C41B2F7D6B7F}"/>
          </ac:picMkLst>
        </pc:picChg>
        <pc:cxnChg chg="add del">
          <ac:chgData name="Pandarasamy Arjunan" userId="f5e30e74-d283-497e-bf76-fd880089976c" providerId="ADAL" clId="{0328F4A7-07CF-4AF9-B71A-129707A51DF7}" dt="2024-01-02T18:36:38.767" v="605" actId="26606"/>
          <ac:cxnSpMkLst>
            <pc:docMk/>
            <pc:sldMk cId="575339475" sldId="271"/>
            <ac:cxnSpMk id="14" creationId="{E161BEBD-A23C-409E-ABC7-73F9EDC02F20}"/>
          </ac:cxnSpMkLst>
        </pc:cxnChg>
        <pc:cxnChg chg="add del">
          <ac:chgData name="Pandarasamy Arjunan" userId="f5e30e74-d283-497e-bf76-fd880089976c" providerId="ADAL" clId="{0328F4A7-07CF-4AF9-B71A-129707A51DF7}" dt="2024-01-02T18:36:28.990" v="599" actId="26606"/>
          <ac:cxnSpMkLst>
            <pc:docMk/>
            <pc:sldMk cId="575339475" sldId="271"/>
            <ac:cxnSpMk id="15" creationId="{F5486A9D-1265-4B57-91E6-68E666B978BC}"/>
          </ac:cxnSpMkLst>
        </pc:cxnChg>
        <pc:cxnChg chg="add del">
          <ac:chgData name="Pandarasamy Arjunan" userId="f5e30e74-d283-497e-bf76-fd880089976c" providerId="ADAL" clId="{0328F4A7-07CF-4AF9-B71A-129707A51DF7}" dt="2024-01-02T18:36:28.990" v="599" actId="26606"/>
          <ac:cxnSpMkLst>
            <pc:docMk/>
            <pc:sldMk cId="575339475" sldId="271"/>
            <ac:cxnSpMk id="17" creationId="{77AB95BF-57D0-4E49-9EF2-408B47C8D40D}"/>
          </ac:cxnSpMkLst>
        </pc:cxnChg>
        <pc:cxnChg chg="add del">
          <ac:chgData name="Pandarasamy Arjunan" userId="f5e30e74-d283-497e-bf76-fd880089976c" providerId="ADAL" clId="{0328F4A7-07CF-4AF9-B71A-129707A51DF7}" dt="2024-01-02T18:36:31.496" v="601" actId="26606"/>
          <ac:cxnSpMkLst>
            <pc:docMk/>
            <pc:sldMk cId="575339475" sldId="271"/>
            <ac:cxnSpMk id="25" creationId="{0AC655C7-EC94-4BE6-84C8-2F9EFBBB2789}"/>
          </ac:cxnSpMkLst>
        </pc:cxnChg>
        <pc:cxnChg chg="add del">
          <ac:chgData name="Pandarasamy Arjunan" userId="f5e30e74-d283-497e-bf76-fd880089976c" providerId="ADAL" clId="{0328F4A7-07CF-4AF9-B71A-129707A51DF7}" dt="2024-01-02T18:36:31.496" v="601" actId="26606"/>
          <ac:cxnSpMkLst>
            <pc:docMk/>
            <pc:sldMk cId="575339475" sldId="271"/>
            <ac:cxnSpMk id="29" creationId="{5AB158E9-1B40-4CD6-95F0-95CA11DF7B7A}"/>
          </ac:cxnSpMkLst>
        </pc:cxnChg>
        <pc:cxnChg chg="add del">
          <ac:chgData name="Pandarasamy Arjunan" userId="f5e30e74-d283-497e-bf76-fd880089976c" providerId="ADAL" clId="{0328F4A7-07CF-4AF9-B71A-129707A51DF7}" dt="2024-01-02T18:36:32.466" v="603" actId="26606"/>
          <ac:cxnSpMkLst>
            <pc:docMk/>
            <pc:sldMk cId="575339475" sldId="271"/>
            <ac:cxnSpMk id="34" creationId="{F5486A9D-1265-4B57-91E6-68E666B978BC}"/>
          </ac:cxnSpMkLst>
        </pc:cxnChg>
        <pc:cxnChg chg="add del">
          <ac:chgData name="Pandarasamy Arjunan" userId="f5e30e74-d283-497e-bf76-fd880089976c" providerId="ADAL" clId="{0328F4A7-07CF-4AF9-B71A-129707A51DF7}" dt="2024-01-02T18:36:32.466" v="603" actId="26606"/>
          <ac:cxnSpMkLst>
            <pc:docMk/>
            <pc:sldMk cId="575339475" sldId="271"/>
            <ac:cxnSpMk id="36" creationId="{4071767D-5FF7-4508-B8B7-BB60FF3AB250}"/>
          </ac:cxnSpMkLst>
        </pc:cxnChg>
        <pc:cxnChg chg="add del">
          <ac:chgData name="Pandarasamy Arjunan" userId="f5e30e74-d283-497e-bf76-fd880089976c" providerId="ADAL" clId="{0328F4A7-07CF-4AF9-B71A-129707A51DF7}" dt="2024-01-02T18:36:41.449" v="607" actId="26606"/>
          <ac:cxnSpMkLst>
            <pc:docMk/>
            <pc:sldMk cId="575339475" sldId="271"/>
            <ac:cxnSpMk id="44" creationId="{F5486A9D-1265-4B57-91E6-68E666B978BC}"/>
          </ac:cxnSpMkLst>
        </pc:cxnChg>
        <pc:cxnChg chg="add del">
          <ac:chgData name="Pandarasamy Arjunan" userId="f5e30e74-d283-497e-bf76-fd880089976c" providerId="ADAL" clId="{0328F4A7-07CF-4AF9-B71A-129707A51DF7}" dt="2024-01-02T18:36:41.449" v="607" actId="26606"/>
          <ac:cxnSpMkLst>
            <pc:docMk/>
            <pc:sldMk cId="575339475" sldId="271"/>
            <ac:cxnSpMk id="46" creationId="{77AB95BF-57D0-4E49-9EF2-408B47C8D40D}"/>
          </ac:cxnSpMkLst>
        </pc:cxnChg>
      </pc:sldChg>
      <pc:sldChg chg="modSp add del mod">
        <pc:chgData name="Pandarasamy Arjunan" userId="f5e30e74-d283-497e-bf76-fd880089976c" providerId="ADAL" clId="{0328F4A7-07CF-4AF9-B71A-129707A51DF7}" dt="2024-01-02T11:02:55.831" v="571" actId="47"/>
        <pc:sldMkLst>
          <pc:docMk/>
          <pc:sldMk cId="1577193505" sldId="271"/>
        </pc:sldMkLst>
        <pc:spChg chg="mod">
          <ac:chgData name="Pandarasamy Arjunan" userId="f5e30e74-d283-497e-bf76-fd880089976c" providerId="ADAL" clId="{0328F4A7-07CF-4AF9-B71A-129707A51DF7}" dt="2024-01-02T10:48:04.099" v="489" actId="1037"/>
          <ac:spMkLst>
            <pc:docMk/>
            <pc:sldMk cId="1577193505" sldId="271"/>
            <ac:spMk id="5" creationId="{62BFB357-27F2-CAB3-DB8A-349B06BE1AF8}"/>
          </ac:spMkLst>
        </pc:spChg>
        <pc:spChg chg="mod">
          <ac:chgData name="Pandarasamy Arjunan" userId="f5e30e74-d283-497e-bf76-fd880089976c" providerId="ADAL" clId="{0328F4A7-07CF-4AF9-B71A-129707A51DF7}" dt="2024-01-02T10:48:04.099" v="489" actId="1037"/>
          <ac:spMkLst>
            <pc:docMk/>
            <pc:sldMk cId="1577193505" sldId="271"/>
            <ac:spMk id="6" creationId="{E0DA5462-5AF1-0B45-7440-020F4F040A94}"/>
          </ac:spMkLst>
        </pc:spChg>
        <pc:picChg chg="mod">
          <ac:chgData name="Pandarasamy Arjunan" userId="f5e30e74-d283-497e-bf76-fd880089976c" providerId="ADAL" clId="{0328F4A7-07CF-4AF9-B71A-129707A51DF7}" dt="2024-01-02T10:59:09.260" v="542" actId="1076"/>
          <ac:picMkLst>
            <pc:docMk/>
            <pc:sldMk cId="1577193505" sldId="271"/>
            <ac:picMk id="1026" creationId="{8CB09690-FA96-D6CA-1DBA-DD7A3718A5DB}"/>
          </ac:picMkLst>
        </pc:picChg>
      </pc:sldChg>
      <pc:sldChg chg="addSp delSp modSp new del mod modClrScheme chgLayout">
        <pc:chgData name="Pandarasamy Arjunan" userId="f5e30e74-d283-497e-bf76-fd880089976c" providerId="ADAL" clId="{0328F4A7-07CF-4AF9-B71A-129707A51DF7}" dt="2024-01-02T10:36:51.981" v="384" actId="47"/>
        <pc:sldMkLst>
          <pc:docMk/>
          <pc:sldMk cId="2066453219" sldId="271"/>
        </pc:sldMkLst>
        <pc:spChg chg="del mod ord">
          <ac:chgData name="Pandarasamy Arjunan" userId="f5e30e74-d283-497e-bf76-fd880089976c" providerId="ADAL" clId="{0328F4A7-07CF-4AF9-B71A-129707A51DF7}" dt="2024-01-02T10:36:45.914" v="383" actId="700"/>
          <ac:spMkLst>
            <pc:docMk/>
            <pc:sldMk cId="2066453219" sldId="271"/>
            <ac:spMk id="2" creationId="{E6198EE1-212C-66A3-BAD4-E5B31F4FA215}"/>
          </ac:spMkLst>
        </pc:spChg>
        <pc:spChg chg="del mod ord">
          <ac:chgData name="Pandarasamy Arjunan" userId="f5e30e74-d283-497e-bf76-fd880089976c" providerId="ADAL" clId="{0328F4A7-07CF-4AF9-B71A-129707A51DF7}" dt="2024-01-02T10:36:45.914" v="383" actId="700"/>
          <ac:spMkLst>
            <pc:docMk/>
            <pc:sldMk cId="2066453219" sldId="271"/>
            <ac:spMk id="3" creationId="{B16E5B52-2264-000F-BDC2-35F0AB3910D6}"/>
          </ac:spMkLst>
        </pc:spChg>
        <pc:spChg chg="mod ord">
          <ac:chgData name="Pandarasamy Arjunan" userId="f5e30e74-d283-497e-bf76-fd880089976c" providerId="ADAL" clId="{0328F4A7-07CF-4AF9-B71A-129707A51DF7}" dt="2024-01-02T10:36:45.914" v="383" actId="700"/>
          <ac:spMkLst>
            <pc:docMk/>
            <pc:sldMk cId="2066453219" sldId="271"/>
            <ac:spMk id="4" creationId="{E6B439E4-9CD9-0DCC-C71E-C50056AD7F51}"/>
          </ac:spMkLst>
        </pc:spChg>
        <pc:spChg chg="mod ord">
          <ac:chgData name="Pandarasamy Arjunan" userId="f5e30e74-d283-497e-bf76-fd880089976c" providerId="ADAL" clId="{0328F4A7-07CF-4AF9-B71A-129707A51DF7}" dt="2024-01-02T10:36:45.914" v="383" actId="700"/>
          <ac:spMkLst>
            <pc:docMk/>
            <pc:sldMk cId="2066453219" sldId="271"/>
            <ac:spMk id="5" creationId="{28E58696-B9F8-3E29-8A46-FF78BBAA9B33}"/>
          </ac:spMkLst>
        </pc:spChg>
        <pc:spChg chg="add mod ord">
          <ac:chgData name="Pandarasamy Arjunan" userId="f5e30e74-d283-497e-bf76-fd880089976c" providerId="ADAL" clId="{0328F4A7-07CF-4AF9-B71A-129707A51DF7}" dt="2024-01-02T10:36:45.914" v="383" actId="700"/>
          <ac:spMkLst>
            <pc:docMk/>
            <pc:sldMk cId="2066453219" sldId="271"/>
            <ac:spMk id="6" creationId="{DC35A047-AAE3-1245-6FB1-B5FE0882573D}"/>
          </ac:spMkLst>
        </pc:spChg>
        <pc:spChg chg="add mod ord">
          <ac:chgData name="Pandarasamy Arjunan" userId="f5e30e74-d283-497e-bf76-fd880089976c" providerId="ADAL" clId="{0328F4A7-07CF-4AF9-B71A-129707A51DF7}" dt="2024-01-02T10:36:45.914" v="383" actId="700"/>
          <ac:spMkLst>
            <pc:docMk/>
            <pc:sldMk cId="2066453219" sldId="271"/>
            <ac:spMk id="7" creationId="{F2D22651-51D0-540D-B02F-9FA9B5CBC9C5}"/>
          </ac:spMkLst>
        </pc:spChg>
        <pc:spChg chg="add mod ord">
          <ac:chgData name="Pandarasamy Arjunan" userId="f5e30e74-d283-497e-bf76-fd880089976c" providerId="ADAL" clId="{0328F4A7-07CF-4AF9-B71A-129707A51DF7}" dt="2024-01-02T10:36:45.914" v="383" actId="700"/>
          <ac:spMkLst>
            <pc:docMk/>
            <pc:sldMk cId="2066453219" sldId="271"/>
            <ac:spMk id="8" creationId="{97E6BEF4-9CC3-FA50-5E5B-9B26C35EB360}"/>
          </ac:spMkLst>
        </pc:spChg>
      </pc:sldChg>
      <pc:sldChg chg="addSp delSp new del mod">
        <pc:chgData name="Pandarasamy Arjunan" userId="f5e30e74-d283-497e-bf76-fd880089976c" providerId="ADAL" clId="{0328F4A7-07CF-4AF9-B71A-129707A51DF7}" dt="2024-01-02T19:17:26.667" v="714" actId="47"/>
        <pc:sldMkLst>
          <pc:docMk/>
          <pc:sldMk cId="144052529" sldId="272"/>
        </pc:sldMkLst>
        <pc:picChg chg="add del">
          <ac:chgData name="Pandarasamy Arjunan" userId="f5e30e74-d283-497e-bf76-fd880089976c" providerId="ADAL" clId="{0328F4A7-07CF-4AF9-B71A-129707A51DF7}" dt="2024-01-02T18:38:25.861" v="611" actId="478"/>
          <ac:picMkLst>
            <pc:docMk/>
            <pc:sldMk cId="144052529" sldId="272"/>
            <ac:picMk id="7" creationId="{0F5C370D-92FA-76CE-9053-F61A6B434D87}"/>
          </ac:picMkLst>
        </pc:picChg>
      </pc:sldChg>
      <pc:sldChg chg="new add del">
        <pc:chgData name="Pandarasamy Arjunan" userId="f5e30e74-d283-497e-bf76-fd880089976c" providerId="ADAL" clId="{0328F4A7-07CF-4AF9-B71A-129707A51DF7}" dt="2024-01-02T10:58:57.276" v="537" actId="680"/>
        <pc:sldMkLst>
          <pc:docMk/>
          <pc:sldMk cId="1937628839" sldId="272"/>
        </pc:sldMkLst>
      </pc:sldChg>
      <pc:sldChg chg="new add del">
        <pc:chgData name="Pandarasamy Arjunan" userId="f5e30e74-d283-497e-bf76-fd880089976c" providerId="ADAL" clId="{0328F4A7-07CF-4AF9-B71A-129707A51DF7}" dt="2024-01-02T10:58:50.377" v="527" actId="680"/>
        <pc:sldMkLst>
          <pc:docMk/>
          <pc:sldMk cId="3011921272" sldId="272"/>
        </pc:sldMkLst>
      </pc:sldChg>
      <pc:sldChg chg="addSp delSp modSp new mod">
        <pc:chgData name="Pandarasamy Arjunan" userId="f5e30e74-d283-497e-bf76-fd880089976c" providerId="ADAL" clId="{0328F4A7-07CF-4AF9-B71A-129707A51DF7}" dt="2024-01-02T19:16:16.165" v="709" actId="1038"/>
        <pc:sldMkLst>
          <pc:docMk/>
          <pc:sldMk cId="1034922051" sldId="273"/>
        </pc:sldMkLst>
        <pc:spChg chg="del">
          <ac:chgData name="Pandarasamy Arjunan" userId="f5e30e74-d283-497e-bf76-fd880089976c" providerId="ADAL" clId="{0328F4A7-07CF-4AF9-B71A-129707A51DF7}" dt="2024-01-02T19:15:57.317" v="676" actId="478"/>
          <ac:spMkLst>
            <pc:docMk/>
            <pc:sldMk cId="1034922051" sldId="273"/>
            <ac:spMk id="2" creationId="{F8F54E03-6BEE-F82D-8A79-951F85AAC939}"/>
          </ac:spMkLst>
        </pc:spChg>
        <pc:spChg chg="mod">
          <ac:chgData name="Pandarasamy Arjunan" userId="f5e30e74-d283-497e-bf76-fd880089976c" providerId="ADAL" clId="{0328F4A7-07CF-4AF9-B71A-129707A51DF7}" dt="2024-01-02T19:15:31.143" v="675" actId="20577"/>
          <ac:spMkLst>
            <pc:docMk/>
            <pc:sldMk cId="1034922051" sldId="273"/>
            <ac:spMk id="3" creationId="{31E236E7-79FC-906D-CC46-55995D0D4D18}"/>
          </ac:spMkLst>
        </pc:spChg>
        <pc:spChg chg="add mod">
          <ac:chgData name="Pandarasamy Arjunan" userId="f5e30e74-d283-497e-bf76-fd880089976c" providerId="ADAL" clId="{0328F4A7-07CF-4AF9-B71A-129707A51DF7}" dt="2024-01-02T19:16:16.165" v="709" actId="1038"/>
          <ac:spMkLst>
            <pc:docMk/>
            <pc:sldMk cId="1034922051" sldId="273"/>
            <ac:spMk id="6" creationId="{94E54B15-A688-242D-111C-4661DA38258F}"/>
          </ac:spMkLst>
        </pc:spChg>
        <pc:spChg chg="add mod">
          <ac:chgData name="Pandarasamy Arjunan" userId="f5e30e74-d283-497e-bf76-fd880089976c" providerId="ADAL" clId="{0328F4A7-07CF-4AF9-B71A-129707A51DF7}" dt="2024-01-02T19:16:16.165" v="709" actId="1038"/>
          <ac:spMkLst>
            <pc:docMk/>
            <pc:sldMk cId="1034922051" sldId="273"/>
            <ac:spMk id="7" creationId="{DD2D6D49-0289-D604-1512-7883F6978D9E}"/>
          </ac:spMkLst>
        </pc:spChg>
        <pc:spChg chg="add mod">
          <ac:chgData name="Pandarasamy Arjunan" userId="f5e30e74-d283-497e-bf76-fd880089976c" providerId="ADAL" clId="{0328F4A7-07CF-4AF9-B71A-129707A51DF7}" dt="2024-01-02T19:16:16.165" v="709" actId="1038"/>
          <ac:spMkLst>
            <pc:docMk/>
            <pc:sldMk cId="1034922051" sldId="273"/>
            <ac:spMk id="8" creationId="{C0B2C2A1-63AA-DF81-2A0E-079331A9741A}"/>
          </ac:spMkLst>
        </pc:spChg>
        <pc:spChg chg="add mod">
          <ac:chgData name="Pandarasamy Arjunan" userId="f5e30e74-d283-497e-bf76-fd880089976c" providerId="ADAL" clId="{0328F4A7-07CF-4AF9-B71A-129707A51DF7}" dt="2024-01-02T19:16:16.165" v="709" actId="1038"/>
          <ac:spMkLst>
            <pc:docMk/>
            <pc:sldMk cId="1034922051" sldId="273"/>
            <ac:spMk id="9" creationId="{60FBBC43-0069-16F0-2753-7393335E06C0}"/>
          </ac:spMkLst>
        </pc:spChg>
        <pc:spChg chg="add mod">
          <ac:chgData name="Pandarasamy Arjunan" userId="f5e30e74-d283-497e-bf76-fd880089976c" providerId="ADAL" clId="{0328F4A7-07CF-4AF9-B71A-129707A51DF7}" dt="2024-01-02T19:16:16.165" v="709" actId="1038"/>
          <ac:spMkLst>
            <pc:docMk/>
            <pc:sldMk cId="1034922051" sldId="273"/>
            <ac:spMk id="10" creationId="{CFE361FB-8191-E1E1-EC17-14847D652509}"/>
          </ac:spMkLst>
        </pc:spChg>
        <pc:spChg chg="add mod">
          <ac:chgData name="Pandarasamy Arjunan" userId="f5e30e74-d283-497e-bf76-fd880089976c" providerId="ADAL" clId="{0328F4A7-07CF-4AF9-B71A-129707A51DF7}" dt="2024-01-02T19:16:16.165" v="709" actId="1038"/>
          <ac:spMkLst>
            <pc:docMk/>
            <pc:sldMk cId="1034922051" sldId="273"/>
            <ac:spMk id="11" creationId="{02A64A23-FF23-87AD-6B4B-9E0BA0EBC2B5}"/>
          </ac:spMkLst>
        </pc:spChg>
        <pc:spChg chg="add mod">
          <ac:chgData name="Pandarasamy Arjunan" userId="f5e30e74-d283-497e-bf76-fd880089976c" providerId="ADAL" clId="{0328F4A7-07CF-4AF9-B71A-129707A51DF7}" dt="2024-01-02T19:16:16.165" v="709" actId="1038"/>
          <ac:spMkLst>
            <pc:docMk/>
            <pc:sldMk cId="1034922051" sldId="273"/>
            <ac:spMk id="12" creationId="{FE174E77-FD93-3392-C7E5-09CBBFC4FD9B}"/>
          </ac:spMkLst>
        </pc:spChg>
        <pc:spChg chg="add mod">
          <ac:chgData name="Pandarasamy Arjunan" userId="f5e30e74-d283-497e-bf76-fd880089976c" providerId="ADAL" clId="{0328F4A7-07CF-4AF9-B71A-129707A51DF7}" dt="2024-01-02T19:16:16.165" v="709" actId="1038"/>
          <ac:spMkLst>
            <pc:docMk/>
            <pc:sldMk cId="1034922051" sldId="273"/>
            <ac:spMk id="13" creationId="{3EB0F7E7-E188-84A7-CA09-15070B939038}"/>
          </ac:spMkLst>
        </pc:spChg>
        <pc:spChg chg="add mod">
          <ac:chgData name="Pandarasamy Arjunan" userId="f5e30e74-d283-497e-bf76-fd880089976c" providerId="ADAL" clId="{0328F4A7-07CF-4AF9-B71A-129707A51DF7}" dt="2024-01-02T19:16:16.165" v="709" actId="1038"/>
          <ac:spMkLst>
            <pc:docMk/>
            <pc:sldMk cId="1034922051" sldId="273"/>
            <ac:spMk id="14" creationId="{CBB28A47-18FA-8E7E-E261-E501260A5C8A}"/>
          </ac:spMkLst>
        </pc:spChg>
        <pc:spChg chg="add mod">
          <ac:chgData name="Pandarasamy Arjunan" userId="f5e30e74-d283-497e-bf76-fd880089976c" providerId="ADAL" clId="{0328F4A7-07CF-4AF9-B71A-129707A51DF7}" dt="2024-01-02T19:16:16.165" v="709" actId="1038"/>
          <ac:spMkLst>
            <pc:docMk/>
            <pc:sldMk cId="1034922051" sldId="273"/>
            <ac:spMk id="15" creationId="{6F446955-FB14-7832-39E8-CD2921587A3C}"/>
          </ac:spMkLst>
        </pc:spChg>
        <pc:spChg chg="add mod">
          <ac:chgData name="Pandarasamy Arjunan" userId="f5e30e74-d283-497e-bf76-fd880089976c" providerId="ADAL" clId="{0328F4A7-07CF-4AF9-B71A-129707A51DF7}" dt="2024-01-02T19:16:16.165" v="709" actId="1038"/>
          <ac:spMkLst>
            <pc:docMk/>
            <pc:sldMk cId="1034922051" sldId="273"/>
            <ac:spMk id="16" creationId="{2DA48C31-6199-1CB2-6AF7-E623622B0434}"/>
          </ac:spMkLst>
        </pc:spChg>
        <pc:spChg chg="add mod">
          <ac:chgData name="Pandarasamy Arjunan" userId="f5e30e74-d283-497e-bf76-fd880089976c" providerId="ADAL" clId="{0328F4A7-07CF-4AF9-B71A-129707A51DF7}" dt="2024-01-02T19:16:16.165" v="709" actId="1038"/>
          <ac:spMkLst>
            <pc:docMk/>
            <pc:sldMk cId="1034922051" sldId="273"/>
            <ac:spMk id="17" creationId="{6F8C72D0-67C1-A8C2-A7D6-4CAA6A017F48}"/>
          </ac:spMkLst>
        </pc:spChg>
        <pc:spChg chg="add mod">
          <ac:chgData name="Pandarasamy Arjunan" userId="f5e30e74-d283-497e-bf76-fd880089976c" providerId="ADAL" clId="{0328F4A7-07CF-4AF9-B71A-129707A51DF7}" dt="2024-01-02T19:16:16.165" v="709" actId="1038"/>
          <ac:spMkLst>
            <pc:docMk/>
            <pc:sldMk cId="1034922051" sldId="273"/>
            <ac:spMk id="18" creationId="{EE06777A-4A91-56D0-C670-87CD1AA6DF4D}"/>
          </ac:spMkLst>
        </pc:spChg>
        <pc:spChg chg="add mod">
          <ac:chgData name="Pandarasamy Arjunan" userId="f5e30e74-d283-497e-bf76-fd880089976c" providerId="ADAL" clId="{0328F4A7-07CF-4AF9-B71A-129707A51DF7}" dt="2024-01-02T19:16:16.165" v="709" actId="1038"/>
          <ac:spMkLst>
            <pc:docMk/>
            <pc:sldMk cId="1034922051" sldId="273"/>
            <ac:spMk id="19" creationId="{1281636E-C887-D335-C694-390D842A4A91}"/>
          </ac:spMkLst>
        </pc:spChg>
        <pc:spChg chg="add mod">
          <ac:chgData name="Pandarasamy Arjunan" userId="f5e30e74-d283-497e-bf76-fd880089976c" providerId="ADAL" clId="{0328F4A7-07CF-4AF9-B71A-129707A51DF7}" dt="2024-01-02T19:16:16.165" v="709" actId="1038"/>
          <ac:spMkLst>
            <pc:docMk/>
            <pc:sldMk cId="1034922051" sldId="273"/>
            <ac:spMk id="20" creationId="{D2674F8B-4131-2570-A6AD-DAB2C3175650}"/>
          </ac:spMkLst>
        </pc:spChg>
        <pc:spChg chg="add mod">
          <ac:chgData name="Pandarasamy Arjunan" userId="f5e30e74-d283-497e-bf76-fd880089976c" providerId="ADAL" clId="{0328F4A7-07CF-4AF9-B71A-129707A51DF7}" dt="2024-01-02T19:16:16.165" v="709" actId="1038"/>
          <ac:spMkLst>
            <pc:docMk/>
            <pc:sldMk cId="1034922051" sldId="273"/>
            <ac:spMk id="21" creationId="{2F0A4D43-66F4-C7CD-948C-B50908F68AD4}"/>
          </ac:spMkLst>
        </pc:spChg>
        <pc:spChg chg="add mod">
          <ac:chgData name="Pandarasamy Arjunan" userId="f5e30e74-d283-497e-bf76-fd880089976c" providerId="ADAL" clId="{0328F4A7-07CF-4AF9-B71A-129707A51DF7}" dt="2024-01-02T19:16:16.165" v="709" actId="1038"/>
          <ac:spMkLst>
            <pc:docMk/>
            <pc:sldMk cId="1034922051" sldId="273"/>
            <ac:spMk id="22" creationId="{929669A6-BF3B-0AEE-207F-B4AC7AF3F74A}"/>
          </ac:spMkLst>
        </pc:spChg>
        <pc:spChg chg="add mod">
          <ac:chgData name="Pandarasamy Arjunan" userId="f5e30e74-d283-497e-bf76-fd880089976c" providerId="ADAL" clId="{0328F4A7-07CF-4AF9-B71A-129707A51DF7}" dt="2024-01-02T19:16:16.165" v="709" actId="1038"/>
          <ac:spMkLst>
            <pc:docMk/>
            <pc:sldMk cId="1034922051" sldId="273"/>
            <ac:spMk id="23" creationId="{A8AEDD73-2A7C-1F78-4BAB-DBA47837A1A3}"/>
          </ac:spMkLst>
        </pc:spChg>
        <pc:spChg chg="add mod">
          <ac:chgData name="Pandarasamy Arjunan" userId="f5e30e74-d283-497e-bf76-fd880089976c" providerId="ADAL" clId="{0328F4A7-07CF-4AF9-B71A-129707A51DF7}" dt="2024-01-02T19:16:16.165" v="709" actId="1038"/>
          <ac:spMkLst>
            <pc:docMk/>
            <pc:sldMk cId="1034922051" sldId="273"/>
            <ac:spMk id="24" creationId="{6B229F2A-75D5-0D0F-DA6F-FED674C4A643}"/>
          </ac:spMkLst>
        </pc:spChg>
        <pc:spChg chg="add mod">
          <ac:chgData name="Pandarasamy Arjunan" userId="f5e30e74-d283-497e-bf76-fd880089976c" providerId="ADAL" clId="{0328F4A7-07CF-4AF9-B71A-129707A51DF7}" dt="2024-01-02T19:16:16.165" v="709" actId="1038"/>
          <ac:spMkLst>
            <pc:docMk/>
            <pc:sldMk cId="1034922051" sldId="273"/>
            <ac:spMk id="25" creationId="{AF45DC70-C8BD-27AD-8C83-836C313260B2}"/>
          </ac:spMkLst>
        </pc:spChg>
        <pc:spChg chg="add mod">
          <ac:chgData name="Pandarasamy Arjunan" userId="f5e30e74-d283-497e-bf76-fd880089976c" providerId="ADAL" clId="{0328F4A7-07CF-4AF9-B71A-129707A51DF7}" dt="2024-01-02T19:16:16.165" v="709" actId="1038"/>
          <ac:spMkLst>
            <pc:docMk/>
            <pc:sldMk cId="1034922051" sldId="273"/>
            <ac:spMk id="26" creationId="{01AA7DCA-AA28-2D53-49DA-957520EA583D}"/>
          </ac:spMkLst>
        </pc:spChg>
        <pc:spChg chg="add mod">
          <ac:chgData name="Pandarasamy Arjunan" userId="f5e30e74-d283-497e-bf76-fd880089976c" providerId="ADAL" clId="{0328F4A7-07CF-4AF9-B71A-129707A51DF7}" dt="2024-01-02T19:16:16.165" v="709" actId="1038"/>
          <ac:spMkLst>
            <pc:docMk/>
            <pc:sldMk cId="1034922051" sldId="273"/>
            <ac:spMk id="27" creationId="{ACFC3F03-D0C5-318E-D435-06BF49B36D4D}"/>
          </ac:spMkLst>
        </pc:spChg>
        <pc:spChg chg="add mod">
          <ac:chgData name="Pandarasamy Arjunan" userId="f5e30e74-d283-497e-bf76-fd880089976c" providerId="ADAL" clId="{0328F4A7-07CF-4AF9-B71A-129707A51DF7}" dt="2024-01-02T19:16:16.165" v="709" actId="1038"/>
          <ac:spMkLst>
            <pc:docMk/>
            <pc:sldMk cId="1034922051" sldId="273"/>
            <ac:spMk id="28" creationId="{E92D5858-BA24-27CB-0866-8904A44D5028}"/>
          </ac:spMkLst>
        </pc:spChg>
        <pc:spChg chg="add mod">
          <ac:chgData name="Pandarasamy Arjunan" userId="f5e30e74-d283-497e-bf76-fd880089976c" providerId="ADAL" clId="{0328F4A7-07CF-4AF9-B71A-129707A51DF7}" dt="2024-01-02T19:16:16.165" v="709" actId="1038"/>
          <ac:spMkLst>
            <pc:docMk/>
            <pc:sldMk cId="1034922051" sldId="273"/>
            <ac:spMk id="29" creationId="{430DC64C-AA07-2FB5-4374-EA1478F04B31}"/>
          </ac:spMkLst>
        </pc:spChg>
        <pc:spChg chg="add mod">
          <ac:chgData name="Pandarasamy Arjunan" userId="f5e30e74-d283-497e-bf76-fd880089976c" providerId="ADAL" clId="{0328F4A7-07CF-4AF9-B71A-129707A51DF7}" dt="2024-01-02T19:16:16.165" v="709" actId="1038"/>
          <ac:spMkLst>
            <pc:docMk/>
            <pc:sldMk cId="1034922051" sldId="273"/>
            <ac:spMk id="30" creationId="{A745A608-99E4-2291-6EC9-BA08127826F6}"/>
          </ac:spMkLst>
        </pc:spChg>
        <pc:spChg chg="add mod">
          <ac:chgData name="Pandarasamy Arjunan" userId="f5e30e74-d283-497e-bf76-fd880089976c" providerId="ADAL" clId="{0328F4A7-07CF-4AF9-B71A-129707A51DF7}" dt="2024-01-02T19:16:16.165" v="709" actId="1038"/>
          <ac:spMkLst>
            <pc:docMk/>
            <pc:sldMk cId="1034922051" sldId="273"/>
            <ac:spMk id="31" creationId="{ABA86FAD-D21C-F369-9CA5-F5F2B6A70F80}"/>
          </ac:spMkLst>
        </pc:spChg>
        <pc:spChg chg="add mod">
          <ac:chgData name="Pandarasamy Arjunan" userId="f5e30e74-d283-497e-bf76-fd880089976c" providerId="ADAL" clId="{0328F4A7-07CF-4AF9-B71A-129707A51DF7}" dt="2024-01-02T19:16:16.165" v="709" actId="1038"/>
          <ac:spMkLst>
            <pc:docMk/>
            <pc:sldMk cId="1034922051" sldId="273"/>
            <ac:spMk id="32" creationId="{4A7E5ED9-FB5D-E4D5-B042-0BE3E20FD2FB}"/>
          </ac:spMkLst>
        </pc:spChg>
        <pc:spChg chg="add mod">
          <ac:chgData name="Pandarasamy Arjunan" userId="f5e30e74-d283-497e-bf76-fd880089976c" providerId="ADAL" clId="{0328F4A7-07CF-4AF9-B71A-129707A51DF7}" dt="2024-01-02T19:16:16.165" v="709" actId="1038"/>
          <ac:spMkLst>
            <pc:docMk/>
            <pc:sldMk cId="1034922051" sldId="273"/>
            <ac:spMk id="33" creationId="{9A3E4FDB-74F0-1E29-032E-C964240A9CCF}"/>
          </ac:spMkLst>
        </pc:spChg>
        <pc:spChg chg="add mod">
          <ac:chgData name="Pandarasamy Arjunan" userId="f5e30e74-d283-497e-bf76-fd880089976c" providerId="ADAL" clId="{0328F4A7-07CF-4AF9-B71A-129707A51DF7}" dt="2024-01-02T19:16:16.165" v="709" actId="1038"/>
          <ac:spMkLst>
            <pc:docMk/>
            <pc:sldMk cId="1034922051" sldId="273"/>
            <ac:spMk id="34" creationId="{DBD927CF-15E9-AB67-0C41-4302D67F76F2}"/>
          </ac:spMkLst>
        </pc:spChg>
        <pc:spChg chg="add mod">
          <ac:chgData name="Pandarasamy Arjunan" userId="f5e30e74-d283-497e-bf76-fd880089976c" providerId="ADAL" clId="{0328F4A7-07CF-4AF9-B71A-129707A51DF7}" dt="2024-01-02T19:16:16.165" v="709" actId="1038"/>
          <ac:spMkLst>
            <pc:docMk/>
            <pc:sldMk cId="1034922051" sldId="273"/>
            <ac:spMk id="35" creationId="{5D985570-B359-4806-7892-7F5B5FC3B3E9}"/>
          </ac:spMkLst>
        </pc:spChg>
        <pc:spChg chg="add mod">
          <ac:chgData name="Pandarasamy Arjunan" userId="f5e30e74-d283-497e-bf76-fd880089976c" providerId="ADAL" clId="{0328F4A7-07CF-4AF9-B71A-129707A51DF7}" dt="2024-01-02T19:16:16.165" v="709" actId="1038"/>
          <ac:spMkLst>
            <pc:docMk/>
            <pc:sldMk cId="1034922051" sldId="273"/>
            <ac:spMk id="36" creationId="{A37AE33D-4ABA-1846-01F7-3DC69B1BA7EF}"/>
          </ac:spMkLst>
        </pc:spChg>
        <pc:spChg chg="add mod">
          <ac:chgData name="Pandarasamy Arjunan" userId="f5e30e74-d283-497e-bf76-fd880089976c" providerId="ADAL" clId="{0328F4A7-07CF-4AF9-B71A-129707A51DF7}" dt="2024-01-02T19:16:16.165" v="709" actId="1038"/>
          <ac:spMkLst>
            <pc:docMk/>
            <pc:sldMk cId="1034922051" sldId="273"/>
            <ac:spMk id="37" creationId="{60F3248B-93DB-C9B5-6986-01283AEB04C9}"/>
          </ac:spMkLst>
        </pc:spChg>
        <pc:spChg chg="add mod">
          <ac:chgData name="Pandarasamy Arjunan" userId="f5e30e74-d283-497e-bf76-fd880089976c" providerId="ADAL" clId="{0328F4A7-07CF-4AF9-B71A-129707A51DF7}" dt="2024-01-02T19:16:16.165" v="709" actId="1038"/>
          <ac:spMkLst>
            <pc:docMk/>
            <pc:sldMk cId="1034922051" sldId="273"/>
            <ac:spMk id="38" creationId="{9EE1F2E3-A0A2-355F-12F5-0ACC24737A10}"/>
          </ac:spMkLst>
        </pc:spChg>
        <pc:spChg chg="add mod">
          <ac:chgData name="Pandarasamy Arjunan" userId="f5e30e74-d283-497e-bf76-fd880089976c" providerId="ADAL" clId="{0328F4A7-07CF-4AF9-B71A-129707A51DF7}" dt="2024-01-02T19:16:16.165" v="709" actId="1038"/>
          <ac:spMkLst>
            <pc:docMk/>
            <pc:sldMk cId="1034922051" sldId="273"/>
            <ac:spMk id="39" creationId="{F2A6D680-1AE0-B7F3-E917-58DEAADDB4FA}"/>
          </ac:spMkLst>
        </pc:spChg>
        <pc:spChg chg="add mod">
          <ac:chgData name="Pandarasamy Arjunan" userId="f5e30e74-d283-497e-bf76-fd880089976c" providerId="ADAL" clId="{0328F4A7-07CF-4AF9-B71A-129707A51DF7}" dt="2024-01-02T19:16:16.165" v="709" actId="1038"/>
          <ac:spMkLst>
            <pc:docMk/>
            <pc:sldMk cId="1034922051" sldId="273"/>
            <ac:spMk id="40" creationId="{4066E461-001A-2BF8-FEFD-EDF50E320CCA}"/>
          </ac:spMkLst>
        </pc:spChg>
        <pc:spChg chg="add mod">
          <ac:chgData name="Pandarasamy Arjunan" userId="f5e30e74-d283-497e-bf76-fd880089976c" providerId="ADAL" clId="{0328F4A7-07CF-4AF9-B71A-129707A51DF7}" dt="2024-01-02T19:16:16.165" v="709" actId="1038"/>
          <ac:spMkLst>
            <pc:docMk/>
            <pc:sldMk cId="1034922051" sldId="273"/>
            <ac:spMk id="41" creationId="{35EC2DC7-4085-27AC-04EF-CCF18ED421BA}"/>
          </ac:spMkLst>
        </pc:spChg>
        <pc:spChg chg="add mod">
          <ac:chgData name="Pandarasamy Arjunan" userId="f5e30e74-d283-497e-bf76-fd880089976c" providerId="ADAL" clId="{0328F4A7-07CF-4AF9-B71A-129707A51DF7}" dt="2024-01-02T19:16:16.165" v="709" actId="1038"/>
          <ac:spMkLst>
            <pc:docMk/>
            <pc:sldMk cId="1034922051" sldId="273"/>
            <ac:spMk id="42" creationId="{BB6B588A-A1A3-5077-EA4E-4B6F8D9E1CF9}"/>
          </ac:spMkLst>
        </pc:spChg>
        <pc:spChg chg="add mod">
          <ac:chgData name="Pandarasamy Arjunan" userId="f5e30e74-d283-497e-bf76-fd880089976c" providerId="ADAL" clId="{0328F4A7-07CF-4AF9-B71A-129707A51DF7}" dt="2024-01-02T19:16:16.165" v="709" actId="1038"/>
          <ac:spMkLst>
            <pc:docMk/>
            <pc:sldMk cId="1034922051" sldId="273"/>
            <ac:spMk id="43" creationId="{CD413DF1-77B0-4661-5413-25811F728593}"/>
          </ac:spMkLst>
        </pc:spChg>
        <pc:spChg chg="add mod">
          <ac:chgData name="Pandarasamy Arjunan" userId="f5e30e74-d283-497e-bf76-fd880089976c" providerId="ADAL" clId="{0328F4A7-07CF-4AF9-B71A-129707A51DF7}" dt="2024-01-02T19:16:16.165" v="709" actId="1038"/>
          <ac:spMkLst>
            <pc:docMk/>
            <pc:sldMk cId="1034922051" sldId="273"/>
            <ac:spMk id="44" creationId="{9A57CB33-1D57-1EA2-04BF-DD0F2A6B086A}"/>
          </ac:spMkLst>
        </pc:spChg>
        <pc:spChg chg="add mod">
          <ac:chgData name="Pandarasamy Arjunan" userId="f5e30e74-d283-497e-bf76-fd880089976c" providerId="ADAL" clId="{0328F4A7-07CF-4AF9-B71A-129707A51DF7}" dt="2024-01-02T19:16:16.165" v="709" actId="1038"/>
          <ac:spMkLst>
            <pc:docMk/>
            <pc:sldMk cId="1034922051" sldId="273"/>
            <ac:spMk id="45" creationId="{4E87D2BD-79E9-2675-E076-643B86289299}"/>
          </ac:spMkLst>
        </pc:spChg>
        <pc:spChg chg="add mod">
          <ac:chgData name="Pandarasamy Arjunan" userId="f5e30e74-d283-497e-bf76-fd880089976c" providerId="ADAL" clId="{0328F4A7-07CF-4AF9-B71A-129707A51DF7}" dt="2024-01-02T19:16:16.165" v="709" actId="1038"/>
          <ac:spMkLst>
            <pc:docMk/>
            <pc:sldMk cId="1034922051" sldId="273"/>
            <ac:spMk id="46" creationId="{2E405AB4-43A9-9C72-423F-E11ADE4B75AD}"/>
          </ac:spMkLst>
        </pc:spChg>
        <pc:spChg chg="add mod">
          <ac:chgData name="Pandarasamy Arjunan" userId="f5e30e74-d283-497e-bf76-fd880089976c" providerId="ADAL" clId="{0328F4A7-07CF-4AF9-B71A-129707A51DF7}" dt="2024-01-02T19:16:16.165" v="709" actId="1038"/>
          <ac:spMkLst>
            <pc:docMk/>
            <pc:sldMk cId="1034922051" sldId="273"/>
            <ac:spMk id="47" creationId="{9A2DE5E2-2CF7-0C00-40BA-6678A351768A}"/>
          </ac:spMkLst>
        </pc:spChg>
        <pc:spChg chg="add mod">
          <ac:chgData name="Pandarasamy Arjunan" userId="f5e30e74-d283-497e-bf76-fd880089976c" providerId="ADAL" clId="{0328F4A7-07CF-4AF9-B71A-129707A51DF7}" dt="2024-01-02T19:16:16.165" v="709" actId="1038"/>
          <ac:spMkLst>
            <pc:docMk/>
            <pc:sldMk cId="1034922051" sldId="273"/>
            <ac:spMk id="48" creationId="{51C18A6B-8050-531D-3027-ECAF9ECFB722}"/>
          </ac:spMkLst>
        </pc:spChg>
        <pc:spChg chg="add mod">
          <ac:chgData name="Pandarasamy Arjunan" userId="f5e30e74-d283-497e-bf76-fd880089976c" providerId="ADAL" clId="{0328F4A7-07CF-4AF9-B71A-129707A51DF7}" dt="2024-01-02T19:16:16.165" v="709" actId="1038"/>
          <ac:spMkLst>
            <pc:docMk/>
            <pc:sldMk cId="1034922051" sldId="273"/>
            <ac:spMk id="49" creationId="{7F77C213-0213-5F50-7E19-19E942A044DC}"/>
          </ac:spMkLst>
        </pc:spChg>
      </pc:sldChg>
      <pc:sldChg chg="new del">
        <pc:chgData name="Pandarasamy Arjunan" userId="f5e30e74-d283-497e-bf76-fd880089976c" providerId="ADAL" clId="{0328F4A7-07CF-4AF9-B71A-129707A51DF7}" dt="2024-01-02T19:17:27.049" v="715" actId="47"/>
        <pc:sldMkLst>
          <pc:docMk/>
          <pc:sldMk cId="567952136" sldId="274"/>
        </pc:sldMkLst>
      </pc:sldChg>
      <pc:sldChg chg="addSp modSp new mod">
        <pc:chgData name="Pandarasamy Arjunan" userId="f5e30e74-d283-497e-bf76-fd880089976c" providerId="ADAL" clId="{0328F4A7-07CF-4AF9-B71A-129707A51DF7}" dt="2024-01-02T19:23:00.028" v="771" actId="1076"/>
        <pc:sldMkLst>
          <pc:docMk/>
          <pc:sldMk cId="1332814008" sldId="274"/>
        </pc:sldMkLst>
        <pc:picChg chg="add">
          <ac:chgData name="Pandarasamy Arjunan" userId="f5e30e74-d283-497e-bf76-fd880089976c" providerId="ADAL" clId="{0328F4A7-07CF-4AF9-B71A-129707A51DF7}" dt="2024-01-02T19:22:25.358" v="767" actId="22"/>
          <ac:picMkLst>
            <pc:docMk/>
            <pc:sldMk cId="1332814008" sldId="274"/>
            <ac:picMk id="7" creationId="{ECDC864D-DE79-FF85-3DA6-9B3D1425D3C4}"/>
          </ac:picMkLst>
        </pc:picChg>
        <pc:picChg chg="add mod">
          <ac:chgData name="Pandarasamy Arjunan" userId="f5e30e74-d283-497e-bf76-fd880089976c" providerId="ADAL" clId="{0328F4A7-07CF-4AF9-B71A-129707A51DF7}" dt="2024-01-02T19:23:00.028" v="771" actId="1076"/>
          <ac:picMkLst>
            <pc:docMk/>
            <pc:sldMk cId="1332814008" sldId="274"/>
            <ac:picMk id="8" creationId="{44E16437-F185-6882-7710-622B56FF7BF0}"/>
          </ac:picMkLst>
        </pc:picChg>
      </pc:sldChg>
      <pc:sldChg chg="addSp delSp modSp new mod modClrScheme chgLayout">
        <pc:chgData name="Pandarasamy Arjunan" userId="f5e30e74-d283-497e-bf76-fd880089976c" providerId="ADAL" clId="{0328F4A7-07CF-4AF9-B71A-129707A51DF7}" dt="2024-01-02T19:21:02.058" v="766"/>
        <pc:sldMkLst>
          <pc:docMk/>
          <pc:sldMk cId="2796232758" sldId="275"/>
        </pc:sldMkLst>
        <pc:spChg chg="del mod ord">
          <ac:chgData name="Pandarasamy Arjunan" userId="f5e30e74-d283-497e-bf76-fd880089976c" providerId="ADAL" clId="{0328F4A7-07CF-4AF9-B71A-129707A51DF7}" dt="2024-01-02T19:20:59.816" v="765" actId="700"/>
          <ac:spMkLst>
            <pc:docMk/>
            <pc:sldMk cId="2796232758" sldId="275"/>
            <ac:spMk id="2" creationId="{75A09B88-47CA-9C70-4523-A9F87BCC54DC}"/>
          </ac:spMkLst>
        </pc:spChg>
        <pc:spChg chg="del mod ord">
          <ac:chgData name="Pandarasamy Arjunan" userId="f5e30e74-d283-497e-bf76-fd880089976c" providerId="ADAL" clId="{0328F4A7-07CF-4AF9-B71A-129707A51DF7}" dt="2024-01-02T19:20:59.816" v="765" actId="700"/>
          <ac:spMkLst>
            <pc:docMk/>
            <pc:sldMk cId="2796232758" sldId="275"/>
            <ac:spMk id="3" creationId="{97630550-AABB-65D5-D486-033A1551C7C9}"/>
          </ac:spMkLst>
        </pc:spChg>
        <pc:spChg chg="mod ord">
          <ac:chgData name="Pandarasamy Arjunan" userId="f5e30e74-d283-497e-bf76-fd880089976c" providerId="ADAL" clId="{0328F4A7-07CF-4AF9-B71A-129707A51DF7}" dt="2024-01-02T19:20:59.816" v="765" actId="700"/>
          <ac:spMkLst>
            <pc:docMk/>
            <pc:sldMk cId="2796232758" sldId="275"/>
            <ac:spMk id="4" creationId="{451CAE9C-37B7-BF6D-AC0C-7532547BCB87}"/>
          </ac:spMkLst>
        </pc:spChg>
        <pc:spChg chg="mod ord">
          <ac:chgData name="Pandarasamy Arjunan" userId="f5e30e74-d283-497e-bf76-fd880089976c" providerId="ADAL" clId="{0328F4A7-07CF-4AF9-B71A-129707A51DF7}" dt="2024-01-02T19:20:59.816" v="765" actId="700"/>
          <ac:spMkLst>
            <pc:docMk/>
            <pc:sldMk cId="2796232758" sldId="275"/>
            <ac:spMk id="5" creationId="{0D225110-49F6-07D2-C661-729FD61F4F6E}"/>
          </ac:spMkLst>
        </pc:spChg>
        <pc:spChg chg="add mod ord">
          <ac:chgData name="Pandarasamy Arjunan" userId="f5e30e74-d283-497e-bf76-fd880089976c" providerId="ADAL" clId="{0328F4A7-07CF-4AF9-B71A-129707A51DF7}" dt="2024-01-02T19:20:59.816" v="765" actId="700"/>
          <ac:spMkLst>
            <pc:docMk/>
            <pc:sldMk cId="2796232758" sldId="275"/>
            <ac:spMk id="6" creationId="{B068A480-C057-434F-DE6C-D66080E19FFB}"/>
          </ac:spMkLst>
        </pc:spChg>
        <pc:spChg chg="add mod ord">
          <ac:chgData name="Pandarasamy Arjunan" userId="f5e30e74-d283-497e-bf76-fd880089976c" providerId="ADAL" clId="{0328F4A7-07CF-4AF9-B71A-129707A51DF7}" dt="2024-01-02T19:20:59.816" v="765" actId="700"/>
          <ac:spMkLst>
            <pc:docMk/>
            <pc:sldMk cId="2796232758" sldId="275"/>
            <ac:spMk id="7" creationId="{0114DB12-3806-018C-6065-114AA4B647EE}"/>
          </ac:spMkLst>
        </pc:spChg>
        <pc:spChg chg="add del mod ord">
          <ac:chgData name="Pandarasamy Arjunan" userId="f5e30e74-d283-497e-bf76-fd880089976c" providerId="ADAL" clId="{0328F4A7-07CF-4AF9-B71A-129707A51DF7}" dt="2024-01-02T19:21:02.058" v="766"/>
          <ac:spMkLst>
            <pc:docMk/>
            <pc:sldMk cId="2796232758" sldId="275"/>
            <ac:spMk id="8" creationId="{E8A9CE9F-17CA-5814-27E4-CF37B204C5B8}"/>
          </ac:spMkLst>
        </pc:spChg>
        <pc:picChg chg="add mod">
          <ac:chgData name="Pandarasamy Arjunan" userId="f5e30e74-d283-497e-bf76-fd880089976c" providerId="ADAL" clId="{0328F4A7-07CF-4AF9-B71A-129707A51DF7}" dt="2024-01-02T19:21:02.058" v="766"/>
          <ac:picMkLst>
            <pc:docMk/>
            <pc:sldMk cId="2796232758" sldId="275"/>
            <ac:picMk id="9" creationId="{A29AACA3-721E-5509-0339-E6378B3EA72E}"/>
          </ac:picMkLst>
        </pc:picChg>
      </pc:sldChg>
      <pc:sldChg chg="new del">
        <pc:chgData name="Pandarasamy Arjunan" userId="f5e30e74-d283-497e-bf76-fd880089976c" providerId="ADAL" clId="{0328F4A7-07CF-4AF9-B71A-129707A51DF7}" dt="2024-01-02T19:17:27.866" v="716" actId="47"/>
        <pc:sldMkLst>
          <pc:docMk/>
          <pc:sldMk cId="4123062960" sldId="275"/>
        </pc:sldMkLst>
      </pc:sldChg>
      <pc:sldChg chg="addSp delSp modSp new mod setBg setFolMasterObjs">
        <pc:chgData name="Pandarasamy Arjunan" userId="f5e30e74-d283-497e-bf76-fd880089976c" providerId="ADAL" clId="{0328F4A7-07CF-4AF9-B71A-129707A51DF7}" dt="2024-01-02T19:20:50.264" v="764" actId="1076"/>
        <pc:sldMkLst>
          <pc:docMk/>
          <pc:sldMk cId="4201143667" sldId="276"/>
        </pc:sldMkLst>
        <pc:spChg chg="add del">
          <ac:chgData name="Pandarasamy Arjunan" userId="f5e30e74-d283-497e-bf76-fd880089976c" providerId="ADAL" clId="{0328F4A7-07CF-4AF9-B71A-129707A51DF7}" dt="2024-01-02T19:20:15.520" v="761" actId="26606"/>
          <ac:spMkLst>
            <pc:docMk/>
            <pc:sldMk cId="4201143667" sldId="276"/>
            <ac:spMk id="2" creationId="{476B03D9-E331-E386-29ED-5B66E3BD2DB3}"/>
          </ac:spMkLst>
        </pc:spChg>
        <pc:spChg chg="mod">
          <ac:chgData name="Pandarasamy Arjunan" userId="f5e30e74-d283-497e-bf76-fd880089976c" providerId="ADAL" clId="{0328F4A7-07CF-4AF9-B71A-129707A51DF7}" dt="2024-01-02T19:20:45.600" v="763" actId="26606"/>
          <ac:spMkLst>
            <pc:docMk/>
            <pc:sldMk cId="4201143667" sldId="276"/>
            <ac:spMk id="3" creationId="{891BE06F-D0CA-EBD7-24B0-B89764911E1C}"/>
          </ac:spMkLst>
        </pc:spChg>
        <pc:spChg chg="mod">
          <ac:chgData name="Pandarasamy Arjunan" userId="f5e30e74-d283-497e-bf76-fd880089976c" providerId="ADAL" clId="{0328F4A7-07CF-4AF9-B71A-129707A51DF7}" dt="2024-01-02T19:20:15.520" v="761" actId="26606"/>
          <ac:spMkLst>
            <pc:docMk/>
            <pc:sldMk cId="4201143667" sldId="276"/>
            <ac:spMk id="4" creationId="{AC608DA7-553C-F9EF-A08A-5997CFF998E9}"/>
          </ac:spMkLst>
        </pc:spChg>
        <pc:spChg chg="mod ord">
          <ac:chgData name="Pandarasamy Arjunan" userId="f5e30e74-d283-497e-bf76-fd880089976c" providerId="ADAL" clId="{0328F4A7-07CF-4AF9-B71A-129707A51DF7}" dt="2024-01-02T19:20:15.520" v="761" actId="26606"/>
          <ac:spMkLst>
            <pc:docMk/>
            <pc:sldMk cId="4201143667" sldId="276"/>
            <ac:spMk id="5" creationId="{53B06467-AEE9-981C-B959-EF00449BAA7B}"/>
          </ac:spMkLst>
        </pc:spChg>
        <pc:spChg chg="add del">
          <ac:chgData name="Pandarasamy Arjunan" userId="f5e30e74-d283-497e-bf76-fd880089976c" providerId="ADAL" clId="{0328F4A7-07CF-4AF9-B71A-129707A51DF7}" dt="2024-01-02T19:20:09.841" v="754" actId="26606"/>
          <ac:spMkLst>
            <pc:docMk/>
            <pc:sldMk cId="4201143667" sldId="276"/>
            <ac:spMk id="2055" creationId="{4E4490D0-3672-446A-AC12-B4830333BDDD}"/>
          </ac:spMkLst>
        </pc:spChg>
        <pc:spChg chg="add del">
          <ac:chgData name="Pandarasamy Arjunan" userId="f5e30e74-d283-497e-bf76-fd880089976c" providerId="ADAL" clId="{0328F4A7-07CF-4AF9-B71A-129707A51DF7}" dt="2024-01-02T19:20:09.841" v="754" actId="26606"/>
          <ac:spMkLst>
            <pc:docMk/>
            <pc:sldMk cId="4201143667" sldId="276"/>
            <ac:spMk id="2057" creationId="{39CB82C2-DF65-4EC1-8280-F201D50F570B}"/>
          </ac:spMkLst>
        </pc:spChg>
        <pc:spChg chg="add del">
          <ac:chgData name="Pandarasamy Arjunan" userId="f5e30e74-d283-497e-bf76-fd880089976c" providerId="ADAL" clId="{0328F4A7-07CF-4AF9-B71A-129707A51DF7}" dt="2024-01-02T19:20:09.841" v="754" actId="26606"/>
          <ac:spMkLst>
            <pc:docMk/>
            <pc:sldMk cId="4201143667" sldId="276"/>
            <ac:spMk id="2061" creationId="{FA4CD5CB-D209-4D70-8CA4-629731C59219}"/>
          </ac:spMkLst>
        </pc:spChg>
        <pc:spChg chg="add del">
          <ac:chgData name="Pandarasamy Arjunan" userId="f5e30e74-d283-497e-bf76-fd880089976c" providerId="ADAL" clId="{0328F4A7-07CF-4AF9-B71A-129707A51DF7}" dt="2024-01-02T19:20:09.841" v="754" actId="26606"/>
          <ac:spMkLst>
            <pc:docMk/>
            <pc:sldMk cId="4201143667" sldId="276"/>
            <ac:spMk id="2065" creationId="{B4C27B90-DF2B-4D00-BA07-18ED774CD2F1}"/>
          </ac:spMkLst>
        </pc:spChg>
        <pc:spChg chg="add del">
          <ac:chgData name="Pandarasamy Arjunan" userId="f5e30e74-d283-497e-bf76-fd880089976c" providerId="ADAL" clId="{0328F4A7-07CF-4AF9-B71A-129707A51DF7}" dt="2024-01-02T19:20:09.841" v="754" actId="26606"/>
          <ac:spMkLst>
            <pc:docMk/>
            <pc:sldMk cId="4201143667" sldId="276"/>
            <ac:spMk id="2067" creationId="{593ACC25-C262-417A-8AA9-0641C772BDB6}"/>
          </ac:spMkLst>
        </pc:spChg>
        <pc:spChg chg="add del">
          <ac:chgData name="Pandarasamy Arjunan" userId="f5e30e74-d283-497e-bf76-fd880089976c" providerId="ADAL" clId="{0328F4A7-07CF-4AF9-B71A-129707A51DF7}" dt="2024-01-02T19:20:11.703" v="756" actId="26606"/>
          <ac:spMkLst>
            <pc:docMk/>
            <pc:sldMk cId="4201143667" sldId="276"/>
            <ac:spMk id="2069" creationId="{25C8D2C1-DA83-420D-9635-D52CE066B5DA}"/>
          </ac:spMkLst>
        </pc:spChg>
        <pc:spChg chg="add del">
          <ac:chgData name="Pandarasamy Arjunan" userId="f5e30e74-d283-497e-bf76-fd880089976c" providerId="ADAL" clId="{0328F4A7-07CF-4AF9-B71A-129707A51DF7}" dt="2024-01-02T19:20:11.703" v="756" actId="26606"/>
          <ac:spMkLst>
            <pc:docMk/>
            <pc:sldMk cId="4201143667" sldId="276"/>
            <ac:spMk id="2070" creationId="{434F74C9-6A0B-409E-AD1C-45B58BE91BB8}"/>
          </ac:spMkLst>
        </pc:spChg>
        <pc:spChg chg="add del">
          <ac:chgData name="Pandarasamy Arjunan" userId="f5e30e74-d283-497e-bf76-fd880089976c" providerId="ADAL" clId="{0328F4A7-07CF-4AF9-B71A-129707A51DF7}" dt="2024-01-02T19:20:11.703" v="756" actId="26606"/>
          <ac:spMkLst>
            <pc:docMk/>
            <pc:sldMk cId="4201143667" sldId="276"/>
            <ac:spMk id="2072" creationId="{B76D919A-FC3E-4B4E-BAF0-ED6CFB8DC4AE}"/>
          </ac:spMkLst>
        </pc:spChg>
        <pc:spChg chg="add del">
          <ac:chgData name="Pandarasamy Arjunan" userId="f5e30e74-d283-497e-bf76-fd880089976c" providerId="ADAL" clId="{0328F4A7-07CF-4AF9-B71A-129707A51DF7}" dt="2024-01-02T19:20:11.703" v="756" actId="26606"/>
          <ac:spMkLst>
            <pc:docMk/>
            <pc:sldMk cId="4201143667" sldId="276"/>
            <ac:spMk id="2073" creationId="{8F66ACBD-1C82-4782-AA7C-05504DD7DE77}"/>
          </ac:spMkLst>
        </pc:spChg>
        <pc:spChg chg="add del">
          <ac:chgData name="Pandarasamy Arjunan" userId="f5e30e74-d283-497e-bf76-fd880089976c" providerId="ADAL" clId="{0328F4A7-07CF-4AF9-B71A-129707A51DF7}" dt="2024-01-02T19:20:12.315" v="758" actId="26606"/>
          <ac:spMkLst>
            <pc:docMk/>
            <pc:sldMk cId="4201143667" sldId="276"/>
            <ac:spMk id="2075" creationId="{600B5AE2-C5CC-499C-8F2D-249888BE22C2}"/>
          </ac:spMkLst>
        </pc:spChg>
        <pc:spChg chg="add del">
          <ac:chgData name="Pandarasamy Arjunan" userId="f5e30e74-d283-497e-bf76-fd880089976c" providerId="ADAL" clId="{0328F4A7-07CF-4AF9-B71A-129707A51DF7}" dt="2024-01-02T19:20:12.315" v="758" actId="26606"/>
          <ac:spMkLst>
            <pc:docMk/>
            <pc:sldMk cId="4201143667" sldId="276"/>
            <ac:spMk id="2076" creationId="{BA7A3698-B350-40E5-8475-9BCC41A089FC}"/>
          </ac:spMkLst>
        </pc:spChg>
        <pc:spChg chg="add del">
          <ac:chgData name="Pandarasamy Arjunan" userId="f5e30e74-d283-497e-bf76-fd880089976c" providerId="ADAL" clId="{0328F4A7-07CF-4AF9-B71A-129707A51DF7}" dt="2024-01-02T19:20:12.315" v="758" actId="26606"/>
          <ac:spMkLst>
            <pc:docMk/>
            <pc:sldMk cId="4201143667" sldId="276"/>
            <ac:spMk id="2078" creationId="{10162E77-11AD-44A7-84EC-40C59EEFBD2E}"/>
          </ac:spMkLst>
        </pc:spChg>
        <pc:spChg chg="add del">
          <ac:chgData name="Pandarasamy Arjunan" userId="f5e30e74-d283-497e-bf76-fd880089976c" providerId="ADAL" clId="{0328F4A7-07CF-4AF9-B71A-129707A51DF7}" dt="2024-01-02T19:20:12.315" v="758" actId="26606"/>
          <ac:spMkLst>
            <pc:docMk/>
            <pc:sldMk cId="4201143667" sldId="276"/>
            <ac:spMk id="2080" creationId="{476B03D9-E331-E386-29ED-5B66E3BD2DB3}"/>
          </ac:spMkLst>
        </pc:spChg>
        <pc:spChg chg="add del">
          <ac:chgData name="Pandarasamy Arjunan" userId="f5e30e74-d283-497e-bf76-fd880089976c" providerId="ADAL" clId="{0328F4A7-07CF-4AF9-B71A-129707A51DF7}" dt="2024-01-02T19:20:12.315" v="758" actId="26606"/>
          <ac:spMkLst>
            <pc:docMk/>
            <pc:sldMk cId="4201143667" sldId="276"/>
            <ac:spMk id="2081" creationId="{6329CBCE-21AE-419D-AC1F-8ACF510A6670}"/>
          </ac:spMkLst>
        </pc:spChg>
        <pc:spChg chg="add del">
          <ac:chgData name="Pandarasamy Arjunan" userId="f5e30e74-d283-497e-bf76-fd880089976c" providerId="ADAL" clId="{0328F4A7-07CF-4AF9-B71A-129707A51DF7}" dt="2024-01-02T19:20:12.315" v="758" actId="26606"/>
          <ac:spMkLst>
            <pc:docMk/>
            <pc:sldMk cId="4201143667" sldId="276"/>
            <ac:spMk id="2082" creationId="{FF2DA012-1414-493D-888F-5D99D0BDA322}"/>
          </ac:spMkLst>
        </pc:spChg>
        <pc:spChg chg="add del">
          <ac:chgData name="Pandarasamy Arjunan" userId="f5e30e74-d283-497e-bf76-fd880089976c" providerId="ADAL" clId="{0328F4A7-07CF-4AF9-B71A-129707A51DF7}" dt="2024-01-02T19:20:15.499" v="760" actId="26606"/>
          <ac:spMkLst>
            <pc:docMk/>
            <pc:sldMk cId="4201143667" sldId="276"/>
            <ac:spMk id="2084" creationId="{600B5AE2-C5CC-499C-8F2D-249888BE22C2}"/>
          </ac:spMkLst>
        </pc:spChg>
        <pc:spChg chg="add del">
          <ac:chgData name="Pandarasamy Arjunan" userId="f5e30e74-d283-497e-bf76-fd880089976c" providerId="ADAL" clId="{0328F4A7-07CF-4AF9-B71A-129707A51DF7}" dt="2024-01-02T19:20:15.499" v="760" actId="26606"/>
          <ac:spMkLst>
            <pc:docMk/>
            <pc:sldMk cId="4201143667" sldId="276"/>
            <ac:spMk id="2085" creationId="{BA7A3698-B350-40E5-8475-9BCC41A089FC}"/>
          </ac:spMkLst>
        </pc:spChg>
        <pc:spChg chg="add del">
          <ac:chgData name="Pandarasamy Arjunan" userId="f5e30e74-d283-497e-bf76-fd880089976c" providerId="ADAL" clId="{0328F4A7-07CF-4AF9-B71A-129707A51DF7}" dt="2024-01-02T19:20:15.499" v="760" actId="26606"/>
          <ac:spMkLst>
            <pc:docMk/>
            <pc:sldMk cId="4201143667" sldId="276"/>
            <ac:spMk id="2087" creationId="{990D0034-F768-41E7-85D4-F38C4DE85770}"/>
          </ac:spMkLst>
        </pc:spChg>
        <pc:spChg chg="add del">
          <ac:chgData name="Pandarasamy Arjunan" userId="f5e30e74-d283-497e-bf76-fd880089976c" providerId="ADAL" clId="{0328F4A7-07CF-4AF9-B71A-129707A51DF7}" dt="2024-01-02T19:20:15.499" v="760" actId="26606"/>
          <ac:spMkLst>
            <pc:docMk/>
            <pc:sldMk cId="4201143667" sldId="276"/>
            <ac:spMk id="2088" creationId="{C4F7E42D-8B5A-4FC8-81CD-9E60171F7FA8}"/>
          </ac:spMkLst>
        </pc:spChg>
        <pc:spChg chg="add del">
          <ac:chgData name="Pandarasamy Arjunan" userId="f5e30e74-d283-497e-bf76-fd880089976c" providerId="ADAL" clId="{0328F4A7-07CF-4AF9-B71A-129707A51DF7}" dt="2024-01-02T19:20:15.499" v="760" actId="26606"/>
          <ac:spMkLst>
            <pc:docMk/>
            <pc:sldMk cId="4201143667" sldId="276"/>
            <ac:spMk id="2089" creationId="{476B03D9-E331-E386-29ED-5B66E3BD2DB3}"/>
          </ac:spMkLst>
        </pc:spChg>
        <pc:spChg chg="add del">
          <ac:chgData name="Pandarasamy Arjunan" userId="f5e30e74-d283-497e-bf76-fd880089976c" providerId="ADAL" clId="{0328F4A7-07CF-4AF9-B71A-129707A51DF7}" dt="2024-01-02T19:20:15.499" v="760" actId="26606"/>
          <ac:spMkLst>
            <pc:docMk/>
            <pc:sldMk cId="4201143667" sldId="276"/>
            <ac:spMk id="2090" creationId="{8C04651D-B9F4-4935-A02D-364153FBDF54}"/>
          </ac:spMkLst>
        </pc:spChg>
        <pc:spChg chg="add del">
          <ac:chgData name="Pandarasamy Arjunan" userId="f5e30e74-d283-497e-bf76-fd880089976c" providerId="ADAL" clId="{0328F4A7-07CF-4AF9-B71A-129707A51DF7}" dt="2024-01-02T19:20:45.600" v="763" actId="26606"/>
          <ac:spMkLst>
            <pc:docMk/>
            <pc:sldMk cId="4201143667" sldId="276"/>
            <ac:spMk id="2092" creationId="{600B5AE2-C5CC-499C-8F2D-249888BE22C2}"/>
          </ac:spMkLst>
        </pc:spChg>
        <pc:spChg chg="add del">
          <ac:chgData name="Pandarasamy Arjunan" userId="f5e30e74-d283-497e-bf76-fd880089976c" providerId="ADAL" clId="{0328F4A7-07CF-4AF9-B71A-129707A51DF7}" dt="2024-01-02T19:20:45.600" v="763" actId="26606"/>
          <ac:spMkLst>
            <pc:docMk/>
            <pc:sldMk cId="4201143667" sldId="276"/>
            <ac:spMk id="2093" creationId="{BA7A3698-B350-40E5-8475-9BCC41A089FC}"/>
          </ac:spMkLst>
        </pc:spChg>
        <pc:spChg chg="add del">
          <ac:chgData name="Pandarasamy Arjunan" userId="f5e30e74-d283-497e-bf76-fd880089976c" providerId="ADAL" clId="{0328F4A7-07CF-4AF9-B71A-129707A51DF7}" dt="2024-01-02T19:20:45.600" v="763" actId="26606"/>
          <ac:spMkLst>
            <pc:docMk/>
            <pc:sldMk cId="4201143667" sldId="276"/>
            <ac:spMk id="2095" creationId="{5CF81D86-BDBA-477C-B7DD-8D359BB9965B}"/>
          </ac:spMkLst>
        </pc:spChg>
        <pc:spChg chg="add del">
          <ac:chgData name="Pandarasamy Arjunan" userId="f5e30e74-d283-497e-bf76-fd880089976c" providerId="ADAL" clId="{0328F4A7-07CF-4AF9-B71A-129707A51DF7}" dt="2024-01-02T19:20:45.600" v="763" actId="26606"/>
          <ac:spMkLst>
            <pc:docMk/>
            <pc:sldMk cId="4201143667" sldId="276"/>
            <ac:spMk id="2097" creationId="{476B03D9-E331-E386-29ED-5B66E3BD2DB3}"/>
          </ac:spMkLst>
        </pc:spChg>
        <pc:spChg chg="add del">
          <ac:chgData name="Pandarasamy Arjunan" userId="f5e30e74-d283-497e-bf76-fd880089976c" providerId="ADAL" clId="{0328F4A7-07CF-4AF9-B71A-129707A51DF7}" dt="2024-01-02T19:20:45.600" v="763" actId="26606"/>
          <ac:spMkLst>
            <pc:docMk/>
            <pc:sldMk cId="4201143667" sldId="276"/>
            <ac:spMk id="2098" creationId="{88AA064E-5F6E-4024-BC28-EDDC3DFC70E1}"/>
          </ac:spMkLst>
        </pc:spChg>
        <pc:spChg chg="add del">
          <ac:chgData name="Pandarasamy Arjunan" userId="f5e30e74-d283-497e-bf76-fd880089976c" providerId="ADAL" clId="{0328F4A7-07CF-4AF9-B71A-129707A51DF7}" dt="2024-01-02T19:20:45.600" v="763" actId="26606"/>
          <ac:spMkLst>
            <pc:docMk/>
            <pc:sldMk cId="4201143667" sldId="276"/>
            <ac:spMk id="2099" creationId="{03B29638-4838-4B9B-B9DB-96E542BAF3E6}"/>
          </ac:spMkLst>
        </pc:spChg>
        <pc:spChg chg="add del">
          <ac:chgData name="Pandarasamy Arjunan" userId="f5e30e74-d283-497e-bf76-fd880089976c" providerId="ADAL" clId="{0328F4A7-07CF-4AF9-B71A-129707A51DF7}" dt="2024-01-02T19:20:45.600" v="763" actId="26606"/>
          <ac:spMkLst>
            <pc:docMk/>
            <pc:sldMk cId="4201143667" sldId="276"/>
            <ac:spMk id="2104" creationId="{4E4490D0-3672-446A-AC12-B4830333BDDD}"/>
          </ac:spMkLst>
        </pc:spChg>
        <pc:spChg chg="add del">
          <ac:chgData name="Pandarasamy Arjunan" userId="f5e30e74-d283-497e-bf76-fd880089976c" providerId="ADAL" clId="{0328F4A7-07CF-4AF9-B71A-129707A51DF7}" dt="2024-01-02T19:20:45.600" v="763" actId="26606"/>
          <ac:spMkLst>
            <pc:docMk/>
            <pc:sldMk cId="4201143667" sldId="276"/>
            <ac:spMk id="2106" creationId="{39CB82C2-DF65-4EC1-8280-F201D50F570B}"/>
          </ac:spMkLst>
        </pc:spChg>
        <pc:spChg chg="add del">
          <ac:chgData name="Pandarasamy Arjunan" userId="f5e30e74-d283-497e-bf76-fd880089976c" providerId="ADAL" clId="{0328F4A7-07CF-4AF9-B71A-129707A51DF7}" dt="2024-01-02T19:20:45.600" v="763" actId="26606"/>
          <ac:spMkLst>
            <pc:docMk/>
            <pc:sldMk cId="4201143667" sldId="276"/>
            <ac:spMk id="2110" creationId="{FA4CD5CB-D209-4D70-8CA4-629731C59219}"/>
          </ac:spMkLst>
        </pc:spChg>
        <pc:spChg chg="add del">
          <ac:chgData name="Pandarasamy Arjunan" userId="f5e30e74-d283-497e-bf76-fd880089976c" providerId="ADAL" clId="{0328F4A7-07CF-4AF9-B71A-129707A51DF7}" dt="2024-01-02T19:20:45.600" v="763" actId="26606"/>
          <ac:spMkLst>
            <pc:docMk/>
            <pc:sldMk cId="4201143667" sldId="276"/>
            <ac:spMk id="2114" creationId="{B4C27B90-DF2B-4D00-BA07-18ED774CD2F1}"/>
          </ac:spMkLst>
        </pc:spChg>
        <pc:spChg chg="add del">
          <ac:chgData name="Pandarasamy Arjunan" userId="f5e30e74-d283-497e-bf76-fd880089976c" providerId="ADAL" clId="{0328F4A7-07CF-4AF9-B71A-129707A51DF7}" dt="2024-01-02T19:20:45.600" v="763" actId="26606"/>
          <ac:spMkLst>
            <pc:docMk/>
            <pc:sldMk cId="4201143667" sldId="276"/>
            <ac:spMk id="2116" creationId="{593ACC25-C262-417A-8AA9-0641C772BDB6}"/>
          </ac:spMkLst>
        </pc:spChg>
        <pc:picChg chg="add mod ord">
          <ac:chgData name="Pandarasamy Arjunan" userId="f5e30e74-d283-497e-bf76-fd880089976c" providerId="ADAL" clId="{0328F4A7-07CF-4AF9-B71A-129707A51DF7}" dt="2024-01-02T19:20:50.264" v="764" actId="1076"/>
          <ac:picMkLst>
            <pc:docMk/>
            <pc:sldMk cId="4201143667" sldId="276"/>
            <ac:picMk id="2050" creationId="{56B2C6F2-E95C-B0E1-F104-A4835D2D518F}"/>
          </ac:picMkLst>
        </pc:picChg>
        <pc:cxnChg chg="add del">
          <ac:chgData name="Pandarasamy Arjunan" userId="f5e30e74-d283-497e-bf76-fd880089976c" providerId="ADAL" clId="{0328F4A7-07CF-4AF9-B71A-129707A51DF7}" dt="2024-01-02T19:20:09.841" v="754" actId="26606"/>
          <ac:cxnSpMkLst>
            <pc:docMk/>
            <pc:sldMk cId="4201143667" sldId="276"/>
            <ac:cxnSpMk id="2059" creationId="{7E1D4427-852B-4B37-8E76-0E9F1810BA2A}"/>
          </ac:cxnSpMkLst>
        </pc:cxnChg>
        <pc:cxnChg chg="add del">
          <ac:chgData name="Pandarasamy Arjunan" userId="f5e30e74-d283-497e-bf76-fd880089976c" providerId="ADAL" clId="{0328F4A7-07CF-4AF9-B71A-129707A51DF7}" dt="2024-01-02T19:20:09.841" v="754" actId="26606"/>
          <ac:cxnSpMkLst>
            <pc:docMk/>
            <pc:sldMk cId="4201143667" sldId="276"/>
            <ac:cxnSpMk id="2063" creationId="{5C6A2BAE-B461-4B55-8E1F-0722ABDD1393}"/>
          </ac:cxnSpMkLst>
        </pc:cxnChg>
        <pc:cxnChg chg="add del">
          <ac:chgData name="Pandarasamy Arjunan" userId="f5e30e74-d283-497e-bf76-fd880089976c" providerId="ADAL" clId="{0328F4A7-07CF-4AF9-B71A-129707A51DF7}" dt="2024-01-02T19:20:11.703" v="756" actId="26606"/>
          <ac:cxnSpMkLst>
            <pc:docMk/>
            <pc:sldMk cId="4201143667" sldId="276"/>
            <ac:cxnSpMk id="2071" creationId="{F5486A9D-1265-4B57-91E6-68E666B978BC}"/>
          </ac:cxnSpMkLst>
        </pc:cxnChg>
        <pc:cxnChg chg="add del">
          <ac:chgData name="Pandarasamy Arjunan" userId="f5e30e74-d283-497e-bf76-fd880089976c" providerId="ADAL" clId="{0328F4A7-07CF-4AF9-B71A-129707A51DF7}" dt="2024-01-02T19:20:12.315" v="758" actId="26606"/>
          <ac:cxnSpMkLst>
            <pc:docMk/>
            <pc:sldMk cId="4201143667" sldId="276"/>
            <ac:cxnSpMk id="2077" creationId="{0AC655C7-EC94-4BE6-84C8-2F9EFBBB2789}"/>
          </ac:cxnSpMkLst>
        </pc:cxnChg>
        <pc:cxnChg chg="add del">
          <ac:chgData name="Pandarasamy Arjunan" userId="f5e30e74-d283-497e-bf76-fd880089976c" providerId="ADAL" clId="{0328F4A7-07CF-4AF9-B71A-129707A51DF7}" dt="2024-01-02T19:20:12.315" v="758" actId="26606"/>
          <ac:cxnSpMkLst>
            <pc:docMk/>
            <pc:sldMk cId="4201143667" sldId="276"/>
            <ac:cxnSpMk id="2079" creationId="{5AB158E9-1B40-4CD6-95F0-95CA11DF7B7A}"/>
          </ac:cxnSpMkLst>
        </pc:cxnChg>
        <pc:cxnChg chg="add del">
          <ac:chgData name="Pandarasamy Arjunan" userId="f5e30e74-d283-497e-bf76-fd880089976c" providerId="ADAL" clId="{0328F4A7-07CF-4AF9-B71A-129707A51DF7}" dt="2024-01-02T19:20:15.499" v="760" actId="26606"/>
          <ac:cxnSpMkLst>
            <pc:docMk/>
            <pc:sldMk cId="4201143667" sldId="276"/>
            <ac:cxnSpMk id="2086" creationId="{0AC655C7-EC94-4BE6-84C8-2F9EFBBB2789}"/>
          </ac:cxnSpMkLst>
        </pc:cxnChg>
        <pc:cxnChg chg="add del">
          <ac:chgData name="Pandarasamy Arjunan" userId="f5e30e74-d283-497e-bf76-fd880089976c" providerId="ADAL" clId="{0328F4A7-07CF-4AF9-B71A-129707A51DF7}" dt="2024-01-02T19:20:45.600" v="763" actId="26606"/>
          <ac:cxnSpMkLst>
            <pc:docMk/>
            <pc:sldMk cId="4201143667" sldId="276"/>
            <ac:cxnSpMk id="2094" creationId="{0AC655C7-EC94-4BE6-84C8-2F9EFBBB2789}"/>
          </ac:cxnSpMkLst>
        </pc:cxnChg>
        <pc:cxnChg chg="add del">
          <ac:chgData name="Pandarasamy Arjunan" userId="f5e30e74-d283-497e-bf76-fd880089976c" providerId="ADAL" clId="{0328F4A7-07CF-4AF9-B71A-129707A51DF7}" dt="2024-01-02T19:20:45.600" v="763" actId="26606"/>
          <ac:cxnSpMkLst>
            <pc:docMk/>
            <pc:sldMk cId="4201143667" sldId="276"/>
            <ac:cxnSpMk id="2096" creationId="{C65F3E9C-EF11-4F8F-A621-399C7A3E6401}"/>
          </ac:cxnSpMkLst>
        </pc:cxnChg>
        <pc:cxnChg chg="add del">
          <ac:chgData name="Pandarasamy Arjunan" userId="f5e30e74-d283-497e-bf76-fd880089976c" providerId="ADAL" clId="{0328F4A7-07CF-4AF9-B71A-129707A51DF7}" dt="2024-01-02T19:20:45.600" v="763" actId="26606"/>
          <ac:cxnSpMkLst>
            <pc:docMk/>
            <pc:sldMk cId="4201143667" sldId="276"/>
            <ac:cxnSpMk id="2108" creationId="{7E1D4427-852B-4B37-8E76-0E9F1810BA2A}"/>
          </ac:cxnSpMkLst>
        </pc:cxnChg>
        <pc:cxnChg chg="add del">
          <ac:chgData name="Pandarasamy Arjunan" userId="f5e30e74-d283-497e-bf76-fd880089976c" providerId="ADAL" clId="{0328F4A7-07CF-4AF9-B71A-129707A51DF7}" dt="2024-01-02T19:20:45.600" v="763" actId="26606"/>
          <ac:cxnSpMkLst>
            <pc:docMk/>
            <pc:sldMk cId="4201143667" sldId="276"/>
            <ac:cxnSpMk id="2112" creationId="{5C6A2BAE-B461-4B55-8E1F-0722ABDD1393}"/>
          </ac:cxnSpMkLst>
        </pc:cxnChg>
      </pc:sldChg>
      <pc:sldChg chg="modSp new mod">
        <pc:chgData name="Pandarasamy Arjunan" userId="f5e30e74-d283-497e-bf76-fd880089976c" providerId="ADAL" clId="{0328F4A7-07CF-4AF9-B71A-129707A51DF7}" dt="2024-01-02T19:38:58.767" v="773"/>
        <pc:sldMkLst>
          <pc:docMk/>
          <pc:sldMk cId="2445559758" sldId="277"/>
        </pc:sldMkLst>
        <pc:spChg chg="mod">
          <ac:chgData name="Pandarasamy Arjunan" userId="f5e30e74-d283-497e-bf76-fd880089976c" providerId="ADAL" clId="{0328F4A7-07CF-4AF9-B71A-129707A51DF7}" dt="2024-01-02T19:38:58.767" v="773"/>
          <ac:spMkLst>
            <pc:docMk/>
            <pc:sldMk cId="2445559758" sldId="277"/>
            <ac:spMk id="3" creationId="{EE2D1146-05C5-C4F3-D206-98731BA1A8FF}"/>
          </ac:spMkLst>
        </pc:spChg>
      </pc:sldChg>
      <pc:sldChg chg="del">
        <pc:chgData name="Pandarasamy Arjunan" userId="f5e30e74-d283-497e-bf76-fd880089976c" providerId="ADAL" clId="{0328F4A7-07CF-4AF9-B71A-129707A51DF7}" dt="2024-01-02T10:14:05.865" v="45" actId="47"/>
        <pc:sldMkLst>
          <pc:docMk/>
          <pc:sldMk cId="0" sldId="279"/>
        </pc:sldMkLst>
      </pc:sldChg>
      <pc:sldChg chg="del">
        <pc:chgData name="Pandarasamy Arjunan" userId="f5e30e74-d283-497e-bf76-fd880089976c" providerId="ADAL" clId="{0328F4A7-07CF-4AF9-B71A-129707A51DF7}" dt="2024-01-02T10:14:05.865" v="45" actId="47"/>
        <pc:sldMkLst>
          <pc:docMk/>
          <pc:sldMk cId="0" sldId="280"/>
        </pc:sldMkLst>
      </pc:sldChg>
      <pc:sldChg chg="del">
        <pc:chgData name="Pandarasamy Arjunan" userId="f5e30e74-d283-497e-bf76-fd880089976c" providerId="ADAL" clId="{0328F4A7-07CF-4AF9-B71A-129707A51DF7}" dt="2024-01-02T10:14:05.865" v="45" actId="47"/>
        <pc:sldMkLst>
          <pc:docMk/>
          <pc:sldMk cId="0" sldId="281"/>
        </pc:sldMkLst>
      </pc:sldChg>
      <pc:sldChg chg="del">
        <pc:chgData name="Pandarasamy Arjunan" userId="f5e30e74-d283-497e-bf76-fd880089976c" providerId="ADAL" clId="{0328F4A7-07CF-4AF9-B71A-129707A51DF7}" dt="2024-01-02T10:14:05.865" v="45" actId="47"/>
        <pc:sldMkLst>
          <pc:docMk/>
          <pc:sldMk cId="0" sldId="282"/>
        </pc:sldMkLst>
      </pc:sldChg>
      <pc:sldChg chg="del">
        <pc:chgData name="Pandarasamy Arjunan" userId="f5e30e74-d283-497e-bf76-fd880089976c" providerId="ADAL" clId="{0328F4A7-07CF-4AF9-B71A-129707A51DF7}" dt="2024-01-02T10:14:05.865" v="45" actId="47"/>
        <pc:sldMkLst>
          <pc:docMk/>
          <pc:sldMk cId="0" sldId="283"/>
        </pc:sldMkLst>
      </pc:sldChg>
      <pc:sldChg chg="del">
        <pc:chgData name="Pandarasamy Arjunan" userId="f5e30e74-d283-497e-bf76-fd880089976c" providerId="ADAL" clId="{0328F4A7-07CF-4AF9-B71A-129707A51DF7}" dt="2024-01-02T10:14:05.865" v="45" actId="47"/>
        <pc:sldMkLst>
          <pc:docMk/>
          <pc:sldMk cId="0" sldId="284"/>
        </pc:sldMkLst>
      </pc:sldChg>
      <pc:sldChg chg="del">
        <pc:chgData name="Pandarasamy Arjunan" userId="f5e30e74-d283-497e-bf76-fd880089976c" providerId="ADAL" clId="{0328F4A7-07CF-4AF9-B71A-129707A51DF7}" dt="2024-01-02T10:14:05.865" v="45" actId="47"/>
        <pc:sldMkLst>
          <pc:docMk/>
          <pc:sldMk cId="0" sldId="286"/>
        </pc:sldMkLst>
      </pc:sldChg>
      <pc:sldChg chg="del">
        <pc:chgData name="Pandarasamy Arjunan" userId="f5e30e74-d283-497e-bf76-fd880089976c" providerId="ADAL" clId="{0328F4A7-07CF-4AF9-B71A-129707A51DF7}" dt="2024-01-02T10:14:05.865" v="45" actId="47"/>
        <pc:sldMkLst>
          <pc:docMk/>
          <pc:sldMk cId="0" sldId="289"/>
        </pc:sldMkLst>
      </pc:sldChg>
      <pc:sldChg chg="del">
        <pc:chgData name="Pandarasamy Arjunan" userId="f5e30e74-d283-497e-bf76-fd880089976c" providerId="ADAL" clId="{0328F4A7-07CF-4AF9-B71A-129707A51DF7}" dt="2024-01-02T10:14:05.865" v="45" actId="47"/>
        <pc:sldMkLst>
          <pc:docMk/>
          <pc:sldMk cId="0" sldId="290"/>
        </pc:sldMkLst>
      </pc:sldChg>
      <pc:sldChg chg="del">
        <pc:chgData name="Pandarasamy Arjunan" userId="f5e30e74-d283-497e-bf76-fd880089976c" providerId="ADAL" clId="{0328F4A7-07CF-4AF9-B71A-129707A51DF7}" dt="2024-01-02T10:14:05.865" v="45" actId="47"/>
        <pc:sldMkLst>
          <pc:docMk/>
          <pc:sldMk cId="0" sldId="294"/>
        </pc:sldMkLst>
      </pc:sldChg>
      <pc:sldChg chg="del">
        <pc:chgData name="Pandarasamy Arjunan" userId="f5e30e74-d283-497e-bf76-fd880089976c" providerId="ADAL" clId="{0328F4A7-07CF-4AF9-B71A-129707A51DF7}" dt="2024-01-02T10:14:05.865" v="45" actId="47"/>
        <pc:sldMkLst>
          <pc:docMk/>
          <pc:sldMk cId="0" sldId="295"/>
        </pc:sldMkLst>
      </pc:sldChg>
      <pc:sldChg chg="del">
        <pc:chgData name="Pandarasamy Arjunan" userId="f5e30e74-d283-497e-bf76-fd880089976c" providerId="ADAL" clId="{0328F4A7-07CF-4AF9-B71A-129707A51DF7}" dt="2024-01-02T10:14:05.865" v="45" actId="47"/>
        <pc:sldMkLst>
          <pc:docMk/>
          <pc:sldMk cId="0" sldId="296"/>
        </pc:sldMkLst>
      </pc:sldChg>
      <pc:sldChg chg="del">
        <pc:chgData name="Pandarasamy Arjunan" userId="f5e30e74-d283-497e-bf76-fd880089976c" providerId="ADAL" clId="{0328F4A7-07CF-4AF9-B71A-129707A51DF7}" dt="2024-01-02T10:14:05.865" v="45" actId="47"/>
        <pc:sldMkLst>
          <pc:docMk/>
          <pc:sldMk cId="0" sldId="297"/>
        </pc:sldMkLst>
      </pc:sldChg>
      <pc:sldChg chg="del">
        <pc:chgData name="Pandarasamy Arjunan" userId="f5e30e74-d283-497e-bf76-fd880089976c" providerId="ADAL" clId="{0328F4A7-07CF-4AF9-B71A-129707A51DF7}" dt="2024-01-02T10:14:05.865" v="45" actId="47"/>
        <pc:sldMkLst>
          <pc:docMk/>
          <pc:sldMk cId="0" sldId="298"/>
        </pc:sldMkLst>
      </pc:sldChg>
      <pc:sldChg chg="del">
        <pc:chgData name="Pandarasamy Arjunan" userId="f5e30e74-d283-497e-bf76-fd880089976c" providerId="ADAL" clId="{0328F4A7-07CF-4AF9-B71A-129707A51DF7}" dt="2024-01-02T10:14:05.865" v="45" actId="47"/>
        <pc:sldMkLst>
          <pc:docMk/>
          <pc:sldMk cId="0" sldId="299"/>
        </pc:sldMkLst>
      </pc:sldChg>
      <pc:sldChg chg="del">
        <pc:chgData name="Pandarasamy Arjunan" userId="f5e30e74-d283-497e-bf76-fd880089976c" providerId="ADAL" clId="{0328F4A7-07CF-4AF9-B71A-129707A51DF7}" dt="2024-01-02T10:14:05.865" v="45" actId="47"/>
        <pc:sldMkLst>
          <pc:docMk/>
          <pc:sldMk cId="0" sldId="300"/>
        </pc:sldMkLst>
      </pc:sldChg>
      <pc:sldChg chg="del">
        <pc:chgData name="Pandarasamy Arjunan" userId="f5e30e74-d283-497e-bf76-fd880089976c" providerId="ADAL" clId="{0328F4A7-07CF-4AF9-B71A-129707A51DF7}" dt="2024-01-02T10:14:05.865" v="45" actId="47"/>
        <pc:sldMkLst>
          <pc:docMk/>
          <pc:sldMk cId="2736400765" sldId="1314"/>
        </pc:sldMkLst>
      </pc:sldChg>
      <pc:sldChg chg="del">
        <pc:chgData name="Pandarasamy Arjunan" userId="f5e30e74-d283-497e-bf76-fd880089976c" providerId="ADAL" clId="{0328F4A7-07CF-4AF9-B71A-129707A51DF7}" dt="2024-01-02T10:14:05.865" v="45" actId="47"/>
        <pc:sldMkLst>
          <pc:docMk/>
          <pc:sldMk cId="3357696376" sldId="1315"/>
        </pc:sldMkLst>
      </pc:sldChg>
      <pc:sldChg chg="del">
        <pc:chgData name="Pandarasamy Arjunan" userId="f5e30e74-d283-497e-bf76-fd880089976c" providerId="ADAL" clId="{0328F4A7-07CF-4AF9-B71A-129707A51DF7}" dt="2024-01-02T10:14:05.865" v="45" actId="47"/>
        <pc:sldMkLst>
          <pc:docMk/>
          <pc:sldMk cId="1670030579" sldId="1316"/>
        </pc:sldMkLst>
      </pc:sldChg>
      <pc:sldChg chg="del">
        <pc:chgData name="Pandarasamy Arjunan" userId="f5e30e74-d283-497e-bf76-fd880089976c" providerId="ADAL" clId="{0328F4A7-07CF-4AF9-B71A-129707A51DF7}" dt="2024-01-02T10:14:05.865" v="45" actId="47"/>
        <pc:sldMkLst>
          <pc:docMk/>
          <pc:sldMk cId="558345824" sldId="1318"/>
        </pc:sldMkLst>
      </pc:sldChg>
      <pc:sldMasterChg chg="delSp modSp mod addSldLayout delSldLayout modSldLayout sldLayoutOrd">
        <pc:chgData name="Pandarasamy Arjunan" userId="f5e30e74-d283-497e-bf76-fd880089976c" providerId="ADAL" clId="{0328F4A7-07CF-4AF9-B71A-129707A51DF7}" dt="2024-01-02T19:17:04.857" v="711" actId="255"/>
        <pc:sldMasterMkLst>
          <pc:docMk/>
          <pc:sldMasterMk cId="626750661" sldId="2147483720"/>
        </pc:sldMasterMkLst>
        <pc:spChg chg="mod">
          <ac:chgData name="Pandarasamy Arjunan" userId="f5e30e74-d283-497e-bf76-fd880089976c" providerId="ADAL" clId="{0328F4A7-07CF-4AF9-B71A-129707A51DF7}" dt="2024-01-02T10:59:39.197" v="550" actId="207"/>
          <ac:spMkLst>
            <pc:docMk/>
            <pc:sldMasterMk cId="626750661" sldId="2147483720"/>
            <ac:spMk id="2" creationId="{00000000-0000-0000-0000-000000000000}"/>
          </ac:spMkLst>
        </pc:spChg>
        <pc:spChg chg="mod">
          <ac:chgData name="Pandarasamy Arjunan" userId="f5e30e74-d283-497e-bf76-fd880089976c" providerId="ADAL" clId="{0328F4A7-07CF-4AF9-B71A-129707A51DF7}" dt="2024-01-02T10:26:23.571" v="300" actId="14100"/>
          <ac:spMkLst>
            <pc:docMk/>
            <pc:sldMasterMk cId="626750661" sldId="2147483720"/>
            <ac:spMk id="3" creationId="{00000000-0000-0000-0000-000000000000}"/>
          </ac:spMkLst>
        </pc:spChg>
        <pc:spChg chg="mod">
          <ac:chgData name="Pandarasamy Arjunan" userId="f5e30e74-d283-497e-bf76-fd880089976c" providerId="ADAL" clId="{0328F4A7-07CF-4AF9-B71A-129707A51DF7}" dt="2024-01-02T11:00:40.773" v="553" actId="207"/>
          <ac:spMkLst>
            <pc:docMk/>
            <pc:sldMasterMk cId="626750661" sldId="2147483720"/>
            <ac:spMk id="4" creationId="{00000000-0000-0000-0000-000000000000}"/>
          </ac:spMkLst>
        </pc:spChg>
        <pc:spChg chg="mod">
          <ac:chgData name="Pandarasamy Arjunan" userId="f5e30e74-d283-497e-bf76-fd880089976c" providerId="ADAL" clId="{0328F4A7-07CF-4AF9-B71A-129707A51DF7}" dt="2024-01-02T11:00:40.773" v="553" actId="207"/>
          <ac:spMkLst>
            <pc:docMk/>
            <pc:sldMasterMk cId="626750661" sldId="2147483720"/>
            <ac:spMk id="5" creationId="{00000000-0000-0000-0000-000000000000}"/>
          </ac:spMkLst>
        </pc:spChg>
        <pc:cxnChg chg="del">
          <ac:chgData name="Pandarasamy Arjunan" userId="f5e30e74-d283-497e-bf76-fd880089976c" providerId="ADAL" clId="{0328F4A7-07CF-4AF9-B71A-129707A51DF7}" dt="2024-01-02T10:15:42.345" v="120" actId="478"/>
          <ac:cxnSpMkLst>
            <pc:docMk/>
            <pc:sldMasterMk cId="626750661" sldId="2147483720"/>
            <ac:cxnSpMk id="10" creationId="{00000000-0000-0000-0000-000000000000}"/>
          </ac:cxnSpMkLst>
        </pc:cxnChg>
        <pc:sldLayoutChg chg="addSp delSp modSp mod">
          <pc:chgData name="Pandarasamy Arjunan" userId="f5e30e74-d283-497e-bf76-fd880089976c" providerId="ADAL" clId="{0328F4A7-07CF-4AF9-B71A-129707A51DF7}" dt="2024-01-02T11:02:17.976" v="563" actId="14100"/>
          <pc:sldLayoutMkLst>
            <pc:docMk/>
            <pc:sldMasterMk cId="626750661" sldId="2147483720"/>
            <pc:sldLayoutMk cId="738272265" sldId="2147483721"/>
          </pc:sldLayoutMkLst>
          <pc:spChg chg="mod">
            <ac:chgData name="Pandarasamy Arjunan" userId="f5e30e74-d283-497e-bf76-fd880089976c" providerId="ADAL" clId="{0328F4A7-07CF-4AF9-B71A-129707A51DF7}" dt="2024-01-02T10:12:56.214" v="14" actId="6549"/>
            <ac:spMkLst>
              <pc:docMk/>
              <pc:sldMasterMk cId="626750661" sldId="2147483720"/>
              <pc:sldLayoutMk cId="738272265" sldId="2147483721"/>
              <ac:spMk id="5" creationId="{00000000-0000-0000-0000-000000000000}"/>
            </ac:spMkLst>
          </pc:spChg>
          <pc:cxnChg chg="add del mod">
            <ac:chgData name="Pandarasamy Arjunan" userId="f5e30e74-d283-497e-bf76-fd880089976c" providerId="ADAL" clId="{0328F4A7-07CF-4AF9-B71A-129707A51DF7}" dt="2024-01-02T11:02:17.976" v="563" actId="14100"/>
            <ac:cxnSpMkLst>
              <pc:docMk/>
              <pc:sldMasterMk cId="626750661" sldId="2147483720"/>
              <pc:sldLayoutMk cId="738272265" sldId="2147483721"/>
              <ac:cxnSpMk id="9" creationId="{00000000-0000-0000-0000-000000000000}"/>
            </ac:cxnSpMkLst>
          </pc:cxnChg>
        </pc:sldLayoutChg>
        <pc:sldLayoutChg chg="modSp mod">
          <pc:chgData name="Pandarasamy Arjunan" userId="f5e30e74-d283-497e-bf76-fd880089976c" providerId="ADAL" clId="{0328F4A7-07CF-4AF9-B71A-129707A51DF7}" dt="2024-01-02T10:32:34.487" v="362" actId="255"/>
          <pc:sldLayoutMkLst>
            <pc:docMk/>
            <pc:sldMasterMk cId="626750661" sldId="2147483720"/>
            <pc:sldLayoutMk cId="3055830249" sldId="2147483722"/>
          </pc:sldLayoutMkLst>
          <pc:spChg chg="mod">
            <ac:chgData name="Pandarasamy Arjunan" userId="f5e30e74-d283-497e-bf76-fd880089976c" providerId="ADAL" clId="{0328F4A7-07CF-4AF9-B71A-129707A51DF7}" dt="2024-01-02T10:22:11.219" v="201" actId="20577"/>
            <ac:spMkLst>
              <pc:docMk/>
              <pc:sldMasterMk cId="626750661" sldId="2147483720"/>
              <pc:sldLayoutMk cId="3055830249" sldId="2147483722"/>
              <ac:spMk id="4" creationId="{00000000-0000-0000-0000-000000000000}"/>
            </ac:spMkLst>
          </pc:spChg>
          <pc:spChg chg="mod">
            <ac:chgData name="Pandarasamy Arjunan" userId="f5e30e74-d283-497e-bf76-fd880089976c" providerId="ADAL" clId="{0328F4A7-07CF-4AF9-B71A-129707A51DF7}" dt="2024-01-02T10:32:34.487" v="362" actId="255"/>
            <ac:spMkLst>
              <pc:docMk/>
              <pc:sldMasterMk cId="626750661" sldId="2147483720"/>
              <pc:sldLayoutMk cId="3055830249" sldId="2147483722"/>
              <ac:spMk id="5" creationId="{00000000-0000-0000-0000-000000000000}"/>
            </ac:spMkLst>
          </pc:spChg>
        </pc:sldLayoutChg>
        <pc:sldLayoutChg chg="modSp mod">
          <pc:chgData name="Pandarasamy Arjunan" userId="f5e30e74-d283-497e-bf76-fd880089976c" providerId="ADAL" clId="{0328F4A7-07CF-4AF9-B71A-129707A51DF7}" dt="2024-01-02T10:13:20.748" v="27" actId="20577"/>
          <pc:sldLayoutMkLst>
            <pc:docMk/>
            <pc:sldMasterMk cId="626750661" sldId="2147483720"/>
            <pc:sldLayoutMk cId="3329558357" sldId="2147483723"/>
          </pc:sldLayoutMkLst>
          <pc:spChg chg="mod">
            <ac:chgData name="Pandarasamy Arjunan" userId="f5e30e74-d283-497e-bf76-fd880089976c" providerId="ADAL" clId="{0328F4A7-07CF-4AF9-B71A-129707A51DF7}" dt="2024-01-02T10:13:20.748" v="27" actId="20577"/>
            <ac:spMkLst>
              <pc:docMk/>
              <pc:sldMasterMk cId="626750661" sldId="2147483720"/>
              <pc:sldLayoutMk cId="3329558357" sldId="2147483723"/>
              <ac:spMk id="5" creationId="{00000000-0000-0000-0000-000000000000}"/>
            </ac:spMkLst>
          </pc:spChg>
        </pc:sldLayoutChg>
        <pc:sldLayoutChg chg="modSp mod">
          <pc:chgData name="Pandarasamy Arjunan" userId="f5e30e74-d283-497e-bf76-fd880089976c" providerId="ADAL" clId="{0328F4A7-07CF-4AF9-B71A-129707A51DF7}" dt="2024-01-02T11:01:00.235" v="555" actId="6549"/>
          <pc:sldLayoutMkLst>
            <pc:docMk/>
            <pc:sldMasterMk cId="626750661" sldId="2147483720"/>
            <pc:sldLayoutMk cId="1610093279" sldId="2147483724"/>
          </pc:sldLayoutMkLst>
          <pc:spChg chg="mod">
            <ac:chgData name="Pandarasamy Arjunan" userId="f5e30e74-d283-497e-bf76-fd880089976c" providerId="ADAL" clId="{0328F4A7-07CF-4AF9-B71A-129707A51DF7}" dt="2024-01-02T10:22:35.915" v="206" actId="20577"/>
            <ac:spMkLst>
              <pc:docMk/>
              <pc:sldMasterMk cId="626750661" sldId="2147483720"/>
              <pc:sldLayoutMk cId="1610093279" sldId="2147483724"/>
              <ac:spMk id="5" creationId="{00000000-0000-0000-0000-000000000000}"/>
            </ac:spMkLst>
          </pc:spChg>
          <pc:spChg chg="mod">
            <ac:chgData name="Pandarasamy Arjunan" userId="f5e30e74-d283-497e-bf76-fd880089976c" providerId="ADAL" clId="{0328F4A7-07CF-4AF9-B71A-129707A51DF7}" dt="2024-01-02T11:01:00.235" v="555" actId="6549"/>
            <ac:spMkLst>
              <pc:docMk/>
              <pc:sldMasterMk cId="626750661" sldId="2147483720"/>
              <pc:sldLayoutMk cId="1610093279" sldId="2147483724"/>
              <ac:spMk id="6" creationId="{00000000-0000-0000-0000-000000000000}"/>
            </ac:spMkLst>
          </pc:spChg>
        </pc:sldLayoutChg>
        <pc:sldLayoutChg chg="modSp mod">
          <pc:chgData name="Pandarasamy Arjunan" userId="f5e30e74-d283-497e-bf76-fd880089976c" providerId="ADAL" clId="{0328F4A7-07CF-4AF9-B71A-129707A51DF7}" dt="2024-01-02T11:01:06.307" v="557" actId="6549"/>
          <pc:sldLayoutMkLst>
            <pc:docMk/>
            <pc:sldMasterMk cId="626750661" sldId="2147483720"/>
            <pc:sldLayoutMk cId="3425617785" sldId="2147483725"/>
          </pc:sldLayoutMkLst>
          <pc:spChg chg="mod">
            <ac:chgData name="Pandarasamy Arjunan" userId="f5e30e74-d283-497e-bf76-fd880089976c" providerId="ADAL" clId="{0328F4A7-07CF-4AF9-B71A-129707A51DF7}" dt="2024-01-02T10:22:55.411" v="209" actId="20577"/>
            <ac:spMkLst>
              <pc:docMk/>
              <pc:sldMasterMk cId="626750661" sldId="2147483720"/>
              <pc:sldLayoutMk cId="3425617785" sldId="2147483725"/>
              <ac:spMk id="7" creationId="{00000000-0000-0000-0000-000000000000}"/>
            </ac:spMkLst>
          </pc:spChg>
          <pc:spChg chg="mod">
            <ac:chgData name="Pandarasamy Arjunan" userId="f5e30e74-d283-497e-bf76-fd880089976c" providerId="ADAL" clId="{0328F4A7-07CF-4AF9-B71A-129707A51DF7}" dt="2024-01-02T11:01:06.307" v="557" actId="6549"/>
            <ac:spMkLst>
              <pc:docMk/>
              <pc:sldMasterMk cId="626750661" sldId="2147483720"/>
              <pc:sldLayoutMk cId="3425617785" sldId="2147483725"/>
              <ac:spMk id="8" creationId="{00000000-0000-0000-0000-000000000000}"/>
            </ac:spMkLst>
          </pc:spChg>
        </pc:sldLayoutChg>
        <pc:sldLayoutChg chg="modSp mod">
          <pc:chgData name="Pandarasamy Arjunan" userId="f5e30e74-d283-497e-bf76-fd880089976c" providerId="ADAL" clId="{0328F4A7-07CF-4AF9-B71A-129707A51DF7}" dt="2024-01-02T11:01:27.348" v="559" actId="6549"/>
          <pc:sldLayoutMkLst>
            <pc:docMk/>
            <pc:sldMasterMk cId="626750661" sldId="2147483720"/>
            <pc:sldLayoutMk cId="2976892281" sldId="2147483726"/>
          </pc:sldLayoutMkLst>
          <pc:spChg chg="mod">
            <ac:chgData name="Pandarasamy Arjunan" userId="f5e30e74-d283-497e-bf76-fd880089976c" providerId="ADAL" clId="{0328F4A7-07CF-4AF9-B71A-129707A51DF7}" dt="2024-01-02T10:23:07.755" v="212" actId="20577"/>
            <ac:spMkLst>
              <pc:docMk/>
              <pc:sldMasterMk cId="626750661" sldId="2147483720"/>
              <pc:sldLayoutMk cId="2976892281" sldId="2147483726"/>
              <ac:spMk id="3" creationId="{00000000-0000-0000-0000-000000000000}"/>
            </ac:spMkLst>
          </pc:spChg>
          <pc:spChg chg="mod">
            <ac:chgData name="Pandarasamy Arjunan" userId="f5e30e74-d283-497e-bf76-fd880089976c" providerId="ADAL" clId="{0328F4A7-07CF-4AF9-B71A-129707A51DF7}" dt="2024-01-02T11:01:27.348" v="559" actId="6549"/>
            <ac:spMkLst>
              <pc:docMk/>
              <pc:sldMasterMk cId="626750661" sldId="2147483720"/>
              <pc:sldLayoutMk cId="2976892281" sldId="2147483726"/>
              <ac:spMk id="4" creationId="{00000000-0000-0000-0000-000000000000}"/>
            </ac:spMkLst>
          </pc:spChg>
        </pc:sldLayoutChg>
        <pc:sldLayoutChg chg="modSp mod">
          <pc:chgData name="Pandarasamy Arjunan" userId="f5e30e74-d283-497e-bf76-fd880089976c" providerId="ADAL" clId="{0328F4A7-07CF-4AF9-B71A-129707A51DF7}" dt="2024-01-02T11:01:33.331" v="561" actId="6549"/>
          <pc:sldLayoutMkLst>
            <pc:docMk/>
            <pc:sldMasterMk cId="626750661" sldId="2147483720"/>
            <pc:sldLayoutMk cId="1299289852" sldId="2147483727"/>
          </pc:sldLayoutMkLst>
          <pc:spChg chg="mod">
            <ac:chgData name="Pandarasamy Arjunan" userId="f5e30e74-d283-497e-bf76-fd880089976c" providerId="ADAL" clId="{0328F4A7-07CF-4AF9-B71A-129707A51DF7}" dt="2024-01-02T10:23:38.027" v="223" actId="6549"/>
            <ac:spMkLst>
              <pc:docMk/>
              <pc:sldMasterMk cId="626750661" sldId="2147483720"/>
              <pc:sldLayoutMk cId="1299289852" sldId="2147483727"/>
              <ac:spMk id="7" creationId="{00000000-0000-0000-0000-000000000000}"/>
            </ac:spMkLst>
          </pc:spChg>
          <pc:spChg chg="mod">
            <ac:chgData name="Pandarasamy Arjunan" userId="f5e30e74-d283-497e-bf76-fd880089976c" providerId="ADAL" clId="{0328F4A7-07CF-4AF9-B71A-129707A51DF7}" dt="2024-01-02T11:01:33.331" v="561" actId="6549"/>
            <ac:spMkLst>
              <pc:docMk/>
              <pc:sldMasterMk cId="626750661" sldId="2147483720"/>
              <pc:sldLayoutMk cId="1299289852" sldId="2147483727"/>
              <ac:spMk id="8" creationId="{00000000-0000-0000-0000-000000000000}"/>
            </ac:spMkLst>
          </pc:spChg>
        </pc:sldLayoutChg>
        <pc:sldLayoutChg chg="modSp mod">
          <pc:chgData name="Pandarasamy Arjunan" userId="f5e30e74-d283-497e-bf76-fd880089976c" providerId="ADAL" clId="{0328F4A7-07CF-4AF9-B71A-129707A51DF7}" dt="2024-01-02T10:23:56.812" v="232" actId="6549"/>
          <pc:sldLayoutMkLst>
            <pc:docMk/>
            <pc:sldMasterMk cId="626750661" sldId="2147483720"/>
            <pc:sldLayoutMk cId="491982395" sldId="2147483728"/>
          </pc:sldLayoutMkLst>
          <pc:spChg chg="mod">
            <ac:chgData name="Pandarasamy Arjunan" userId="f5e30e74-d283-497e-bf76-fd880089976c" providerId="ADAL" clId="{0328F4A7-07CF-4AF9-B71A-129707A51DF7}" dt="2024-01-02T10:23:53.938" v="231" actId="6549"/>
            <ac:spMkLst>
              <pc:docMk/>
              <pc:sldMasterMk cId="626750661" sldId="2147483720"/>
              <pc:sldLayoutMk cId="491982395" sldId="2147483728"/>
              <ac:spMk id="5" creationId="{00000000-0000-0000-0000-000000000000}"/>
            </ac:spMkLst>
          </pc:spChg>
          <pc:spChg chg="mod">
            <ac:chgData name="Pandarasamy Arjunan" userId="f5e30e74-d283-497e-bf76-fd880089976c" providerId="ADAL" clId="{0328F4A7-07CF-4AF9-B71A-129707A51DF7}" dt="2024-01-02T10:23:56.812" v="232" actId="6549"/>
            <ac:spMkLst>
              <pc:docMk/>
              <pc:sldMasterMk cId="626750661" sldId="2147483720"/>
              <pc:sldLayoutMk cId="491982395" sldId="2147483728"/>
              <ac:spMk id="6" creationId="{00000000-0000-0000-0000-000000000000}"/>
            </ac:spMkLst>
          </pc:spChg>
        </pc:sldLayoutChg>
        <pc:sldLayoutChg chg="modSp mod">
          <pc:chgData name="Pandarasamy Arjunan" userId="f5e30e74-d283-497e-bf76-fd880089976c" providerId="ADAL" clId="{0328F4A7-07CF-4AF9-B71A-129707A51DF7}" dt="2024-01-02T10:24:15.130" v="253" actId="6549"/>
          <pc:sldLayoutMkLst>
            <pc:docMk/>
            <pc:sldMasterMk cId="626750661" sldId="2147483720"/>
            <pc:sldLayoutMk cId="796814278" sldId="2147483730"/>
          </pc:sldLayoutMkLst>
          <pc:spChg chg="mod">
            <ac:chgData name="Pandarasamy Arjunan" userId="f5e30e74-d283-497e-bf76-fd880089976c" providerId="ADAL" clId="{0328F4A7-07CF-4AF9-B71A-129707A51DF7}" dt="2024-01-02T10:24:10.916" v="252" actId="20577"/>
            <ac:spMkLst>
              <pc:docMk/>
              <pc:sldMasterMk cId="626750661" sldId="2147483720"/>
              <pc:sldLayoutMk cId="796814278" sldId="2147483730"/>
              <ac:spMk id="4" creationId="{00000000-0000-0000-0000-000000000000}"/>
            </ac:spMkLst>
          </pc:spChg>
          <pc:spChg chg="mod">
            <ac:chgData name="Pandarasamy Arjunan" userId="f5e30e74-d283-497e-bf76-fd880089976c" providerId="ADAL" clId="{0328F4A7-07CF-4AF9-B71A-129707A51DF7}" dt="2024-01-02T10:24:15.130" v="253" actId="6549"/>
            <ac:spMkLst>
              <pc:docMk/>
              <pc:sldMasterMk cId="626750661" sldId="2147483720"/>
              <pc:sldLayoutMk cId="796814278" sldId="2147483730"/>
              <ac:spMk id="5" creationId="{00000000-0000-0000-0000-000000000000}"/>
            </ac:spMkLst>
          </pc:spChg>
        </pc:sldLayoutChg>
        <pc:sldLayoutChg chg="addSp delSp modSp mod ord">
          <pc:chgData name="Pandarasamy Arjunan" userId="f5e30e74-d283-497e-bf76-fd880089976c" providerId="ADAL" clId="{0328F4A7-07CF-4AF9-B71A-129707A51DF7}" dt="2024-01-02T19:17:04.857" v="711" actId="255"/>
          <pc:sldLayoutMkLst>
            <pc:docMk/>
            <pc:sldMasterMk cId="626750661" sldId="2147483720"/>
            <pc:sldLayoutMk cId="3020835959" sldId="2147483732"/>
          </pc:sldLayoutMkLst>
          <pc:spChg chg="del">
            <ac:chgData name="Pandarasamy Arjunan" userId="f5e30e74-d283-497e-bf76-fd880089976c" providerId="ADAL" clId="{0328F4A7-07CF-4AF9-B71A-129707A51DF7}" dt="2024-01-02T10:38:56.714" v="388"/>
            <ac:spMkLst>
              <pc:docMk/>
              <pc:sldMasterMk cId="626750661" sldId="2147483720"/>
              <pc:sldLayoutMk cId="3020835959" sldId="2147483732"/>
              <ac:spMk id="2" creationId="{00000000-0000-0000-0000-000000000000}"/>
            </ac:spMkLst>
          </pc:spChg>
          <pc:spChg chg="mod">
            <ac:chgData name="Pandarasamy Arjunan" userId="f5e30e74-d283-497e-bf76-fd880089976c" providerId="ADAL" clId="{0328F4A7-07CF-4AF9-B71A-129707A51DF7}" dt="2024-01-02T10:39:59.742" v="395" actId="5793"/>
            <ac:spMkLst>
              <pc:docMk/>
              <pc:sldMasterMk cId="626750661" sldId="2147483720"/>
              <pc:sldLayoutMk cId="3020835959" sldId="2147483732"/>
              <ac:spMk id="3" creationId="{00000000-0000-0000-0000-000000000000}"/>
            </ac:spMkLst>
          </pc:spChg>
          <pc:spChg chg="del mod">
            <ac:chgData name="Pandarasamy Arjunan" userId="f5e30e74-d283-497e-bf76-fd880089976c" providerId="ADAL" clId="{0328F4A7-07CF-4AF9-B71A-129707A51DF7}" dt="2024-01-02T10:38:58.702" v="390"/>
            <ac:spMkLst>
              <pc:docMk/>
              <pc:sldMasterMk cId="626750661" sldId="2147483720"/>
              <pc:sldLayoutMk cId="3020835959" sldId="2147483732"/>
              <ac:spMk id="4" creationId="{00000000-0000-0000-0000-000000000000}"/>
            </ac:spMkLst>
          </pc:spChg>
          <pc:spChg chg="del mod">
            <ac:chgData name="Pandarasamy Arjunan" userId="f5e30e74-d283-497e-bf76-fd880089976c" providerId="ADAL" clId="{0328F4A7-07CF-4AF9-B71A-129707A51DF7}" dt="2024-01-02T10:38:58.702" v="390"/>
            <ac:spMkLst>
              <pc:docMk/>
              <pc:sldMasterMk cId="626750661" sldId="2147483720"/>
              <pc:sldLayoutMk cId="3020835959" sldId="2147483732"/>
              <ac:spMk id="5" creationId="{00000000-0000-0000-0000-000000000000}"/>
            </ac:spMkLst>
          </pc:spChg>
          <pc:spChg chg="del">
            <ac:chgData name="Pandarasamy Arjunan" userId="f5e30e74-d283-497e-bf76-fd880089976c" providerId="ADAL" clId="{0328F4A7-07CF-4AF9-B71A-129707A51DF7}" dt="2024-01-02T10:38:58.702" v="390"/>
            <ac:spMkLst>
              <pc:docMk/>
              <pc:sldMasterMk cId="626750661" sldId="2147483720"/>
              <pc:sldLayoutMk cId="3020835959" sldId="2147483732"/>
              <ac:spMk id="6" creationId="{00000000-0000-0000-0000-000000000000}"/>
            </ac:spMkLst>
          </pc:spChg>
          <pc:spChg chg="add del">
            <ac:chgData name="Pandarasamy Arjunan" userId="f5e30e74-d283-497e-bf76-fd880089976c" providerId="ADAL" clId="{0328F4A7-07CF-4AF9-B71A-129707A51DF7}" dt="2024-01-02T10:38:43.746" v="385" actId="11529"/>
            <ac:spMkLst>
              <pc:docMk/>
              <pc:sldMasterMk cId="626750661" sldId="2147483720"/>
              <pc:sldLayoutMk cId="3020835959" sldId="2147483732"/>
              <ac:spMk id="7" creationId="{4411245E-CE1D-0546-0B20-856D1DC2FB71}"/>
            </ac:spMkLst>
          </pc:spChg>
          <pc:spChg chg="add del mod">
            <ac:chgData name="Pandarasamy Arjunan" userId="f5e30e74-d283-497e-bf76-fd880089976c" providerId="ADAL" clId="{0328F4A7-07CF-4AF9-B71A-129707A51DF7}" dt="2024-01-02T10:38:52.058" v="387" actId="478"/>
            <ac:spMkLst>
              <pc:docMk/>
              <pc:sldMasterMk cId="626750661" sldId="2147483720"/>
              <pc:sldLayoutMk cId="3020835959" sldId="2147483732"/>
              <ac:spMk id="8" creationId="{0B9BF937-1868-F0FB-BE2C-ED5FD99E1717}"/>
            </ac:spMkLst>
          </pc:spChg>
          <pc:spChg chg="add mod">
            <ac:chgData name="Pandarasamy Arjunan" userId="f5e30e74-d283-497e-bf76-fd880089976c" providerId="ADAL" clId="{0328F4A7-07CF-4AF9-B71A-129707A51DF7}" dt="2024-01-02T10:38:57.507" v="389"/>
            <ac:spMkLst>
              <pc:docMk/>
              <pc:sldMasterMk cId="626750661" sldId="2147483720"/>
              <pc:sldLayoutMk cId="3020835959" sldId="2147483732"/>
              <ac:spMk id="9" creationId="{551C70ED-94CA-A642-FD1E-522A6990F33D}"/>
            </ac:spMkLst>
          </pc:spChg>
          <pc:spChg chg="add mod">
            <ac:chgData name="Pandarasamy Arjunan" userId="f5e30e74-d283-497e-bf76-fd880089976c" providerId="ADAL" clId="{0328F4A7-07CF-4AF9-B71A-129707A51DF7}" dt="2024-01-02T19:17:04.857" v="711" actId="255"/>
            <ac:spMkLst>
              <pc:docMk/>
              <pc:sldMasterMk cId="626750661" sldId="2147483720"/>
              <pc:sldLayoutMk cId="3020835959" sldId="2147483732"/>
              <ac:spMk id="10" creationId="{42F96ED0-2D4F-BDB9-F750-52D44DA83043}"/>
            </ac:spMkLst>
          </pc:spChg>
          <pc:spChg chg="add mod">
            <ac:chgData name="Pandarasamy Arjunan" userId="f5e30e74-d283-497e-bf76-fd880089976c" providerId="ADAL" clId="{0328F4A7-07CF-4AF9-B71A-129707A51DF7}" dt="2024-01-02T10:38:59.310" v="391"/>
            <ac:spMkLst>
              <pc:docMk/>
              <pc:sldMasterMk cId="626750661" sldId="2147483720"/>
              <pc:sldLayoutMk cId="3020835959" sldId="2147483732"/>
              <ac:spMk id="11" creationId="{F14EF858-2983-E647-2178-E92591E7E8FD}"/>
            </ac:spMkLst>
          </pc:spChg>
          <pc:spChg chg="add mod">
            <ac:chgData name="Pandarasamy Arjunan" userId="f5e30e74-d283-497e-bf76-fd880089976c" providerId="ADAL" clId="{0328F4A7-07CF-4AF9-B71A-129707A51DF7}" dt="2024-01-02T10:38:59.310" v="391"/>
            <ac:spMkLst>
              <pc:docMk/>
              <pc:sldMasterMk cId="626750661" sldId="2147483720"/>
              <pc:sldLayoutMk cId="3020835959" sldId="2147483732"/>
              <ac:spMk id="12" creationId="{2C483A77-9139-666A-419A-D5D0E83B91ED}"/>
            </ac:spMkLst>
          </pc:spChg>
        </pc:sldLayoutChg>
        <pc:sldLayoutChg chg="addSp delSp add del mod">
          <pc:chgData name="Pandarasamy Arjunan" userId="f5e30e74-d283-497e-bf76-fd880089976c" providerId="ADAL" clId="{0328F4A7-07CF-4AF9-B71A-129707A51DF7}" dt="2024-01-02T10:58:58.069" v="538" actId="478"/>
          <pc:sldLayoutMkLst>
            <pc:docMk/>
            <pc:sldMasterMk cId="626750661" sldId="2147483720"/>
            <pc:sldLayoutMk cId="1246540837" sldId="2147483733"/>
          </pc:sldLayoutMkLst>
          <pc:cxnChg chg="add del">
            <ac:chgData name="Pandarasamy Arjunan" userId="f5e30e74-d283-497e-bf76-fd880089976c" providerId="ADAL" clId="{0328F4A7-07CF-4AF9-B71A-129707A51DF7}" dt="2024-01-02T10:58:58.069" v="538" actId="478"/>
            <ac:cxnSpMkLst>
              <pc:docMk/>
              <pc:sldMasterMk cId="626750661" sldId="2147483720"/>
              <pc:sldLayoutMk cId="1246540837" sldId="2147483733"/>
              <ac:cxnSpMk id="9" creationId="{00000000-0000-0000-0000-000000000000}"/>
            </ac:cxnSpMkLst>
          </pc:cxnChg>
        </pc:sldLayoutChg>
      </pc:sldMasterChg>
      <pc:sldMasterChg chg="del delSldLayout">
        <pc:chgData name="Pandarasamy Arjunan" userId="f5e30e74-d283-497e-bf76-fd880089976c" providerId="ADAL" clId="{0328F4A7-07CF-4AF9-B71A-129707A51DF7}" dt="2024-01-02T10:14:05.865" v="45" actId="47"/>
        <pc:sldMasterMkLst>
          <pc:docMk/>
          <pc:sldMasterMk cId="2762047605" sldId="2147483747"/>
        </pc:sldMasterMkLst>
        <pc:sldLayoutChg chg="del">
          <pc:chgData name="Pandarasamy Arjunan" userId="f5e30e74-d283-497e-bf76-fd880089976c" providerId="ADAL" clId="{0328F4A7-07CF-4AF9-B71A-129707A51DF7}" dt="2024-01-02T10:14:05.865" v="45" actId="47"/>
          <pc:sldLayoutMkLst>
            <pc:docMk/>
            <pc:sldMasterMk cId="2762047605" sldId="2147483747"/>
            <pc:sldLayoutMk cId="1607453756" sldId="2147483748"/>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654165243" sldId="2147483749"/>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539418828" sldId="2147483750"/>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904851504" sldId="2147483751"/>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878456031" sldId="2147483752"/>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32502803" sldId="2147483753"/>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947971046" sldId="2147483754"/>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024515128" sldId="2147483755"/>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833212967" sldId="2147483756"/>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804724874" sldId="2147483757"/>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108734328" sldId="2147483758"/>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187114932" sldId="2147483759"/>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127584175" sldId="2147483760"/>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974973267" sldId="2147483761"/>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889410247" sldId="2147483762"/>
          </pc:sldLayoutMkLst>
        </pc:sldLayoutChg>
      </pc:sldMasterChg>
    </pc:docChg>
  </pc:docChgLst>
  <pc:docChgLst>
    <pc:chgData name="Pandarasamy Arjunan" userId="f5e30e74-d283-497e-bf76-fd880089976c" providerId="ADAL" clId="{04C78933-C7B3-4F4A-98A6-F035175AB316}"/>
    <pc:docChg chg="undo custSel addSld delSld modSld sldOrd">
      <pc:chgData name="Pandarasamy Arjunan" userId="f5e30e74-d283-497e-bf76-fd880089976c" providerId="ADAL" clId="{04C78933-C7B3-4F4A-98A6-F035175AB316}" dt="2024-08-14T12:03:34.331" v="1695"/>
      <pc:docMkLst>
        <pc:docMk/>
      </pc:docMkLst>
      <pc:sldChg chg="del">
        <pc:chgData name="Pandarasamy Arjunan" userId="f5e30e74-d283-497e-bf76-fd880089976c" providerId="ADAL" clId="{04C78933-C7B3-4F4A-98A6-F035175AB316}" dt="2024-08-14T10:13:28.832" v="282" actId="47"/>
        <pc:sldMkLst>
          <pc:docMk/>
          <pc:sldMk cId="2156042574" sldId="919"/>
        </pc:sldMkLst>
      </pc:sldChg>
      <pc:sldChg chg="del">
        <pc:chgData name="Pandarasamy Arjunan" userId="f5e30e74-d283-497e-bf76-fd880089976c" providerId="ADAL" clId="{04C78933-C7B3-4F4A-98A6-F035175AB316}" dt="2024-08-14T10:09:10.405" v="256" actId="47"/>
        <pc:sldMkLst>
          <pc:docMk/>
          <pc:sldMk cId="832691509" sldId="920"/>
        </pc:sldMkLst>
      </pc:sldChg>
      <pc:sldChg chg="del">
        <pc:chgData name="Pandarasamy Arjunan" userId="f5e30e74-d283-497e-bf76-fd880089976c" providerId="ADAL" clId="{04C78933-C7B3-4F4A-98A6-F035175AB316}" dt="2024-08-14T10:09:10.405" v="256" actId="47"/>
        <pc:sldMkLst>
          <pc:docMk/>
          <pc:sldMk cId="3599380595" sldId="922"/>
        </pc:sldMkLst>
      </pc:sldChg>
      <pc:sldChg chg="modSp ord modAnim">
        <pc:chgData name="Pandarasamy Arjunan" userId="f5e30e74-d283-497e-bf76-fd880089976c" providerId="ADAL" clId="{04C78933-C7B3-4F4A-98A6-F035175AB316}" dt="2024-08-14T10:13:55.144" v="315" actId="20577"/>
        <pc:sldMkLst>
          <pc:docMk/>
          <pc:sldMk cId="541986151" sldId="929"/>
        </pc:sldMkLst>
        <pc:spChg chg="mod">
          <ac:chgData name="Pandarasamy Arjunan" userId="f5e30e74-d283-497e-bf76-fd880089976c" providerId="ADAL" clId="{04C78933-C7B3-4F4A-98A6-F035175AB316}" dt="2024-08-14T10:13:55.144" v="315" actId="20577"/>
          <ac:spMkLst>
            <pc:docMk/>
            <pc:sldMk cId="541986151" sldId="929"/>
            <ac:spMk id="2" creationId="{98ACDB7B-9588-B7B4-03DE-A858C92EF7DF}"/>
          </ac:spMkLst>
        </pc:spChg>
      </pc:sldChg>
      <pc:sldChg chg="modSp mod">
        <pc:chgData name="Pandarasamy Arjunan" userId="f5e30e74-d283-497e-bf76-fd880089976c" providerId="ADAL" clId="{04C78933-C7B3-4F4A-98A6-F035175AB316}" dt="2024-08-14T09:44:19.747" v="32" actId="21"/>
        <pc:sldMkLst>
          <pc:docMk/>
          <pc:sldMk cId="838733672" sldId="1385"/>
        </pc:sldMkLst>
        <pc:spChg chg="mod">
          <ac:chgData name="Pandarasamy Arjunan" userId="f5e30e74-d283-497e-bf76-fd880089976c" providerId="ADAL" clId="{04C78933-C7B3-4F4A-98A6-F035175AB316}" dt="2024-08-14T09:44:19.747" v="32" actId="21"/>
          <ac:spMkLst>
            <pc:docMk/>
            <pc:sldMk cId="838733672" sldId="1385"/>
            <ac:spMk id="5" creationId="{62BFB357-27F2-CAB3-DB8A-349B06BE1AF8}"/>
          </ac:spMkLst>
        </pc:spChg>
      </pc:sldChg>
      <pc:sldChg chg="del">
        <pc:chgData name="Pandarasamy Arjunan" userId="f5e30e74-d283-497e-bf76-fd880089976c" providerId="ADAL" clId="{04C78933-C7B3-4F4A-98A6-F035175AB316}" dt="2024-08-14T10:09:10.405" v="256" actId="47"/>
        <pc:sldMkLst>
          <pc:docMk/>
          <pc:sldMk cId="2770189220" sldId="1388"/>
        </pc:sldMkLst>
      </pc:sldChg>
      <pc:sldChg chg="del">
        <pc:chgData name="Pandarasamy Arjunan" userId="f5e30e74-d283-497e-bf76-fd880089976c" providerId="ADAL" clId="{04C78933-C7B3-4F4A-98A6-F035175AB316}" dt="2024-08-14T10:09:10.405" v="256" actId="47"/>
        <pc:sldMkLst>
          <pc:docMk/>
          <pc:sldMk cId="3713950961" sldId="1389"/>
        </pc:sldMkLst>
      </pc:sldChg>
      <pc:sldChg chg="del">
        <pc:chgData name="Pandarasamy Arjunan" userId="f5e30e74-d283-497e-bf76-fd880089976c" providerId="ADAL" clId="{04C78933-C7B3-4F4A-98A6-F035175AB316}" dt="2024-08-14T10:09:10.405" v="256" actId="47"/>
        <pc:sldMkLst>
          <pc:docMk/>
          <pc:sldMk cId="4207757957" sldId="1390"/>
        </pc:sldMkLst>
      </pc:sldChg>
      <pc:sldChg chg="modSp mod modAnim">
        <pc:chgData name="Pandarasamy Arjunan" userId="f5e30e74-d283-497e-bf76-fd880089976c" providerId="ADAL" clId="{04C78933-C7B3-4F4A-98A6-F035175AB316}" dt="2024-08-14T10:30:55.724" v="396" actId="20577"/>
        <pc:sldMkLst>
          <pc:docMk/>
          <pc:sldMk cId="1065781427" sldId="1396"/>
        </pc:sldMkLst>
        <pc:spChg chg="mod">
          <ac:chgData name="Pandarasamy Arjunan" userId="f5e30e74-d283-497e-bf76-fd880089976c" providerId="ADAL" clId="{04C78933-C7B3-4F4A-98A6-F035175AB316}" dt="2024-08-14T10:30:55.724" v="396" actId="20577"/>
          <ac:spMkLst>
            <pc:docMk/>
            <pc:sldMk cId="1065781427" sldId="1396"/>
            <ac:spMk id="2" creationId="{98ACDB7B-9588-B7B4-03DE-A858C92EF7DF}"/>
          </ac:spMkLst>
        </pc:spChg>
      </pc:sldChg>
      <pc:sldChg chg="del">
        <pc:chgData name="Pandarasamy Arjunan" userId="f5e30e74-d283-497e-bf76-fd880089976c" providerId="ADAL" clId="{04C78933-C7B3-4F4A-98A6-F035175AB316}" dt="2024-08-14T10:13:28.297" v="281" actId="47"/>
        <pc:sldMkLst>
          <pc:docMk/>
          <pc:sldMk cId="641205127" sldId="1397"/>
        </pc:sldMkLst>
      </pc:sldChg>
      <pc:sldChg chg="modSp mod">
        <pc:chgData name="Pandarasamy Arjunan" userId="f5e30e74-d283-497e-bf76-fd880089976c" providerId="ADAL" clId="{04C78933-C7B3-4F4A-98A6-F035175AB316}" dt="2024-08-14T10:09:00.200" v="255" actId="404"/>
        <pc:sldMkLst>
          <pc:docMk/>
          <pc:sldMk cId="3624294332" sldId="1398"/>
        </pc:sldMkLst>
        <pc:spChg chg="mod">
          <ac:chgData name="Pandarasamy Arjunan" userId="f5e30e74-d283-497e-bf76-fd880089976c" providerId="ADAL" clId="{04C78933-C7B3-4F4A-98A6-F035175AB316}" dt="2024-08-14T10:09:00.200" v="255" actId="404"/>
          <ac:spMkLst>
            <pc:docMk/>
            <pc:sldMk cId="3624294332" sldId="1398"/>
            <ac:spMk id="2" creationId="{63EA1432-4E29-8F79-CE6C-C647190EE68A}"/>
          </ac:spMkLst>
        </pc:spChg>
      </pc:sldChg>
      <pc:sldChg chg="addSp delSp modSp new mod modClrScheme modShow chgLayout">
        <pc:chgData name="Pandarasamy Arjunan" userId="f5e30e74-d283-497e-bf76-fd880089976c" providerId="ADAL" clId="{04C78933-C7B3-4F4A-98A6-F035175AB316}" dt="2024-08-14T11:03:37.826" v="780" actId="729"/>
        <pc:sldMkLst>
          <pc:docMk/>
          <pc:sldMk cId="1034381221" sldId="1399"/>
        </pc:sldMkLst>
        <pc:spChg chg="del mod ord">
          <ac:chgData name="Pandarasamy Arjunan" userId="f5e30e74-d283-497e-bf76-fd880089976c" providerId="ADAL" clId="{04C78933-C7B3-4F4A-98A6-F035175AB316}" dt="2024-08-14T10:14:15.861" v="317" actId="700"/>
          <ac:spMkLst>
            <pc:docMk/>
            <pc:sldMk cId="1034381221" sldId="1399"/>
            <ac:spMk id="2" creationId="{73B5B419-4C7B-FF65-DBC6-15BF7EB138E4}"/>
          </ac:spMkLst>
        </pc:spChg>
        <pc:spChg chg="del mod ord">
          <ac:chgData name="Pandarasamy Arjunan" userId="f5e30e74-d283-497e-bf76-fd880089976c" providerId="ADAL" clId="{04C78933-C7B3-4F4A-98A6-F035175AB316}" dt="2024-08-14T10:14:15.861" v="317" actId="700"/>
          <ac:spMkLst>
            <pc:docMk/>
            <pc:sldMk cId="1034381221" sldId="1399"/>
            <ac:spMk id="3" creationId="{B52D4C64-83F3-122F-393C-681934CED969}"/>
          </ac:spMkLst>
        </pc:spChg>
        <pc:spChg chg="mod ord">
          <ac:chgData name="Pandarasamy Arjunan" userId="f5e30e74-d283-497e-bf76-fd880089976c" providerId="ADAL" clId="{04C78933-C7B3-4F4A-98A6-F035175AB316}" dt="2024-08-14T10:14:15.861" v="317" actId="700"/>
          <ac:spMkLst>
            <pc:docMk/>
            <pc:sldMk cId="1034381221" sldId="1399"/>
            <ac:spMk id="4" creationId="{E91B8314-90F4-70F8-1986-EBA2C7B90998}"/>
          </ac:spMkLst>
        </pc:spChg>
        <pc:spChg chg="mod ord">
          <ac:chgData name="Pandarasamy Arjunan" userId="f5e30e74-d283-497e-bf76-fd880089976c" providerId="ADAL" clId="{04C78933-C7B3-4F4A-98A6-F035175AB316}" dt="2024-08-14T10:14:15.861" v="317" actId="700"/>
          <ac:spMkLst>
            <pc:docMk/>
            <pc:sldMk cId="1034381221" sldId="1399"/>
            <ac:spMk id="5" creationId="{9D858D47-197B-1F46-AD6F-6B31E900E6C8}"/>
          </ac:spMkLst>
        </pc:spChg>
        <pc:spChg chg="add mod ord">
          <ac:chgData name="Pandarasamy Arjunan" userId="f5e30e74-d283-497e-bf76-fd880089976c" providerId="ADAL" clId="{04C78933-C7B3-4F4A-98A6-F035175AB316}" dt="2024-08-14T10:22:57.692" v="339" actId="20577"/>
          <ac:spMkLst>
            <pc:docMk/>
            <pc:sldMk cId="1034381221" sldId="1399"/>
            <ac:spMk id="6" creationId="{7407FCA5-392B-D27F-909E-BB61B0F775A7}"/>
          </ac:spMkLst>
        </pc:spChg>
        <pc:spChg chg="add mod ord">
          <ac:chgData name="Pandarasamy Arjunan" userId="f5e30e74-d283-497e-bf76-fd880089976c" providerId="ADAL" clId="{04C78933-C7B3-4F4A-98A6-F035175AB316}" dt="2024-08-14T10:40:43.694" v="486" actId="113"/>
          <ac:spMkLst>
            <pc:docMk/>
            <pc:sldMk cId="1034381221" sldId="1399"/>
            <ac:spMk id="7" creationId="{D744B16F-A6FC-5D16-818A-15466E978F74}"/>
          </ac:spMkLst>
        </pc:spChg>
      </pc:sldChg>
      <pc:sldChg chg="addSp delSp modSp add mod modShow">
        <pc:chgData name="Pandarasamy Arjunan" userId="f5e30e74-d283-497e-bf76-fd880089976c" providerId="ADAL" clId="{04C78933-C7B3-4F4A-98A6-F035175AB316}" dt="2024-08-14T11:03:37.826" v="780" actId="729"/>
        <pc:sldMkLst>
          <pc:docMk/>
          <pc:sldMk cId="1853650398" sldId="1400"/>
        </pc:sldMkLst>
        <pc:spChg chg="del mod">
          <ac:chgData name="Pandarasamy Arjunan" userId="f5e30e74-d283-497e-bf76-fd880089976c" providerId="ADAL" clId="{04C78933-C7B3-4F4A-98A6-F035175AB316}" dt="2024-08-14T10:42:59.427" v="489" actId="931"/>
          <ac:spMkLst>
            <pc:docMk/>
            <pc:sldMk cId="1853650398" sldId="1400"/>
            <ac:spMk id="7" creationId="{D744B16F-A6FC-5D16-818A-15466E978F74}"/>
          </ac:spMkLst>
        </pc:spChg>
        <pc:spChg chg="add mod">
          <ac:chgData name="Pandarasamy Arjunan" userId="f5e30e74-d283-497e-bf76-fd880089976c" providerId="ADAL" clId="{04C78933-C7B3-4F4A-98A6-F035175AB316}" dt="2024-08-14T10:46:18.495" v="542" actId="1076"/>
          <ac:spMkLst>
            <pc:docMk/>
            <pc:sldMk cId="1853650398" sldId="1400"/>
            <ac:spMk id="17" creationId="{C8AB86B3-4DB1-DC8F-E4EE-D8C86C463438}"/>
          </ac:spMkLst>
        </pc:spChg>
        <pc:spChg chg="add mod">
          <ac:chgData name="Pandarasamy Arjunan" userId="f5e30e74-d283-497e-bf76-fd880089976c" providerId="ADAL" clId="{04C78933-C7B3-4F4A-98A6-F035175AB316}" dt="2024-08-14T10:46:02.243" v="539" actId="1076"/>
          <ac:spMkLst>
            <pc:docMk/>
            <pc:sldMk cId="1853650398" sldId="1400"/>
            <ac:spMk id="18" creationId="{DDBF64EC-3CE7-5906-59B7-19B98A9A61ED}"/>
          </ac:spMkLst>
        </pc:spChg>
        <pc:spChg chg="add mod">
          <ac:chgData name="Pandarasamy Arjunan" userId="f5e30e74-d283-497e-bf76-fd880089976c" providerId="ADAL" clId="{04C78933-C7B3-4F4A-98A6-F035175AB316}" dt="2024-08-14T10:46:25.480" v="544" actId="255"/>
          <ac:spMkLst>
            <pc:docMk/>
            <pc:sldMk cId="1853650398" sldId="1400"/>
            <ac:spMk id="20" creationId="{0B68E6C5-8C5B-27FB-3707-E5BC13AB1DFE}"/>
          </ac:spMkLst>
        </pc:spChg>
        <pc:spChg chg="add mod">
          <ac:chgData name="Pandarasamy Arjunan" userId="f5e30e74-d283-497e-bf76-fd880089976c" providerId="ADAL" clId="{04C78933-C7B3-4F4A-98A6-F035175AB316}" dt="2024-08-14T10:46:25.480" v="544" actId="255"/>
          <ac:spMkLst>
            <pc:docMk/>
            <pc:sldMk cId="1853650398" sldId="1400"/>
            <ac:spMk id="22" creationId="{465F3ACC-EBBA-191B-1E45-20FEE280CEC8}"/>
          </ac:spMkLst>
        </pc:spChg>
        <pc:spChg chg="add mod">
          <ac:chgData name="Pandarasamy Arjunan" userId="f5e30e74-d283-497e-bf76-fd880089976c" providerId="ADAL" clId="{04C78933-C7B3-4F4A-98A6-F035175AB316}" dt="2024-08-14T10:49:50.739" v="584" actId="1076"/>
          <ac:spMkLst>
            <pc:docMk/>
            <pc:sldMk cId="1853650398" sldId="1400"/>
            <ac:spMk id="23" creationId="{2A676C1B-3AA4-4282-74AD-06DC83DEBE4A}"/>
          </ac:spMkLst>
        </pc:spChg>
        <pc:spChg chg="add del mod">
          <ac:chgData name="Pandarasamy Arjunan" userId="f5e30e74-d283-497e-bf76-fd880089976c" providerId="ADAL" clId="{04C78933-C7B3-4F4A-98A6-F035175AB316}" dt="2024-08-14T10:48:59.831" v="571" actId="478"/>
          <ac:spMkLst>
            <pc:docMk/>
            <pc:sldMk cId="1853650398" sldId="1400"/>
            <ac:spMk id="25" creationId="{28FA2488-02F3-8F8F-93BC-5B70DFD23953}"/>
          </ac:spMkLst>
        </pc:spChg>
        <pc:spChg chg="add mod">
          <ac:chgData name="Pandarasamy Arjunan" userId="f5e30e74-d283-497e-bf76-fd880089976c" providerId="ADAL" clId="{04C78933-C7B3-4F4A-98A6-F035175AB316}" dt="2024-08-14T10:49:32.598" v="580" actId="14100"/>
          <ac:spMkLst>
            <pc:docMk/>
            <pc:sldMk cId="1853650398" sldId="1400"/>
            <ac:spMk id="27" creationId="{4A151ECF-9742-7D8B-A1D0-E813A9FBB3C1}"/>
          </ac:spMkLst>
        </pc:spChg>
        <pc:graphicFrameChg chg="add del mod modGraphic">
          <ac:chgData name="Pandarasamy Arjunan" userId="f5e30e74-d283-497e-bf76-fd880089976c" providerId="ADAL" clId="{04C78933-C7B3-4F4A-98A6-F035175AB316}" dt="2024-08-14T10:52:50.822" v="648" actId="478"/>
          <ac:graphicFrameMkLst>
            <pc:docMk/>
            <pc:sldMk cId="1853650398" sldId="1400"/>
            <ac:graphicFrameMk id="28" creationId="{2F02EAD4-72CA-A42C-5A5D-55AF65DACCEF}"/>
          </ac:graphicFrameMkLst>
        </pc:graphicFrameChg>
        <pc:picChg chg="add del mod">
          <ac:chgData name="Pandarasamy Arjunan" userId="f5e30e74-d283-497e-bf76-fd880089976c" providerId="ADAL" clId="{04C78933-C7B3-4F4A-98A6-F035175AB316}" dt="2024-08-14T10:48:54.916" v="569" actId="478"/>
          <ac:picMkLst>
            <pc:docMk/>
            <pc:sldMk cId="1853650398" sldId="1400"/>
            <ac:picMk id="3" creationId="{66B5B8DA-E719-919F-4364-959A05D6F1CE}"/>
          </ac:picMkLst>
        </pc:picChg>
        <pc:picChg chg="add mod">
          <ac:chgData name="Pandarasamy Arjunan" userId="f5e30e74-d283-497e-bf76-fd880089976c" providerId="ADAL" clId="{04C78933-C7B3-4F4A-98A6-F035175AB316}" dt="2024-08-14T10:45:22.816" v="533" actId="207"/>
          <ac:picMkLst>
            <pc:docMk/>
            <pc:sldMk cId="1853650398" sldId="1400"/>
            <ac:picMk id="9" creationId="{7146DD3D-47F2-C442-3D39-A0A179405668}"/>
          </ac:picMkLst>
        </pc:picChg>
        <pc:picChg chg="add del mod">
          <ac:chgData name="Pandarasamy Arjunan" userId="f5e30e74-d283-497e-bf76-fd880089976c" providerId="ADAL" clId="{04C78933-C7B3-4F4A-98A6-F035175AB316}" dt="2024-08-14T10:46:32.173" v="545" actId="478"/>
          <ac:picMkLst>
            <pc:docMk/>
            <pc:sldMk cId="1853650398" sldId="1400"/>
            <ac:picMk id="11" creationId="{0C05ED66-8418-8885-4E92-7A774EC26713}"/>
          </ac:picMkLst>
        </pc:picChg>
        <pc:picChg chg="add del mod">
          <ac:chgData name="Pandarasamy Arjunan" userId="f5e30e74-d283-497e-bf76-fd880089976c" providerId="ADAL" clId="{04C78933-C7B3-4F4A-98A6-F035175AB316}" dt="2024-08-14T10:46:32.837" v="546" actId="478"/>
          <ac:picMkLst>
            <pc:docMk/>
            <pc:sldMk cId="1853650398" sldId="1400"/>
            <ac:picMk id="13" creationId="{7275B6FB-144F-8AC4-C0D4-A9AB157B5CD2}"/>
          </ac:picMkLst>
        </pc:picChg>
        <pc:picChg chg="add mod">
          <ac:chgData name="Pandarasamy Arjunan" userId="f5e30e74-d283-497e-bf76-fd880089976c" providerId="ADAL" clId="{04C78933-C7B3-4F4A-98A6-F035175AB316}" dt="2024-08-14T10:45:31.416" v="534" actId="207"/>
          <ac:picMkLst>
            <pc:docMk/>
            <pc:sldMk cId="1853650398" sldId="1400"/>
            <ac:picMk id="15" creationId="{FFC19597-08E3-7084-807E-80B5BD0BA6F2}"/>
          </ac:picMkLst>
        </pc:picChg>
        <pc:picChg chg="add mod">
          <ac:chgData name="Pandarasamy Arjunan" userId="f5e30e74-d283-497e-bf76-fd880089976c" providerId="ADAL" clId="{04C78933-C7B3-4F4A-98A6-F035175AB316}" dt="2024-08-14T10:49:37.722" v="582" actId="1076"/>
          <ac:picMkLst>
            <pc:docMk/>
            <pc:sldMk cId="1853650398" sldId="1400"/>
            <ac:picMk id="1026" creationId="{F1D4DDEB-3CF9-E206-4A15-67E15C14B147}"/>
          </ac:picMkLst>
        </pc:picChg>
      </pc:sldChg>
      <pc:sldChg chg="addSp delSp modSp add mod delAnim modAnim">
        <pc:chgData name="Pandarasamy Arjunan" userId="f5e30e74-d283-497e-bf76-fd880089976c" providerId="ADAL" clId="{04C78933-C7B3-4F4A-98A6-F035175AB316}" dt="2024-08-14T11:05:14.871" v="797" actId="20577"/>
        <pc:sldMkLst>
          <pc:docMk/>
          <pc:sldMk cId="3598085830" sldId="1401"/>
        </pc:sldMkLst>
        <pc:spChg chg="add mod">
          <ac:chgData name="Pandarasamy Arjunan" userId="f5e30e74-d283-497e-bf76-fd880089976c" providerId="ADAL" clId="{04C78933-C7B3-4F4A-98A6-F035175AB316}" dt="2024-08-14T10:53:05.557" v="651" actId="1076"/>
          <ac:spMkLst>
            <pc:docMk/>
            <pc:sldMk cId="3598085830" sldId="1401"/>
            <ac:spMk id="3" creationId="{87530CA4-250F-DFB7-57D9-20F3F954CF1D}"/>
          </ac:spMkLst>
        </pc:spChg>
        <pc:spChg chg="add mod">
          <ac:chgData name="Pandarasamy Arjunan" userId="f5e30e74-d283-497e-bf76-fd880089976c" providerId="ADAL" clId="{04C78933-C7B3-4F4A-98A6-F035175AB316}" dt="2024-08-14T11:03:24.644" v="779" actId="1036"/>
          <ac:spMkLst>
            <pc:docMk/>
            <pc:sldMk cId="3598085830" sldId="1401"/>
            <ac:spMk id="7" creationId="{17BFE37C-782C-B6DA-8568-6689D19A3E64}"/>
          </ac:spMkLst>
        </pc:spChg>
        <pc:spChg chg="add del mod">
          <ac:chgData name="Pandarasamy Arjunan" userId="f5e30e74-d283-497e-bf76-fd880089976c" providerId="ADAL" clId="{04C78933-C7B3-4F4A-98A6-F035175AB316}" dt="2024-08-14T11:04:59.987" v="793" actId="478"/>
          <ac:spMkLst>
            <pc:docMk/>
            <pc:sldMk cId="3598085830" sldId="1401"/>
            <ac:spMk id="8" creationId="{7A951725-8814-3D97-AABC-9D22788A3810}"/>
          </ac:spMkLst>
        </pc:spChg>
        <pc:spChg chg="add del mod">
          <ac:chgData name="Pandarasamy Arjunan" userId="f5e30e74-d283-497e-bf76-fd880089976c" providerId="ADAL" clId="{04C78933-C7B3-4F4A-98A6-F035175AB316}" dt="2024-08-14T11:04:53.075" v="790" actId="478"/>
          <ac:spMkLst>
            <pc:docMk/>
            <pc:sldMk cId="3598085830" sldId="1401"/>
            <ac:spMk id="12" creationId="{CF97CD49-7C3C-E3C3-0DAF-CAAC8FFCD337}"/>
          </ac:spMkLst>
        </pc:spChg>
        <pc:spChg chg="add del mod">
          <ac:chgData name="Pandarasamy Arjunan" userId="f5e30e74-d283-497e-bf76-fd880089976c" providerId="ADAL" clId="{04C78933-C7B3-4F4A-98A6-F035175AB316}" dt="2024-08-14T10:56:34.409" v="692" actId="478"/>
          <ac:spMkLst>
            <pc:docMk/>
            <pc:sldMk cId="3598085830" sldId="1401"/>
            <ac:spMk id="16" creationId="{ACA0D667-80DD-105F-90D5-7B3AC345BB8D}"/>
          </ac:spMkLst>
        </pc:spChg>
        <pc:spChg chg="del">
          <ac:chgData name="Pandarasamy Arjunan" userId="f5e30e74-d283-497e-bf76-fd880089976c" providerId="ADAL" clId="{04C78933-C7B3-4F4A-98A6-F035175AB316}" dt="2024-08-14T10:51:15.124" v="625" actId="478"/>
          <ac:spMkLst>
            <pc:docMk/>
            <pc:sldMk cId="3598085830" sldId="1401"/>
            <ac:spMk id="17" creationId="{C8AB86B3-4DB1-DC8F-E4EE-D8C86C463438}"/>
          </ac:spMkLst>
        </pc:spChg>
        <pc:spChg chg="del">
          <ac:chgData name="Pandarasamy Arjunan" userId="f5e30e74-d283-497e-bf76-fd880089976c" providerId="ADAL" clId="{04C78933-C7B3-4F4A-98A6-F035175AB316}" dt="2024-08-14T10:51:24.472" v="629" actId="478"/>
          <ac:spMkLst>
            <pc:docMk/>
            <pc:sldMk cId="3598085830" sldId="1401"/>
            <ac:spMk id="18" creationId="{DDBF64EC-3CE7-5906-59B7-19B98A9A61ED}"/>
          </ac:spMkLst>
        </pc:spChg>
        <pc:spChg chg="del">
          <ac:chgData name="Pandarasamy Arjunan" userId="f5e30e74-d283-497e-bf76-fd880089976c" providerId="ADAL" clId="{04C78933-C7B3-4F4A-98A6-F035175AB316}" dt="2024-08-14T10:51:11.100" v="623" actId="478"/>
          <ac:spMkLst>
            <pc:docMk/>
            <pc:sldMk cId="3598085830" sldId="1401"/>
            <ac:spMk id="20" creationId="{0B68E6C5-8C5B-27FB-3707-E5BC13AB1DFE}"/>
          </ac:spMkLst>
        </pc:spChg>
        <pc:spChg chg="del">
          <ac:chgData name="Pandarasamy Arjunan" userId="f5e30e74-d283-497e-bf76-fd880089976c" providerId="ADAL" clId="{04C78933-C7B3-4F4A-98A6-F035175AB316}" dt="2024-08-14T10:51:06.678" v="621" actId="478"/>
          <ac:spMkLst>
            <pc:docMk/>
            <pc:sldMk cId="3598085830" sldId="1401"/>
            <ac:spMk id="22" creationId="{465F3ACC-EBBA-191B-1E45-20FEE280CEC8}"/>
          </ac:spMkLst>
        </pc:spChg>
        <pc:spChg chg="del mod">
          <ac:chgData name="Pandarasamy Arjunan" userId="f5e30e74-d283-497e-bf76-fd880089976c" providerId="ADAL" clId="{04C78933-C7B3-4F4A-98A6-F035175AB316}" dt="2024-08-14T10:51:26.194" v="631" actId="478"/>
          <ac:spMkLst>
            <pc:docMk/>
            <pc:sldMk cId="3598085830" sldId="1401"/>
            <ac:spMk id="23" creationId="{2A676C1B-3AA4-4282-74AD-06DC83DEBE4A}"/>
          </ac:spMkLst>
        </pc:spChg>
        <pc:spChg chg="add del mod">
          <ac:chgData name="Pandarasamy Arjunan" userId="f5e30e74-d283-497e-bf76-fd880089976c" providerId="ADAL" clId="{04C78933-C7B3-4F4A-98A6-F035175AB316}" dt="2024-08-14T11:04:54.613" v="791" actId="478"/>
          <ac:spMkLst>
            <pc:docMk/>
            <pc:sldMk cId="3598085830" sldId="1401"/>
            <ac:spMk id="24" creationId="{220EF1D3-159F-DD42-69A6-F9CB46E7A573}"/>
          </ac:spMkLst>
        </pc:spChg>
        <pc:spChg chg="del">
          <ac:chgData name="Pandarasamy Arjunan" userId="f5e30e74-d283-497e-bf76-fd880089976c" providerId="ADAL" clId="{04C78933-C7B3-4F4A-98A6-F035175AB316}" dt="2024-08-14T10:51:28.267" v="633" actId="478"/>
          <ac:spMkLst>
            <pc:docMk/>
            <pc:sldMk cId="3598085830" sldId="1401"/>
            <ac:spMk id="27" creationId="{4A151ECF-9742-7D8B-A1D0-E813A9FBB3C1}"/>
          </ac:spMkLst>
        </pc:spChg>
        <pc:graphicFrameChg chg="mod">
          <ac:chgData name="Pandarasamy Arjunan" userId="f5e30e74-d283-497e-bf76-fd880089976c" providerId="ADAL" clId="{04C78933-C7B3-4F4A-98A6-F035175AB316}" dt="2024-08-14T11:05:14.871" v="797" actId="20577"/>
          <ac:graphicFrameMkLst>
            <pc:docMk/>
            <pc:sldMk cId="3598085830" sldId="1401"/>
            <ac:graphicFrameMk id="28" creationId="{2F02EAD4-72CA-A42C-5A5D-55AF65DACCEF}"/>
          </ac:graphicFrameMkLst>
        </pc:graphicFrameChg>
        <pc:picChg chg="add mod">
          <ac:chgData name="Pandarasamy Arjunan" userId="f5e30e74-d283-497e-bf76-fd880089976c" providerId="ADAL" clId="{04C78933-C7B3-4F4A-98A6-F035175AB316}" dt="2024-08-14T10:52:55.394" v="649"/>
          <ac:picMkLst>
            <pc:docMk/>
            <pc:sldMk cId="3598085830" sldId="1401"/>
            <ac:picMk id="2" creationId="{5DA1F581-06CF-D24D-32CF-BF8A720473A1}"/>
          </ac:picMkLst>
        </pc:picChg>
        <pc:picChg chg="del">
          <ac:chgData name="Pandarasamy Arjunan" userId="f5e30e74-d283-497e-bf76-fd880089976c" providerId="ADAL" clId="{04C78933-C7B3-4F4A-98A6-F035175AB316}" dt="2024-08-14T10:51:14.089" v="624" actId="478"/>
          <ac:picMkLst>
            <pc:docMk/>
            <pc:sldMk cId="3598085830" sldId="1401"/>
            <ac:picMk id="9" creationId="{7146DD3D-47F2-C442-3D39-A0A179405668}"/>
          </ac:picMkLst>
        </pc:picChg>
        <pc:picChg chg="add mod">
          <ac:chgData name="Pandarasamy Arjunan" userId="f5e30e74-d283-497e-bf76-fd880089976c" providerId="ADAL" clId="{04C78933-C7B3-4F4A-98A6-F035175AB316}" dt="2024-08-14T11:03:24.644" v="779" actId="1036"/>
          <ac:picMkLst>
            <pc:docMk/>
            <pc:sldMk cId="3598085830" sldId="1401"/>
            <ac:picMk id="10" creationId="{0D27F266-D437-19BD-D874-5A0EC2951D95}"/>
          </ac:picMkLst>
        </pc:picChg>
        <pc:picChg chg="add del mod">
          <ac:chgData name="Pandarasamy Arjunan" userId="f5e30e74-d283-497e-bf76-fd880089976c" providerId="ADAL" clId="{04C78933-C7B3-4F4A-98A6-F035175AB316}" dt="2024-08-14T11:05:12.034" v="796" actId="478"/>
          <ac:picMkLst>
            <pc:docMk/>
            <pc:sldMk cId="3598085830" sldId="1401"/>
            <ac:picMk id="11" creationId="{6870C1F7-4B9C-1E09-152E-FF77D63C360A}"/>
          </ac:picMkLst>
        </pc:picChg>
        <pc:picChg chg="del">
          <ac:chgData name="Pandarasamy Arjunan" userId="f5e30e74-d283-497e-bf76-fd880089976c" providerId="ADAL" clId="{04C78933-C7B3-4F4A-98A6-F035175AB316}" dt="2024-08-14T10:51:22.735" v="628" actId="478"/>
          <ac:picMkLst>
            <pc:docMk/>
            <pc:sldMk cId="3598085830" sldId="1401"/>
            <ac:picMk id="15" creationId="{FFC19597-08E3-7084-807E-80B5BD0BA6F2}"/>
          </ac:picMkLst>
        </pc:picChg>
        <pc:picChg chg="del">
          <ac:chgData name="Pandarasamy Arjunan" userId="f5e30e74-d283-497e-bf76-fd880089976c" providerId="ADAL" clId="{04C78933-C7B3-4F4A-98A6-F035175AB316}" dt="2024-08-14T10:51:26.852" v="632" actId="478"/>
          <ac:picMkLst>
            <pc:docMk/>
            <pc:sldMk cId="3598085830" sldId="1401"/>
            <ac:picMk id="1026" creationId="{F1D4DDEB-3CF9-E206-4A15-67E15C14B147}"/>
          </ac:picMkLst>
        </pc:picChg>
        <pc:cxnChg chg="add del mod">
          <ac:chgData name="Pandarasamy Arjunan" userId="f5e30e74-d283-497e-bf76-fd880089976c" providerId="ADAL" clId="{04C78933-C7B3-4F4A-98A6-F035175AB316}" dt="2024-08-14T11:04:56.121" v="792" actId="478"/>
          <ac:cxnSpMkLst>
            <pc:docMk/>
            <pc:sldMk cId="3598085830" sldId="1401"/>
            <ac:cxnSpMk id="14" creationId="{AFA156FC-2844-21CE-A2AD-EDE6BE038B1F}"/>
          </ac:cxnSpMkLst>
        </pc:cxnChg>
      </pc:sldChg>
      <pc:sldChg chg="delSp add mod delAnim">
        <pc:chgData name="Pandarasamy Arjunan" userId="f5e30e74-d283-497e-bf76-fd880089976c" providerId="ADAL" clId="{04C78933-C7B3-4F4A-98A6-F035175AB316}" dt="2024-08-14T11:05:26.851" v="800" actId="478"/>
        <pc:sldMkLst>
          <pc:docMk/>
          <pc:sldMk cId="2554210473" sldId="1402"/>
        </pc:sldMkLst>
        <pc:spChg chg="del">
          <ac:chgData name="Pandarasamy Arjunan" userId="f5e30e74-d283-497e-bf76-fd880089976c" providerId="ADAL" clId="{04C78933-C7B3-4F4A-98A6-F035175AB316}" dt="2024-08-14T11:05:25.301" v="799" actId="478"/>
          <ac:spMkLst>
            <pc:docMk/>
            <pc:sldMk cId="2554210473" sldId="1402"/>
            <ac:spMk id="12" creationId="{CF97CD49-7C3C-E3C3-0DAF-CAAC8FFCD337}"/>
          </ac:spMkLst>
        </pc:spChg>
        <pc:spChg chg="del">
          <ac:chgData name="Pandarasamy Arjunan" userId="f5e30e74-d283-497e-bf76-fd880089976c" providerId="ADAL" clId="{04C78933-C7B3-4F4A-98A6-F035175AB316}" dt="2024-08-14T11:05:23.274" v="798" actId="478"/>
          <ac:spMkLst>
            <pc:docMk/>
            <pc:sldMk cId="2554210473" sldId="1402"/>
            <ac:spMk id="24" creationId="{220EF1D3-159F-DD42-69A6-F9CB46E7A573}"/>
          </ac:spMkLst>
        </pc:spChg>
        <pc:cxnChg chg="del">
          <ac:chgData name="Pandarasamy Arjunan" userId="f5e30e74-d283-497e-bf76-fd880089976c" providerId="ADAL" clId="{04C78933-C7B3-4F4A-98A6-F035175AB316}" dt="2024-08-14T11:05:26.851" v="800" actId="478"/>
          <ac:cxnSpMkLst>
            <pc:docMk/>
            <pc:sldMk cId="2554210473" sldId="1402"/>
            <ac:cxnSpMk id="14" creationId="{AFA156FC-2844-21CE-A2AD-EDE6BE038B1F}"/>
          </ac:cxnSpMkLst>
        </pc:cxnChg>
      </pc:sldChg>
      <pc:sldChg chg="add modAnim">
        <pc:chgData name="Pandarasamy Arjunan" userId="f5e30e74-d283-497e-bf76-fd880089976c" providerId="ADAL" clId="{04C78933-C7B3-4F4A-98A6-F035175AB316}" dt="2024-08-14T11:06:04.099" v="801"/>
        <pc:sldMkLst>
          <pc:docMk/>
          <pc:sldMk cId="3663006104" sldId="1403"/>
        </pc:sldMkLst>
      </pc:sldChg>
      <pc:sldChg chg="addSp delSp modSp add mod delAnim chgLayout">
        <pc:chgData name="Pandarasamy Arjunan" userId="f5e30e74-d283-497e-bf76-fd880089976c" providerId="ADAL" clId="{04C78933-C7B3-4F4A-98A6-F035175AB316}" dt="2024-08-14T11:19:54.010" v="995" actId="20577"/>
        <pc:sldMkLst>
          <pc:docMk/>
          <pc:sldMk cId="2524319117" sldId="1404"/>
        </pc:sldMkLst>
        <pc:spChg chg="mod ord">
          <ac:chgData name="Pandarasamy Arjunan" userId="f5e30e74-d283-497e-bf76-fd880089976c" providerId="ADAL" clId="{04C78933-C7B3-4F4A-98A6-F035175AB316}" dt="2024-08-14T11:10:50.186" v="832" actId="700"/>
          <ac:spMkLst>
            <pc:docMk/>
            <pc:sldMk cId="2524319117" sldId="1404"/>
            <ac:spMk id="4" creationId="{E91B8314-90F4-70F8-1986-EBA2C7B90998}"/>
          </ac:spMkLst>
        </pc:spChg>
        <pc:spChg chg="mod ord">
          <ac:chgData name="Pandarasamy Arjunan" userId="f5e30e74-d283-497e-bf76-fd880089976c" providerId="ADAL" clId="{04C78933-C7B3-4F4A-98A6-F035175AB316}" dt="2024-08-14T11:10:50.186" v="832" actId="700"/>
          <ac:spMkLst>
            <pc:docMk/>
            <pc:sldMk cId="2524319117" sldId="1404"/>
            <ac:spMk id="5" creationId="{9D858D47-197B-1F46-AD6F-6B31E900E6C8}"/>
          </ac:spMkLst>
        </pc:spChg>
        <pc:spChg chg="mod ord">
          <ac:chgData name="Pandarasamy Arjunan" userId="f5e30e74-d283-497e-bf76-fd880089976c" providerId="ADAL" clId="{04C78933-C7B3-4F4A-98A6-F035175AB316}" dt="2024-08-14T11:19:54.010" v="995" actId="20577"/>
          <ac:spMkLst>
            <pc:docMk/>
            <pc:sldMk cId="2524319117" sldId="1404"/>
            <ac:spMk id="6" creationId="{7407FCA5-392B-D27F-909E-BB61B0F775A7}"/>
          </ac:spMkLst>
        </pc:spChg>
        <pc:spChg chg="del">
          <ac:chgData name="Pandarasamy Arjunan" userId="f5e30e74-d283-497e-bf76-fd880089976c" providerId="ADAL" clId="{04C78933-C7B3-4F4A-98A6-F035175AB316}" dt="2024-08-14T11:06:55.553" v="805" actId="478"/>
          <ac:spMkLst>
            <pc:docMk/>
            <pc:sldMk cId="2524319117" sldId="1404"/>
            <ac:spMk id="7" creationId="{17BFE37C-782C-B6DA-8568-6689D19A3E64}"/>
          </ac:spMkLst>
        </pc:spChg>
        <pc:spChg chg="del">
          <ac:chgData name="Pandarasamy Arjunan" userId="f5e30e74-d283-497e-bf76-fd880089976c" providerId="ADAL" clId="{04C78933-C7B3-4F4A-98A6-F035175AB316}" dt="2024-08-14T11:06:49.476" v="803" actId="478"/>
          <ac:spMkLst>
            <pc:docMk/>
            <pc:sldMk cId="2524319117" sldId="1404"/>
            <ac:spMk id="8" creationId="{7A951725-8814-3D97-AABC-9D22788A3810}"/>
          </ac:spMkLst>
        </pc:spChg>
        <pc:spChg chg="add del mod ord">
          <ac:chgData name="Pandarasamy Arjunan" userId="f5e30e74-d283-497e-bf76-fd880089976c" providerId="ADAL" clId="{04C78933-C7B3-4F4A-98A6-F035175AB316}" dt="2024-08-14T11:19:39.275" v="972" actId="478"/>
          <ac:spMkLst>
            <pc:docMk/>
            <pc:sldMk cId="2524319117" sldId="1404"/>
            <ac:spMk id="9" creationId="{84ABA323-DF94-8A8C-11EC-4A18CF111AE3}"/>
          </ac:spMkLst>
        </pc:spChg>
        <pc:spChg chg="del">
          <ac:chgData name="Pandarasamy Arjunan" userId="f5e30e74-d283-497e-bf76-fd880089976c" providerId="ADAL" clId="{04C78933-C7B3-4F4A-98A6-F035175AB316}" dt="2024-08-14T11:06:49.476" v="803" actId="478"/>
          <ac:spMkLst>
            <pc:docMk/>
            <pc:sldMk cId="2524319117" sldId="1404"/>
            <ac:spMk id="12" creationId="{CF97CD49-7C3C-E3C3-0DAF-CAAC8FFCD337}"/>
          </ac:spMkLst>
        </pc:spChg>
        <pc:spChg chg="del">
          <ac:chgData name="Pandarasamy Arjunan" userId="f5e30e74-d283-497e-bf76-fd880089976c" providerId="ADAL" clId="{04C78933-C7B3-4F4A-98A6-F035175AB316}" dt="2024-08-14T11:06:49.476" v="803" actId="478"/>
          <ac:spMkLst>
            <pc:docMk/>
            <pc:sldMk cId="2524319117" sldId="1404"/>
            <ac:spMk id="24" creationId="{220EF1D3-159F-DD42-69A6-F9CB46E7A573}"/>
          </ac:spMkLst>
        </pc:spChg>
        <pc:graphicFrameChg chg="del">
          <ac:chgData name="Pandarasamy Arjunan" userId="f5e30e74-d283-497e-bf76-fd880089976c" providerId="ADAL" clId="{04C78933-C7B3-4F4A-98A6-F035175AB316}" dt="2024-08-14T11:06:52.251" v="804" actId="478"/>
          <ac:graphicFrameMkLst>
            <pc:docMk/>
            <pc:sldMk cId="2524319117" sldId="1404"/>
            <ac:graphicFrameMk id="28" creationId="{2F02EAD4-72CA-A42C-5A5D-55AF65DACCEF}"/>
          </ac:graphicFrameMkLst>
        </pc:graphicFrameChg>
        <pc:picChg chg="add del mod">
          <ac:chgData name="Pandarasamy Arjunan" userId="f5e30e74-d283-497e-bf76-fd880089976c" providerId="ADAL" clId="{04C78933-C7B3-4F4A-98A6-F035175AB316}" dt="2024-08-14T11:09:57.318" v="827" actId="478"/>
          <ac:picMkLst>
            <pc:docMk/>
            <pc:sldMk cId="2524319117" sldId="1404"/>
            <ac:picMk id="3" creationId="{B0469B3F-8C04-FC3A-76DF-A36CFB9A3652}"/>
          </ac:picMkLst>
        </pc:picChg>
        <pc:picChg chg="del">
          <ac:chgData name="Pandarasamy Arjunan" userId="f5e30e74-d283-497e-bf76-fd880089976c" providerId="ADAL" clId="{04C78933-C7B3-4F4A-98A6-F035175AB316}" dt="2024-08-14T11:06:49.476" v="803" actId="478"/>
          <ac:picMkLst>
            <pc:docMk/>
            <pc:sldMk cId="2524319117" sldId="1404"/>
            <ac:picMk id="10" creationId="{0D27F266-D437-19BD-D874-5A0EC2951D95}"/>
          </ac:picMkLst>
        </pc:picChg>
        <pc:picChg chg="del">
          <ac:chgData name="Pandarasamy Arjunan" userId="f5e30e74-d283-497e-bf76-fd880089976c" providerId="ADAL" clId="{04C78933-C7B3-4F4A-98A6-F035175AB316}" dt="2024-08-14T11:06:49.476" v="803" actId="478"/>
          <ac:picMkLst>
            <pc:docMk/>
            <pc:sldMk cId="2524319117" sldId="1404"/>
            <ac:picMk id="11" creationId="{6870C1F7-4B9C-1E09-152E-FF77D63C360A}"/>
          </ac:picMkLst>
        </pc:picChg>
        <pc:picChg chg="add">
          <ac:chgData name="Pandarasamy Arjunan" userId="f5e30e74-d283-497e-bf76-fd880089976c" providerId="ADAL" clId="{04C78933-C7B3-4F4A-98A6-F035175AB316}" dt="2024-08-14T11:09:55.165" v="826"/>
          <ac:picMkLst>
            <pc:docMk/>
            <pc:sldMk cId="2524319117" sldId="1404"/>
            <ac:picMk id="3074" creationId="{B22DE352-A288-3D69-0121-98E57A1604F8}"/>
          </ac:picMkLst>
        </pc:picChg>
        <pc:picChg chg="add mod">
          <ac:chgData name="Pandarasamy Arjunan" userId="f5e30e74-d283-497e-bf76-fd880089976c" providerId="ADAL" clId="{04C78933-C7B3-4F4A-98A6-F035175AB316}" dt="2024-08-14T11:13:28.613" v="910" actId="14100"/>
          <ac:picMkLst>
            <pc:docMk/>
            <pc:sldMk cId="2524319117" sldId="1404"/>
            <ac:picMk id="3076" creationId="{BDFA8E47-29C4-2D01-A31B-6B7F6E82AFD7}"/>
          </ac:picMkLst>
        </pc:picChg>
        <pc:cxnChg chg="del">
          <ac:chgData name="Pandarasamy Arjunan" userId="f5e30e74-d283-497e-bf76-fd880089976c" providerId="ADAL" clId="{04C78933-C7B3-4F4A-98A6-F035175AB316}" dt="2024-08-14T11:06:49.476" v="803" actId="478"/>
          <ac:cxnSpMkLst>
            <pc:docMk/>
            <pc:sldMk cId="2524319117" sldId="1404"/>
            <ac:cxnSpMk id="14" creationId="{AFA156FC-2844-21CE-A2AD-EDE6BE038B1F}"/>
          </ac:cxnSpMkLst>
        </pc:cxnChg>
      </pc:sldChg>
      <pc:sldChg chg="add del">
        <pc:chgData name="Pandarasamy Arjunan" userId="f5e30e74-d283-497e-bf76-fd880089976c" providerId="ADAL" clId="{04C78933-C7B3-4F4A-98A6-F035175AB316}" dt="2024-08-14T11:19:33.821" v="971" actId="47"/>
        <pc:sldMkLst>
          <pc:docMk/>
          <pc:sldMk cId="1989364540" sldId="1405"/>
        </pc:sldMkLst>
      </pc:sldChg>
      <pc:sldChg chg="delSp modSp add del mod">
        <pc:chgData name="Pandarasamy Arjunan" userId="f5e30e74-d283-497e-bf76-fd880089976c" providerId="ADAL" clId="{04C78933-C7B3-4F4A-98A6-F035175AB316}" dt="2024-08-14T11:19:04.712" v="965" actId="47"/>
        <pc:sldMkLst>
          <pc:docMk/>
          <pc:sldMk cId="1322144111" sldId="1406"/>
        </pc:sldMkLst>
        <pc:spChg chg="mod">
          <ac:chgData name="Pandarasamy Arjunan" userId="f5e30e74-d283-497e-bf76-fd880089976c" providerId="ADAL" clId="{04C78933-C7B3-4F4A-98A6-F035175AB316}" dt="2024-08-14T11:14:06.326" v="918" actId="1076"/>
          <ac:spMkLst>
            <pc:docMk/>
            <pc:sldMk cId="1322144111" sldId="1406"/>
            <ac:spMk id="6" creationId="{7407FCA5-392B-D27F-909E-BB61B0F775A7}"/>
          </ac:spMkLst>
        </pc:spChg>
        <pc:spChg chg="mod">
          <ac:chgData name="Pandarasamy Arjunan" userId="f5e30e74-d283-497e-bf76-fd880089976c" providerId="ADAL" clId="{04C78933-C7B3-4F4A-98A6-F035175AB316}" dt="2024-08-14T11:14:23.919" v="924" actId="113"/>
          <ac:spMkLst>
            <pc:docMk/>
            <pc:sldMk cId="1322144111" sldId="1406"/>
            <ac:spMk id="9" creationId="{84ABA323-DF94-8A8C-11EC-4A18CF111AE3}"/>
          </ac:spMkLst>
        </pc:spChg>
        <pc:picChg chg="del mod">
          <ac:chgData name="Pandarasamy Arjunan" userId="f5e30e74-d283-497e-bf76-fd880089976c" providerId="ADAL" clId="{04C78933-C7B3-4F4A-98A6-F035175AB316}" dt="2024-08-14T11:14:09.336" v="919" actId="478"/>
          <ac:picMkLst>
            <pc:docMk/>
            <pc:sldMk cId="1322144111" sldId="1406"/>
            <ac:picMk id="3076" creationId="{BDFA8E47-29C4-2D01-A31B-6B7F6E82AFD7}"/>
          </ac:picMkLst>
        </pc:picChg>
      </pc:sldChg>
      <pc:sldChg chg="add del">
        <pc:chgData name="Pandarasamy Arjunan" userId="f5e30e74-d283-497e-bf76-fd880089976c" providerId="ADAL" clId="{04C78933-C7B3-4F4A-98A6-F035175AB316}" dt="2024-08-14T11:19:04.712" v="965" actId="47"/>
        <pc:sldMkLst>
          <pc:docMk/>
          <pc:sldMk cId="2858767242" sldId="1407"/>
        </pc:sldMkLst>
      </pc:sldChg>
      <pc:sldChg chg="addSp delSp modSp add del mod">
        <pc:chgData name="Pandarasamy Arjunan" userId="f5e30e74-d283-497e-bf76-fd880089976c" providerId="ADAL" clId="{04C78933-C7B3-4F4A-98A6-F035175AB316}" dt="2024-08-14T11:22:28.883" v="996" actId="47"/>
        <pc:sldMkLst>
          <pc:docMk/>
          <pc:sldMk cId="2920198896" sldId="1408"/>
        </pc:sldMkLst>
        <pc:spChg chg="mod">
          <ac:chgData name="Pandarasamy Arjunan" userId="f5e30e74-d283-497e-bf76-fd880089976c" providerId="ADAL" clId="{04C78933-C7B3-4F4A-98A6-F035175AB316}" dt="2024-08-14T11:17:43.185" v="940" actId="20577"/>
          <ac:spMkLst>
            <pc:docMk/>
            <pc:sldMk cId="2920198896" sldId="1408"/>
            <ac:spMk id="6" creationId="{7407FCA5-392B-D27F-909E-BB61B0F775A7}"/>
          </ac:spMkLst>
        </pc:spChg>
        <pc:picChg chg="del">
          <ac:chgData name="Pandarasamy Arjunan" userId="f5e30e74-d283-497e-bf76-fd880089976c" providerId="ADAL" clId="{04C78933-C7B3-4F4A-98A6-F035175AB316}" dt="2024-08-14T11:17:26.576" v="927" actId="478"/>
          <ac:picMkLst>
            <pc:docMk/>
            <pc:sldMk cId="2920198896" sldId="1408"/>
            <ac:picMk id="3" creationId="{B0469B3F-8C04-FC3A-76DF-A36CFB9A3652}"/>
          </ac:picMkLst>
        </pc:picChg>
        <pc:picChg chg="add mod">
          <ac:chgData name="Pandarasamy Arjunan" userId="f5e30e74-d283-497e-bf76-fd880089976c" providerId="ADAL" clId="{04C78933-C7B3-4F4A-98A6-F035175AB316}" dt="2024-08-14T11:17:32.281" v="930" actId="1076"/>
          <ac:picMkLst>
            <pc:docMk/>
            <pc:sldMk cId="2920198896" sldId="1408"/>
            <ac:picMk id="7170" creationId="{BCBB0868-154C-0A5A-EC28-B06D09B5DF4B}"/>
          </ac:picMkLst>
        </pc:picChg>
      </pc:sldChg>
      <pc:sldChg chg="addSp delSp modSp add mod ord">
        <pc:chgData name="Pandarasamy Arjunan" userId="f5e30e74-d283-497e-bf76-fd880089976c" providerId="ADAL" clId="{04C78933-C7B3-4F4A-98A6-F035175AB316}" dt="2024-08-14T11:25:54.631" v="1053"/>
        <pc:sldMkLst>
          <pc:docMk/>
          <pc:sldMk cId="1858024834" sldId="1409"/>
        </pc:sldMkLst>
        <pc:spChg chg="add del mod">
          <ac:chgData name="Pandarasamy Arjunan" userId="f5e30e74-d283-497e-bf76-fd880089976c" providerId="ADAL" clId="{04C78933-C7B3-4F4A-98A6-F035175AB316}" dt="2024-08-14T11:17:54.535" v="943" actId="478"/>
          <ac:spMkLst>
            <pc:docMk/>
            <pc:sldMk cId="1858024834" sldId="1409"/>
            <ac:spMk id="3" creationId="{77E30C76-B761-FDAB-2442-39D12DBBBE9E}"/>
          </ac:spMkLst>
        </pc:spChg>
        <pc:spChg chg="mod">
          <ac:chgData name="Pandarasamy Arjunan" userId="f5e30e74-d283-497e-bf76-fd880089976c" providerId="ADAL" clId="{04C78933-C7B3-4F4A-98A6-F035175AB316}" dt="2024-08-14T11:19:22.899" v="969" actId="1076"/>
          <ac:spMkLst>
            <pc:docMk/>
            <pc:sldMk cId="1858024834" sldId="1409"/>
            <ac:spMk id="6" creationId="{7407FCA5-392B-D27F-909E-BB61B0F775A7}"/>
          </ac:spMkLst>
        </pc:spChg>
        <pc:spChg chg="del">
          <ac:chgData name="Pandarasamy Arjunan" userId="f5e30e74-d283-497e-bf76-fd880089976c" providerId="ADAL" clId="{04C78933-C7B3-4F4A-98A6-F035175AB316}" dt="2024-08-14T11:17:51.946" v="942" actId="478"/>
          <ac:spMkLst>
            <pc:docMk/>
            <pc:sldMk cId="1858024834" sldId="1409"/>
            <ac:spMk id="9" creationId="{84ABA323-DF94-8A8C-11EC-4A18CF111AE3}"/>
          </ac:spMkLst>
        </pc:spChg>
        <pc:picChg chg="add mod">
          <ac:chgData name="Pandarasamy Arjunan" userId="f5e30e74-d283-497e-bf76-fd880089976c" providerId="ADAL" clId="{04C78933-C7B3-4F4A-98A6-F035175AB316}" dt="2024-08-14T11:19:29.874" v="970" actId="1076"/>
          <ac:picMkLst>
            <pc:docMk/>
            <pc:sldMk cId="1858024834" sldId="1409"/>
            <ac:picMk id="7" creationId="{468B2CF1-FFDB-98A1-431E-0B93C46A0934}"/>
          </ac:picMkLst>
        </pc:picChg>
      </pc:sldChg>
      <pc:sldChg chg="addSp delSp modSp new mod modAnim">
        <pc:chgData name="Pandarasamy Arjunan" userId="f5e30e74-d283-497e-bf76-fd880089976c" providerId="ADAL" clId="{04C78933-C7B3-4F4A-98A6-F035175AB316}" dt="2024-08-14T11:25:49.386" v="1051" actId="1076"/>
        <pc:sldMkLst>
          <pc:docMk/>
          <pc:sldMk cId="1827384118" sldId="1410"/>
        </pc:sldMkLst>
        <pc:spChg chg="del">
          <ac:chgData name="Pandarasamy Arjunan" userId="f5e30e74-d283-497e-bf76-fd880089976c" providerId="ADAL" clId="{04C78933-C7B3-4F4A-98A6-F035175AB316}" dt="2024-08-14T11:22:57.524" v="998"/>
          <ac:spMkLst>
            <pc:docMk/>
            <pc:sldMk cId="1827384118" sldId="1410"/>
            <ac:spMk id="2" creationId="{9744D54D-088D-0C2B-5498-EDFCC17505AC}"/>
          </ac:spMkLst>
        </pc:spChg>
        <pc:spChg chg="mod">
          <ac:chgData name="Pandarasamy Arjunan" userId="f5e30e74-d283-497e-bf76-fd880089976c" providerId="ADAL" clId="{04C78933-C7B3-4F4A-98A6-F035175AB316}" dt="2024-08-14T11:24:18.781" v="1037" actId="6549"/>
          <ac:spMkLst>
            <pc:docMk/>
            <pc:sldMk cId="1827384118" sldId="1410"/>
            <ac:spMk id="3" creationId="{FDFFF07E-A626-CCCD-E18F-22C81E38DCD3}"/>
          </ac:spMkLst>
        </pc:spChg>
        <pc:spChg chg="add mod">
          <ac:chgData name="Pandarasamy Arjunan" userId="f5e30e74-d283-497e-bf76-fd880089976c" providerId="ADAL" clId="{04C78933-C7B3-4F4A-98A6-F035175AB316}" dt="2024-08-14T11:25:49.386" v="1051" actId="1076"/>
          <ac:spMkLst>
            <pc:docMk/>
            <pc:sldMk cId="1827384118" sldId="1410"/>
            <ac:spMk id="6" creationId="{EC5A4FA6-6B81-5BDE-74C0-922B5B0787EA}"/>
          </ac:spMkLst>
        </pc:spChg>
      </pc:sldChg>
      <pc:sldChg chg="addSp delSp modSp add mod">
        <pc:chgData name="Pandarasamy Arjunan" userId="f5e30e74-d283-497e-bf76-fd880089976c" providerId="ADAL" clId="{04C78933-C7B3-4F4A-98A6-F035175AB316}" dt="2024-08-14T11:29:33.605" v="1076"/>
        <pc:sldMkLst>
          <pc:docMk/>
          <pc:sldMk cId="1258798013" sldId="1411"/>
        </pc:sldMkLst>
        <pc:spChg chg="add">
          <ac:chgData name="Pandarasamy Arjunan" userId="f5e30e74-d283-497e-bf76-fd880089976c" providerId="ADAL" clId="{04C78933-C7B3-4F4A-98A6-F035175AB316}" dt="2024-08-14T11:28:29.920" v="1055"/>
          <ac:spMkLst>
            <pc:docMk/>
            <pc:sldMk cId="1258798013" sldId="1411"/>
            <ac:spMk id="2" creationId="{3825CA0D-CC3F-8673-53B9-4E10D30BD360}"/>
          </ac:spMkLst>
        </pc:spChg>
        <pc:spChg chg="mod">
          <ac:chgData name="Pandarasamy Arjunan" userId="f5e30e74-d283-497e-bf76-fd880089976c" providerId="ADAL" clId="{04C78933-C7B3-4F4A-98A6-F035175AB316}" dt="2024-08-14T11:29:33.605" v="1076"/>
          <ac:spMkLst>
            <pc:docMk/>
            <pc:sldMk cId="1258798013" sldId="1411"/>
            <ac:spMk id="3" creationId="{FDFFF07E-A626-CCCD-E18F-22C81E38DCD3}"/>
          </ac:spMkLst>
        </pc:spChg>
        <pc:spChg chg="del">
          <ac:chgData name="Pandarasamy Arjunan" userId="f5e30e74-d283-497e-bf76-fd880089976c" providerId="ADAL" clId="{04C78933-C7B3-4F4A-98A6-F035175AB316}" dt="2024-08-14T11:28:33.249" v="1056" actId="478"/>
          <ac:spMkLst>
            <pc:docMk/>
            <pc:sldMk cId="1258798013" sldId="1411"/>
            <ac:spMk id="6" creationId="{EC5A4FA6-6B81-5BDE-74C0-922B5B0787EA}"/>
          </ac:spMkLst>
        </pc:spChg>
        <pc:spChg chg="add del mod">
          <ac:chgData name="Pandarasamy Arjunan" userId="f5e30e74-d283-497e-bf76-fd880089976c" providerId="ADAL" clId="{04C78933-C7B3-4F4A-98A6-F035175AB316}" dt="2024-08-14T11:28:35.287" v="1057"/>
          <ac:spMkLst>
            <pc:docMk/>
            <pc:sldMk cId="1258798013" sldId="1411"/>
            <ac:spMk id="7" creationId="{55C772B5-66D5-E0F9-09D6-62BE2A38F44C}"/>
          </ac:spMkLst>
        </pc:spChg>
        <pc:spChg chg="add del mod">
          <ac:chgData name="Pandarasamy Arjunan" userId="f5e30e74-d283-497e-bf76-fd880089976c" providerId="ADAL" clId="{04C78933-C7B3-4F4A-98A6-F035175AB316}" dt="2024-08-14T11:29:22.828" v="1074" actId="207"/>
          <ac:spMkLst>
            <pc:docMk/>
            <pc:sldMk cId="1258798013" sldId="1411"/>
            <ac:spMk id="8" creationId="{279A6C67-780D-C95E-D013-E38A42AF265A}"/>
          </ac:spMkLst>
        </pc:spChg>
        <pc:spChg chg="add mod">
          <ac:chgData name="Pandarasamy Arjunan" userId="f5e30e74-d283-497e-bf76-fd880089976c" providerId="ADAL" clId="{04C78933-C7B3-4F4A-98A6-F035175AB316}" dt="2024-08-14T11:28:38.051" v="1058" actId="478"/>
          <ac:spMkLst>
            <pc:docMk/>
            <pc:sldMk cId="1258798013" sldId="1411"/>
            <ac:spMk id="9" creationId="{DD1A6E6F-361B-C93B-5A1E-397BE851657D}"/>
          </ac:spMkLst>
        </pc:spChg>
      </pc:sldChg>
      <pc:sldChg chg="modSp new mod">
        <pc:chgData name="Pandarasamy Arjunan" userId="f5e30e74-d283-497e-bf76-fd880089976c" providerId="ADAL" clId="{04C78933-C7B3-4F4A-98A6-F035175AB316}" dt="2024-08-14T11:40:20.087" v="1208" actId="207"/>
        <pc:sldMkLst>
          <pc:docMk/>
          <pc:sldMk cId="1048506491" sldId="1412"/>
        </pc:sldMkLst>
        <pc:spChg chg="mod">
          <ac:chgData name="Pandarasamy Arjunan" userId="f5e30e74-d283-497e-bf76-fd880089976c" providerId="ADAL" clId="{04C78933-C7B3-4F4A-98A6-F035175AB316}" dt="2024-08-14T11:40:20.087" v="1208" actId="207"/>
          <ac:spMkLst>
            <pc:docMk/>
            <pc:sldMk cId="1048506491" sldId="1412"/>
            <ac:spMk id="2" creationId="{6531F7D9-658A-E653-B768-950DCFFCDA51}"/>
          </ac:spMkLst>
        </pc:spChg>
        <pc:spChg chg="mod">
          <ac:chgData name="Pandarasamy Arjunan" userId="f5e30e74-d283-497e-bf76-fd880089976c" providerId="ADAL" clId="{04C78933-C7B3-4F4A-98A6-F035175AB316}" dt="2024-08-14T11:34:49.176" v="1127" actId="20577"/>
          <ac:spMkLst>
            <pc:docMk/>
            <pc:sldMk cId="1048506491" sldId="1412"/>
            <ac:spMk id="3" creationId="{7273C014-D2B2-54DB-2817-6F83D894AF18}"/>
          </ac:spMkLst>
        </pc:spChg>
      </pc:sldChg>
      <pc:sldChg chg="modSp add mod">
        <pc:chgData name="Pandarasamy Arjunan" userId="f5e30e74-d283-497e-bf76-fd880089976c" providerId="ADAL" clId="{04C78933-C7B3-4F4A-98A6-F035175AB316}" dt="2024-08-14T11:44:31.006" v="1461" actId="20577"/>
        <pc:sldMkLst>
          <pc:docMk/>
          <pc:sldMk cId="47679339" sldId="1413"/>
        </pc:sldMkLst>
        <pc:spChg chg="mod">
          <ac:chgData name="Pandarasamy Arjunan" userId="f5e30e74-d283-497e-bf76-fd880089976c" providerId="ADAL" clId="{04C78933-C7B3-4F4A-98A6-F035175AB316}" dt="2024-08-14T11:44:31.006" v="1461" actId="20577"/>
          <ac:spMkLst>
            <pc:docMk/>
            <pc:sldMk cId="47679339" sldId="1413"/>
            <ac:spMk id="2" creationId="{6531F7D9-658A-E653-B768-950DCFFCDA51}"/>
          </ac:spMkLst>
        </pc:spChg>
        <pc:spChg chg="mod">
          <ac:chgData name="Pandarasamy Arjunan" userId="f5e30e74-d283-497e-bf76-fd880089976c" providerId="ADAL" clId="{04C78933-C7B3-4F4A-98A6-F035175AB316}" dt="2024-08-14T11:40:48.540" v="1210"/>
          <ac:spMkLst>
            <pc:docMk/>
            <pc:sldMk cId="47679339" sldId="1413"/>
            <ac:spMk id="3" creationId="{7273C014-D2B2-54DB-2817-6F83D894AF18}"/>
          </ac:spMkLst>
        </pc:spChg>
      </pc:sldChg>
      <pc:sldChg chg="modSp add mod">
        <pc:chgData name="Pandarasamy Arjunan" userId="f5e30e74-d283-497e-bf76-fd880089976c" providerId="ADAL" clId="{04C78933-C7B3-4F4A-98A6-F035175AB316}" dt="2024-08-14T11:46:45.511" v="1487" actId="6549"/>
        <pc:sldMkLst>
          <pc:docMk/>
          <pc:sldMk cId="971323240" sldId="1414"/>
        </pc:sldMkLst>
        <pc:spChg chg="mod">
          <ac:chgData name="Pandarasamy Arjunan" userId="f5e30e74-d283-497e-bf76-fd880089976c" providerId="ADAL" clId="{04C78933-C7B3-4F4A-98A6-F035175AB316}" dt="2024-08-14T11:46:45.511" v="1487" actId="6549"/>
          <ac:spMkLst>
            <pc:docMk/>
            <pc:sldMk cId="971323240" sldId="1414"/>
            <ac:spMk id="2" creationId="{6531F7D9-658A-E653-B768-950DCFFCDA51}"/>
          </ac:spMkLst>
        </pc:spChg>
        <pc:spChg chg="mod">
          <ac:chgData name="Pandarasamy Arjunan" userId="f5e30e74-d283-497e-bf76-fd880089976c" providerId="ADAL" clId="{04C78933-C7B3-4F4A-98A6-F035175AB316}" dt="2024-08-14T11:44:47.799" v="1477" actId="20577"/>
          <ac:spMkLst>
            <pc:docMk/>
            <pc:sldMk cId="971323240" sldId="1414"/>
            <ac:spMk id="3" creationId="{7273C014-D2B2-54DB-2817-6F83D894AF18}"/>
          </ac:spMkLst>
        </pc:spChg>
      </pc:sldChg>
      <pc:sldChg chg="addSp modSp add mod">
        <pc:chgData name="Pandarasamy Arjunan" userId="f5e30e74-d283-497e-bf76-fd880089976c" providerId="ADAL" clId="{04C78933-C7B3-4F4A-98A6-F035175AB316}" dt="2024-08-14T11:55:55.722" v="1563" actId="207"/>
        <pc:sldMkLst>
          <pc:docMk/>
          <pc:sldMk cId="2279054597" sldId="1415"/>
        </pc:sldMkLst>
        <pc:spChg chg="mod">
          <ac:chgData name="Pandarasamy Arjunan" userId="f5e30e74-d283-497e-bf76-fd880089976c" providerId="ADAL" clId="{04C78933-C7B3-4F4A-98A6-F035175AB316}" dt="2024-08-14T11:55:55.722" v="1563" actId="207"/>
          <ac:spMkLst>
            <pc:docMk/>
            <pc:sldMk cId="2279054597" sldId="1415"/>
            <ac:spMk id="2" creationId="{6531F7D9-658A-E653-B768-950DCFFCDA51}"/>
          </ac:spMkLst>
        </pc:spChg>
        <pc:spChg chg="mod">
          <ac:chgData name="Pandarasamy Arjunan" userId="f5e30e74-d283-497e-bf76-fd880089976c" providerId="ADAL" clId="{04C78933-C7B3-4F4A-98A6-F035175AB316}" dt="2024-08-14T11:47:21.487" v="1508" actId="20577"/>
          <ac:spMkLst>
            <pc:docMk/>
            <pc:sldMk cId="2279054597" sldId="1415"/>
            <ac:spMk id="3" creationId="{7273C014-D2B2-54DB-2817-6F83D894AF18}"/>
          </ac:spMkLst>
        </pc:spChg>
        <pc:spChg chg="add">
          <ac:chgData name="Pandarasamy Arjunan" userId="f5e30e74-d283-497e-bf76-fd880089976c" providerId="ADAL" clId="{04C78933-C7B3-4F4A-98A6-F035175AB316}" dt="2024-08-14T11:53:43.873" v="1517"/>
          <ac:spMkLst>
            <pc:docMk/>
            <pc:sldMk cId="2279054597" sldId="1415"/>
            <ac:spMk id="6" creationId="{D2768FCB-D749-6813-0A47-F1710513E3AC}"/>
          </ac:spMkLst>
        </pc:spChg>
      </pc:sldChg>
      <pc:sldChg chg="modSp add mod">
        <pc:chgData name="Pandarasamy Arjunan" userId="f5e30e74-d283-497e-bf76-fd880089976c" providerId="ADAL" clId="{04C78933-C7B3-4F4A-98A6-F035175AB316}" dt="2024-08-14T11:58:27.790" v="1610" actId="20577"/>
        <pc:sldMkLst>
          <pc:docMk/>
          <pc:sldMk cId="3358024734" sldId="1416"/>
        </pc:sldMkLst>
        <pc:spChg chg="mod">
          <ac:chgData name="Pandarasamy Arjunan" userId="f5e30e74-d283-497e-bf76-fd880089976c" providerId="ADAL" clId="{04C78933-C7B3-4F4A-98A6-F035175AB316}" dt="2024-08-14T11:58:27.790" v="1610" actId="20577"/>
          <ac:spMkLst>
            <pc:docMk/>
            <pc:sldMk cId="3358024734" sldId="1416"/>
            <ac:spMk id="2" creationId="{6531F7D9-658A-E653-B768-950DCFFCDA51}"/>
          </ac:spMkLst>
        </pc:spChg>
        <pc:spChg chg="mod">
          <ac:chgData name="Pandarasamy Arjunan" userId="f5e30e74-d283-497e-bf76-fd880089976c" providerId="ADAL" clId="{04C78933-C7B3-4F4A-98A6-F035175AB316}" dt="2024-08-14T11:56:23.422" v="1566" actId="27636"/>
          <ac:spMkLst>
            <pc:docMk/>
            <pc:sldMk cId="3358024734" sldId="1416"/>
            <ac:spMk id="3" creationId="{7273C014-D2B2-54DB-2817-6F83D894AF18}"/>
          </ac:spMkLst>
        </pc:spChg>
      </pc:sldChg>
      <pc:sldChg chg="modSp new mod">
        <pc:chgData name="Pandarasamy Arjunan" userId="f5e30e74-d283-497e-bf76-fd880089976c" providerId="ADAL" clId="{04C78933-C7B3-4F4A-98A6-F035175AB316}" dt="2024-08-14T12:00:06.704" v="1617"/>
        <pc:sldMkLst>
          <pc:docMk/>
          <pc:sldMk cId="3373981991" sldId="1417"/>
        </pc:sldMkLst>
        <pc:spChg chg="mod">
          <ac:chgData name="Pandarasamy Arjunan" userId="f5e30e74-d283-497e-bf76-fd880089976c" providerId="ADAL" clId="{04C78933-C7B3-4F4A-98A6-F035175AB316}" dt="2024-08-14T12:00:06.704" v="1617"/>
          <ac:spMkLst>
            <pc:docMk/>
            <pc:sldMk cId="3373981991" sldId="1417"/>
            <ac:spMk id="2" creationId="{F2FAAC7F-76DA-0A21-4D8A-AAB99107DCF3}"/>
          </ac:spMkLst>
        </pc:spChg>
        <pc:spChg chg="mod">
          <ac:chgData name="Pandarasamy Arjunan" userId="f5e30e74-d283-497e-bf76-fd880089976c" providerId="ADAL" clId="{04C78933-C7B3-4F4A-98A6-F035175AB316}" dt="2024-08-14T11:59:39.938" v="1612"/>
          <ac:spMkLst>
            <pc:docMk/>
            <pc:sldMk cId="3373981991" sldId="1417"/>
            <ac:spMk id="3" creationId="{066D9EAC-1211-BE9B-150C-755FE62E4C85}"/>
          </ac:spMkLst>
        </pc:spChg>
      </pc:sldChg>
      <pc:sldChg chg="addSp delSp modSp new mod modShow">
        <pc:chgData name="Pandarasamy Arjunan" userId="f5e30e74-d283-497e-bf76-fd880089976c" providerId="ADAL" clId="{04C78933-C7B3-4F4A-98A6-F035175AB316}" dt="2024-08-14T12:02:35.695" v="1655" actId="729"/>
        <pc:sldMkLst>
          <pc:docMk/>
          <pc:sldMk cId="3879901041" sldId="1418"/>
        </pc:sldMkLst>
        <pc:spChg chg="del">
          <ac:chgData name="Pandarasamy Arjunan" userId="f5e30e74-d283-497e-bf76-fd880089976c" providerId="ADAL" clId="{04C78933-C7B3-4F4A-98A6-F035175AB316}" dt="2024-08-14T12:01:42.026" v="1654" actId="478"/>
          <ac:spMkLst>
            <pc:docMk/>
            <pc:sldMk cId="3879901041" sldId="1418"/>
            <ac:spMk id="2" creationId="{E7F758EB-694A-8494-9124-4AAF00BA1E38}"/>
          </ac:spMkLst>
        </pc:spChg>
        <pc:spChg chg="mod">
          <ac:chgData name="Pandarasamy Arjunan" userId="f5e30e74-d283-497e-bf76-fd880089976c" providerId="ADAL" clId="{04C78933-C7B3-4F4A-98A6-F035175AB316}" dt="2024-08-14T12:01:37.256" v="1653" actId="404"/>
          <ac:spMkLst>
            <pc:docMk/>
            <pc:sldMk cId="3879901041" sldId="1418"/>
            <ac:spMk id="3" creationId="{F25B9067-8D26-3887-D5CF-4A6E432DC870}"/>
          </ac:spMkLst>
        </pc:spChg>
        <pc:picChg chg="add mod">
          <ac:chgData name="Pandarasamy Arjunan" userId="f5e30e74-d283-497e-bf76-fd880089976c" providerId="ADAL" clId="{04C78933-C7B3-4F4A-98A6-F035175AB316}" dt="2024-08-14T12:01:30.665" v="1650" actId="1076"/>
          <ac:picMkLst>
            <pc:docMk/>
            <pc:sldMk cId="3879901041" sldId="1418"/>
            <ac:picMk id="7" creationId="{0F522922-5113-206F-9111-657F9FE510CA}"/>
          </ac:picMkLst>
        </pc:picChg>
      </pc:sldChg>
      <pc:sldChg chg="modSp new mod">
        <pc:chgData name="Pandarasamy Arjunan" userId="f5e30e74-d283-497e-bf76-fd880089976c" providerId="ADAL" clId="{04C78933-C7B3-4F4A-98A6-F035175AB316}" dt="2024-08-14T12:03:34.331" v="1695"/>
        <pc:sldMkLst>
          <pc:docMk/>
          <pc:sldMk cId="243062372" sldId="1419"/>
        </pc:sldMkLst>
        <pc:spChg chg="mod">
          <ac:chgData name="Pandarasamy Arjunan" userId="f5e30e74-d283-497e-bf76-fd880089976c" providerId="ADAL" clId="{04C78933-C7B3-4F4A-98A6-F035175AB316}" dt="2024-08-14T12:03:34.331" v="1695"/>
          <ac:spMkLst>
            <pc:docMk/>
            <pc:sldMk cId="243062372" sldId="1419"/>
            <ac:spMk id="2" creationId="{BBCF82D6-02A9-9643-31DA-85B4CFCA382D}"/>
          </ac:spMkLst>
        </pc:spChg>
        <pc:spChg chg="mod">
          <ac:chgData name="Pandarasamy Arjunan" userId="f5e30e74-d283-497e-bf76-fd880089976c" providerId="ADAL" clId="{04C78933-C7B3-4F4A-98A6-F035175AB316}" dt="2024-08-14T12:02:43.591" v="1667" actId="20577"/>
          <ac:spMkLst>
            <pc:docMk/>
            <pc:sldMk cId="243062372" sldId="1419"/>
            <ac:spMk id="3" creationId="{F5DD4C8B-7D36-9F07-BEA6-4BDFACC8F978}"/>
          </ac:spMkLst>
        </pc:spChg>
      </pc:sldChg>
    </pc:docChg>
  </pc:docChgLst>
  <pc:docChgLst>
    <pc:chgData name="Pandarasamy Arjunan" userId="f5e30e74-d283-497e-bf76-fd880089976c" providerId="ADAL" clId="{C5E065FC-9592-41A5-B5BA-027AA8232958}"/>
    <pc:docChg chg="undo custSel addSld delSld modSld sldOrd">
      <pc:chgData name="Pandarasamy Arjunan" userId="f5e30e74-d283-497e-bf76-fd880089976c" providerId="ADAL" clId="{C5E065FC-9592-41A5-B5BA-027AA8232958}" dt="2024-09-23T14:59:24.424" v="178" actId="47"/>
      <pc:docMkLst>
        <pc:docMk/>
      </pc:docMkLst>
      <pc:sldChg chg="add">
        <pc:chgData name="Pandarasamy Arjunan" userId="f5e30e74-d283-497e-bf76-fd880089976c" providerId="ADAL" clId="{C5E065FC-9592-41A5-B5BA-027AA8232958}" dt="2024-09-23T11:17:24.450" v="49"/>
        <pc:sldMkLst>
          <pc:docMk/>
          <pc:sldMk cId="0" sldId="258"/>
        </pc:sldMkLst>
      </pc:sldChg>
      <pc:sldChg chg="addSp modSp add mod modClrScheme chgLayout">
        <pc:chgData name="Pandarasamy Arjunan" userId="f5e30e74-d283-497e-bf76-fd880089976c" providerId="ADAL" clId="{C5E065FC-9592-41A5-B5BA-027AA8232958}" dt="2024-09-23T11:33:02.006" v="113" actId="700"/>
        <pc:sldMkLst>
          <pc:docMk/>
          <pc:sldMk cId="0" sldId="260"/>
        </pc:sldMkLst>
        <pc:spChg chg="mod ord">
          <ac:chgData name="Pandarasamy Arjunan" userId="f5e30e74-d283-497e-bf76-fd880089976c" providerId="ADAL" clId="{C5E065FC-9592-41A5-B5BA-027AA8232958}" dt="2024-09-23T11:33:02.006" v="113" actId="700"/>
          <ac:spMkLst>
            <pc:docMk/>
            <pc:sldMk cId="0" sldId="260"/>
            <ac:spMk id="39" creationId="{1DEDC034-AED1-0F76-600C-908AE7C08B71}"/>
          </ac:spMkLst>
        </pc:spChg>
        <pc:spChg chg="mod ord">
          <ac:chgData name="Pandarasamy Arjunan" userId="f5e30e74-d283-497e-bf76-fd880089976c" providerId="ADAL" clId="{C5E065FC-9592-41A5-B5BA-027AA8232958}" dt="2024-09-23T11:33:02.006" v="113" actId="700"/>
          <ac:spMkLst>
            <pc:docMk/>
            <pc:sldMk cId="0" sldId="260"/>
            <ac:spMk id="40" creationId="{F3656976-49BA-F0B8-271A-A3519831A17C}"/>
          </ac:spMkLst>
        </pc:spChg>
        <pc:spChg chg="add mod ord">
          <ac:chgData name="Pandarasamy Arjunan" userId="f5e30e74-d283-497e-bf76-fd880089976c" providerId="ADAL" clId="{C5E065FC-9592-41A5-B5BA-027AA8232958}" dt="2024-09-23T11:33:02.006" v="113" actId="700"/>
          <ac:spMkLst>
            <pc:docMk/>
            <pc:sldMk cId="0" sldId="260"/>
            <ac:spMk id="41" creationId="{4670C6C7-4C22-5B30-605A-822FBA47A5A7}"/>
          </ac:spMkLst>
        </pc:spChg>
        <pc:spChg chg="add mod ord">
          <ac:chgData name="Pandarasamy Arjunan" userId="f5e30e74-d283-497e-bf76-fd880089976c" providerId="ADAL" clId="{C5E065FC-9592-41A5-B5BA-027AA8232958}" dt="2024-09-23T11:33:02.006" v="113" actId="700"/>
          <ac:spMkLst>
            <pc:docMk/>
            <pc:sldMk cId="0" sldId="260"/>
            <ac:spMk id="42" creationId="{F9D9E5E4-71CE-39D8-605C-1239AB48A04C}"/>
          </ac:spMkLst>
        </pc:spChg>
      </pc:sldChg>
      <pc:sldChg chg="addSp modSp add mod modClrScheme chgLayout">
        <pc:chgData name="Pandarasamy Arjunan" userId="f5e30e74-d283-497e-bf76-fd880089976c" providerId="ADAL" clId="{C5E065FC-9592-41A5-B5BA-027AA8232958}" dt="2024-09-23T11:33:02.006" v="113" actId="700"/>
        <pc:sldMkLst>
          <pc:docMk/>
          <pc:sldMk cId="0" sldId="261"/>
        </pc:sldMkLst>
        <pc:spChg chg="mod ord">
          <ac:chgData name="Pandarasamy Arjunan" userId="f5e30e74-d283-497e-bf76-fd880089976c" providerId="ADAL" clId="{C5E065FC-9592-41A5-B5BA-027AA8232958}" dt="2024-09-23T11:33:02.006" v="113" actId="700"/>
          <ac:spMkLst>
            <pc:docMk/>
            <pc:sldMk cId="0" sldId="261"/>
            <ac:spMk id="40" creationId="{C7E45191-BCDD-35EA-C1D0-779A98D564DF}"/>
          </ac:spMkLst>
        </pc:spChg>
        <pc:spChg chg="mod ord">
          <ac:chgData name="Pandarasamy Arjunan" userId="f5e30e74-d283-497e-bf76-fd880089976c" providerId="ADAL" clId="{C5E065FC-9592-41A5-B5BA-027AA8232958}" dt="2024-09-23T11:33:02.006" v="113" actId="700"/>
          <ac:spMkLst>
            <pc:docMk/>
            <pc:sldMk cId="0" sldId="261"/>
            <ac:spMk id="41" creationId="{65F13E7E-805F-565A-C2E7-C9CEAE287659}"/>
          </ac:spMkLst>
        </pc:spChg>
        <pc:spChg chg="add mod ord">
          <ac:chgData name="Pandarasamy Arjunan" userId="f5e30e74-d283-497e-bf76-fd880089976c" providerId="ADAL" clId="{C5E065FC-9592-41A5-B5BA-027AA8232958}" dt="2024-09-23T11:33:02.006" v="113" actId="700"/>
          <ac:spMkLst>
            <pc:docMk/>
            <pc:sldMk cId="0" sldId="261"/>
            <ac:spMk id="42" creationId="{86CD5ACA-6CEC-5625-A521-FAE33C890CBF}"/>
          </ac:spMkLst>
        </pc:spChg>
        <pc:spChg chg="add mod ord">
          <ac:chgData name="Pandarasamy Arjunan" userId="f5e30e74-d283-497e-bf76-fd880089976c" providerId="ADAL" clId="{C5E065FC-9592-41A5-B5BA-027AA8232958}" dt="2024-09-23T11:33:02.006" v="113" actId="700"/>
          <ac:spMkLst>
            <pc:docMk/>
            <pc:sldMk cId="0" sldId="261"/>
            <ac:spMk id="43" creationId="{E4161AAA-8156-0CCB-F3E2-A2197E82FDFC}"/>
          </ac:spMkLst>
        </pc:spChg>
      </pc:sldChg>
      <pc:sldChg chg="add">
        <pc:chgData name="Pandarasamy Arjunan" userId="f5e30e74-d283-497e-bf76-fd880089976c" providerId="ADAL" clId="{C5E065FC-9592-41A5-B5BA-027AA8232958}" dt="2024-09-23T11:17:24.450" v="49"/>
        <pc:sldMkLst>
          <pc:docMk/>
          <pc:sldMk cId="0" sldId="262"/>
        </pc:sldMkLst>
      </pc:sldChg>
      <pc:sldChg chg="add">
        <pc:chgData name="Pandarasamy Arjunan" userId="f5e30e74-d283-497e-bf76-fd880089976c" providerId="ADAL" clId="{C5E065FC-9592-41A5-B5BA-027AA8232958}" dt="2024-09-23T11:17:24.450" v="49"/>
        <pc:sldMkLst>
          <pc:docMk/>
          <pc:sldMk cId="0" sldId="263"/>
        </pc:sldMkLst>
      </pc:sldChg>
      <pc:sldChg chg="add">
        <pc:chgData name="Pandarasamy Arjunan" userId="f5e30e74-d283-497e-bf76-fd880089976c" providerId="ADAL" clId="{C5E065FC-9592-41A5-B5BA-027AA8232958}" dt="2024-09-23T11:17:24.450" v="49"/>
        <pc:sldMkLst>
          <pc:docMk/>
          <pc:sldMk cId="0" sldId="264"/>
        </pc:sldMkLst>
      </pc:sldChg>
      <pc:sldChg chg="add">
        <pc:chgData name="Pandarasamy Arjunan" userId="f5e30e74-d283-497e-bf76-fd880089976c" providerId="ADAL" clId="{C5E065FC-9592-41A5-B5BA-027AA8232958}" dt="2024-09-23T11:17:24.450" v="49"/>
        <pc:sldMkLst>
          <pc:docMk/>
          <pc:sldMk cId="0" sldId="265"/>
        </pc:sldMkLst>
      </pc:sldChg>
      <pc:sldChg chg="add">
        <pc:chgData name="Pandarasamy Arjunan" userId="f5e30e74-d283-497e-bf76-fd880089976c" providerId="ADAL" clId="{C5E065FC-9592-41A5-B5BA-027AA8232958}" dt="2024-09-23T11:17:24.450" v="49"/>
        <pc:sldMkLst>
          <pc:docMk/>
          <pc:sldMk cId="0" sldId="266"/>
        </pc:sldMkLst>
      </pc:sldChg>
      <pc:sldChg chg="add">
        <pc:chgData name="Pandarasamy Arjunan" userId="f5e30e74-d283-497e-bf76-fd880089976c" providerId="ADAL" clId="{C5E065FC-9592-41A5-B5BA-027AA8232958}" dt="2024-09-23T11:17:24.450" v="49"/>
        <pc:sldMkLst>
          <pc:docMk/>
          <pc:sldMk cId="0" sldId="268"/>
        </pc:sldMkLst>
      </pc:sldChg>
      <pc:sldChg chg="add">
        <pc:chgData name="Pandarasamy Arjunan" userId="f5e30e74-d283-497e-bf76-fd880089976c" providerId="ADAL" clId="{C5E065FC-9592-41A5-B5BA-027AA8232958}" dt="2024-09-23T11:17:24.450" v="49"/>
        <pc:sldMkLst>
          <pc:docMk/>
          <pc:sldMk cId="0" sldId="269"/>
        </pc:sldMkLst>
      </pc:sldChg>
      <pc:sldChg chg="add">
        <pc:chgData name="Pandarasamy Arjunan" userId="f5e30e74-d283-497e-bf76-fd880089976c" providerId="ADAL" clId="{C5E065FC-9592-41A5-B5BA-027AA8232958}" dt="2024-09-23T11:17:24.450" v="49"/>
        <pc:sldMkLst>
          <pc:docMk/>
          <pc:sldMk cId="0" sldId="270"/>
        </pc:sldMkLst>
      </pc:sldChg>
      <pc:sldChg chg="add">
        <pc:chgData name="Pandarasamy Arjunan" userId="f5e30e74-d283-497e-bf76-fd880089976c" providerId="ADAL" clId="{C5E065FC-9592-41A5-B5BA-027AA8232958}" dt="2024-09-23T11:17:24.450" v="49"/>
        <pc:sldMkLst>
          <pc:docMk/>
          <pc:sldMk cId="0" sldId="275"/>
        </pc:sldMkLst>
      </pc:sldChg>
      <pc:sldChg chg="add">
        <pc:chgData name="Pandarasamy Arjunan" userId="f5e30e74-d283-497e-bf76-fd880089976c" providerId="ADAL" clId="{C5E065FC-9592-41A5-B5BA-027AA8232958}" dt="2024-09-23T11:17:24.450" v="49"/>
        <pc:sldMkLst>
          <pc:docMk/>
          <pc:sldMk cId="0" sldId="276"/>
        </pc:sldMkLst>
      </pc:sldChg>
      <pc:sldChg chg="add">
        <pc:chgData name="Pandarasamy Arjunan" userId="f5e30e74-d283-497e-bf76-fd880089976c" providerId="ADAL" clId="{C5E065FC-9592-41A5-B5BA-027AA8232958}" dt="2024-09-23T11:17:24.450" v="49"/>
        <pc:sldMkLst>
          <pc:docMk/>
          <pc:sldMk cId="0" sldId="277"/>
        </pc:sldMkLst>
      </pc:sldChg>
      <pc:sldChg chg="add">
        <pc:chgData name="Pandarasamy Arjunan" userId="f5e30e74-d283-497e-bf76-fd880089976c" providerId="ADAL" clId="{C5E065FC-9592-41A5-B5BA-027AA8232958}" dt="2024-09-23T11:17:24.450" v="49"/>
        <pc:sldMkLst>
          <pc:docMk/>
          <pc:sldMk cId="0" sldId="278"/>
        </pc:sldMkLst>
      </pc:sldChg>
      <pc:sldChg chg="add">
        <pc:chgData name="Pandarasamy Arjunan" userId="f5e30e74-d283-497e-bf76-fd880089976c" providerId="ADAL" clId="{C5E065FC-9592-41A5-B5BA-027AA8232958}" dt="2024-09-23T11:17:24.450" v="49"/>
        <pc:sldMkLst>
          <pc:docMk/>
          <pc:sldMk cId="0" sldId="279"/>
        </pc:sldMkLst>
      </pc:sldChg>
      <pc:sldChg chg="add">
        <pc:chgData name="Pandarasamy Arjunan" userId="f5e30e74-d283-497e-bf76-fd880089976c" providerId="ADAL" clId="{C5E065FC-9592-41A5-B5BA-027AA8232958}" dt="2024-09-23T11:17:24.450" v="49"/>
        <pc:sldMkLst>
          <pc:docMk/>
          <pc:sldMk cId="0" sldId="293"/>
        </pc:sldMkLst>
      </pc:sldChg>
      <pc:sldChg chg="add del">
        <pc:chgData name="Pandarasamy Arjunan" userId="f5e30e74-d283-497e-bf76-fd880089976c" providerId="ADAL" clId="{C5E065FC-9592-41A5-B5BA-027AA8232958}" dt="2024-09-23T12:04:20.324" v="177" actId="47"/>
        <pc:sldMkLst>
          <pc:docMk/>
          <pc:sldMk cId="0" sldId="295"/>
        </pc:sldMkLst>
      </pc:sldChg>
      <pc:sldChg chg="add del">
        <pc:chgData name="Pandarasamy Arjunan" userId="f5e30e74-d283-497e-bf76-fd880089976c" providerId="ADAL" clId="{C5E065FC-9592-41A5-B5BA-027AA8232958}" dt="2024-09-23T12:04:20.324" v="177" actId="47"/>
        <pc:sldMkLst>
          <pc:docMk/>
          <pc:sldMk cId="0" sldId="296"/>
        </pc:sldMkLst>
      </pc:sldChg>
      <pc:sldChg chg="modSp add mod ord">
        <pc:chgData name="Pandarasamy Arjunan" userId="f5e30e74-d283-497e-bf76-fd880089976c" providerId="ADAL" clId="{C5E065FC-9592-41A5-B5BA-027AA8232958}" dt="2024-09-23T11:16:53.210" v="46"/>
        <pc:sldMkLst>
          <pc:docMk/>
          <pc:sldMk cId="4094669927" sldId="924"/>
        </pc:sldMkLst>
        <pc:spChg chg="mod">
          <ac:chgData name="Pandarasamy Arjunan" userId="f5e30e74-d283-497e-bf76-fd880089976c" providerId="ADAL" clId="{C5E065FC-9592-41A5-B5BA-027AA8232958}" dt="2024-09-23T11:16:39.810" v="44" actId="207"/>
          <ac:spMkLst>
            <pc:docMk/>
            <pc:sldMk cId="4094669927" sldId="924"/>
            <ac:spMk id="8" creationId="{2D62B7CA-2E81-3E7A-4178-D85ECE58B860}"/>
          </ac:spMkLst>
        </pc:spChg>
      </pc:sldChg>
      <pc:sldChg chg="add del">
        <pc:chgData name="Pandarasamy Arjunan" userId="f5e30e74-d283-497e-bf76-fd880089976c" providerId="ADAL" clId="{C5E065FC-9592-41A5-B5BA-027AA8232958}" dt="2024-09-23T11:14:06.465" v="11" actId="47"/>
        <pc:sldMkLst>
          <pc:docMk/>
          <pc:sldMk cId="3669547049" sldId="1383"/>
        </pc:sldMkLst>
      </pc:sldChg>
      <pc:sldChg chg="del">
        <pc:chgData name="Pandarasamy Arjunan" userId="f5e30e74-d283-497e-bf76-fd880089976c" providerId="ADAL" clId="{C5E065FC-9592-41A5-B5BA-027AA8232958}" dt="2024-09-23T11:13:27.190" v="9" actId="47"/>
        <pc:sldMkLst>
          <pc:docMk/>
          <pc:sldMk cId="1800193327" sldId="1384"/>
        </pc:sldMkLst>
      </pc:sldChg>
      <pc:sldChg chg="modSp mod">
        <pc:chgData name="Pandarasamy Arjunan" userId="f5e30e74-d283-497e-bf76-fd880089976c" providerId="ADAL" clId="{C5E065FC-9592-41A5-B5BA-027AA8232958}" dt="2024-09-23T11:15:43.820" v="41" actId="20577"/>
        <pc:sldMkLst>
          <pc:docMk/>
          <pc:sldMk cId="838733672" sldId="1385"/>
        </pc:sldMkLst>
        <pc:spChg chg="mod">
          <ac:chgData name="Pandarasamy Arjunan" userId="f5e30e74-d283-497e-bf76-fd880089976c" providerId="ADAL" clId="{C5E065FC-9592-41A5-B5BA-027AA8232958}" dt="2024-09-23T11:15:43.820" v="41" actId="20577"/>
          <ac:spMkLst>
            <pc:docMk/>
            <pc:sldMk cId="838733672" sldId="1385"/>
            <ac:spMk id="5" creationId="{62BFB357-27F2-CAB3-DB8A-349B06BE1AF8}"/>
          </ac:spMkLst>
        </pc:spChg>
      </pc:sldChg>
      <pc:sldChg chg="add del">
        <pc:chgData name="Pandarasamy Arjunan" userId="f5e30e74-d283-497e-bf76-fd880089976c" providerId="ADAL" clId="{C5E065FC-9592-41A5-B5BA-027AA8232958}" dt="2024-09-23T11:14:35.905" v="12" actId="47"/>
        <pc:sldMkLst>
          <pc:docMk/>
          <pc:sldMk cId="3278866895" sldId="1387"/>
        </pc:sldMkLst>
      </pc:sldChg>
      <pc:sldChg chg="del">
        <pc:chgData name="Pandarasamy Arjunan" userId="f5e30e74-d283-497e-bf76-fd880089976c" providerId="ADAL" clId="{C5E065FC-9592-41A5-B5BA-027AA8232958}" dt="2024-09-23T11:14:44.508" v="14" actId="47"/>
        <pc:sldMkLst>
          <pc:docMk/>
          <pc:sldMk cId="3614449202" sldId="1389"/>
        </pc:sldMkLst>
      </pc:sldChg>
      <pc:sldChg chg="del">
        <pc:chgData name="Pandarasamy Arjunan" userId="f5e30e74-d283-497e-bf76-fd880089976c" providerId="ADAL" clId="{C5E065FC-9592-41A5-B5BA-027AA8232958}" dt="2024-09-23T11:14:42.030" v="13" actId="47"/>
        <pc:sldMkLst>
          <pc:docMk/>
          <pc:sldMk cId="2105698243" sldId="1390"/>
        </pc:sldMkLst>
      </pc:sldChg>
      <pc:sldChg chg="del">
        <pc:chgData name="Pandarasamy Arjunan" userId="f5e30e74-d283-497e-bf76-fd880089976c" providerId="ADAL" clId="{C5E065FC-9592-41A5-B5BA-027AA8232958}" dt="2024-09-23T11:14:56.010" v="16" actId="47"/>
        <pc:sldMkLst>
          <pc:docMk/>
          <pc:sldMk cId="2427047436" sldId="1392"/>
        </pc:sldMkLst>
      </pc:sldChg>
      <pc:sldChg chg="ord">
        <pc:chgData name="Pandarasamy Arjunan" userId="f5e30e74-d283-497e-bf76-fd880089976c" providerId="ADAL" clId="{C5E065FC-9592-41A5-B5BA-027AA8232958}" dt="2024-09-23T11:17:00.095" v="48"/>
        <pc:sldMkLst>
          <pc:docMk/>
          <pc:sldMk cId="3095556702" sldId="1394"/>
        </pc:sldMkLst>
      </pc:sldChg>
      <pc:sldChg chg="modSp mod modAnim">
        <pc:chgData name="Pandarasamy Arjunan" userId="f5e30e74-d283-497e-bf76-fd880089976c" providerId="ADAL" clId="{C5E065FC-9592-41A5-B5BA-027AA8232958}" dt="2024-09-23T11:13:14.510" v="8" actId="6549"/>
        <pc:sldMkLst>
          <pc:docMk/>
          <pc:sldMk cId="1065781427" sldId="1396"/>
        </pc:sldMkLst>
        <pc:spChg chg="mod">
          <ac:chgData name="Pandarasamy Arjunan" userId="f5e30e74-d283-497e-bf76-fd880089976c" providerId="ADAL" clId="{C5E065FC-9592-41A5-B5BA-027AA8232958}" dt="2024-09-23T11:13:14.510" v="8" actId="6549"/>
          <ac:spMkLst>
            <pc:docMk/>
            <pc:sldMk cId="1065781427" sldId="1396"/>
            <ac:spMk id="2" creationId="{98ACDB7B-9588-B7B4-03DE-A858C92EF7DF}"/>
          </ac:spMkLst>
        </pc:spChg>
      </pc:sldChg>
      <pc:sldChg chg="del">
        <pc:chgData name="Pandarasamy Arjunan" userId="f5e30e74-d283-497e-bf76-fd880089976c" providerId="ADAL" clId="{C5E065FC-9592-41A5-B5BA-027AA8232958}" dt="2024-09-23T11:15:04.060" v="17" actId="47"/>
        <pc:sldMkLst>
          <pc:docMk/>
          <pc:sldMk cId="2516647723" sldId="1399"/>
        </pc:sldMkLst>
      </pc:sldChg>
      <pc:sldChg chg="add del">
        <pc:chgData name="Pandarasamy Arjunan" userId="f5e30e74-d283-497e-bf76-fd880089976c" providerId="ADAL" clId="{C5E065FC-9592-41A5-B5BA-027AA8232958}" dt="2024-09-23T11:14:35.905" v="12" actId="47"/>
        <pc:sldMkLst>
          <pc:docMk/>
          <pc:sldMk cId="2344675573" sldId="1406"/>
        </pc:sldMkLst>
      </pc:sldChg>
      <pc:sldChg chg="add del">
        <pc:chgData name="Pandarasamy Arjunan" userId="f5e30e74-d283-497e-bf76-fd880089976c" providerId="ADAL" clId="{C5E065FC-9592-41A5-B5BA-027AA8232958}" dt="2024-09-23T11:14:35.905" v="12" actId="47"/>
        <pc:sldMkLst>
          <pc:docMk/>
          <pc:sldMk cId="17881915" sldId="1407"/>
        </pc:sldMkLst>
      </pc:sldChg>
      <pc:sldChg chg="del">
        <pc:chgData name="Pandarasamy Arjunan" userId="f5e30e74-d283-497e-bf76-fd880089976c" providerId="ADAL" clId="{C5E065FC-9592-41A5-B5BA-027AA8232958}" dt="2024-09-23T11:14:56.010" v="16" actId="47"/>
        <pc:sldMkLst>
          <pc:docMk/>
          <pc:sldMk cId="1904063477" sldId="1408"/>
        </pc:sldMkLst>
      </pc:sldChg>
      <pc:sldChg chg="add">
        <pc:chgData name="Pandarasamy Arjunan" userId="f5e30e74-d283-497e-bf76-fd880089976c" providerId="ADAL" clId="{C5E065FC-9592-41A5-B5BA-027AA8232958}" dt="2024-09-23T11:17:24.450" v="49"/>
        <pc:sldMkLst>
          <pc:docMk/>
          <pc:sldMk cId="2071806231" sldId="1410"/>
        </pc:sldMkLst>
      </pc:sldChg>
      <pc:sldChg chg="modSp add">
        <pc:chgData name="Pandarasamy Arjunan" userId="f5e30e74-d283-497e-bf76-fd880089976c" providerId="ADAL" clId="{C5E065FC-9592-41A5-B5BA-027AA8232958}" dt="2024-09-23T11:17:24.450" v="49"/>
        <pc:sldMkLst>
          <pc:docMk/>
          <pc:sldMk cId="170832648" sldId="1411"/>
        </pc:sldMkLst>
        <pc:spChg chg="mod">
          <ac:chgData name="Pandarasamy Arjunan" userId="f5e30e74-d283-497e-bf76-fd880089976c" providerId="ADAL" clId="{C5E065FC-9592-41A5-B5BA-027AA8232958}" dt="2024-09-23T11:17:24.450" v="49"/>
          <ac:spMkLst>
            <pc:docMk/>
            <pc:sldMk cId="170832648" sldId="1411"/>
            <ac:spMk id="4" creationId="{BAD3E062-8F21-50DD-04BE-63305F818AC8}"/>
          </ac:spMkLst>
        </pc:spChg>
      </pc:sldChg>
      <pc:sldChg chg="modSp add">
        <pc:chgData name="Pandarasamy Arjunan" userId="f5e30e74-d283-497e-bf76-fd880089976c" providerId="ADAL" clId="{C5E065FC-9592-41A5-B5BA-027AA8232958}" dt="2024-09-23T11:17:24.450" v="49"/>
        <pc:sldMkLst>
          <pc:docMk/>
          <pc:sldMk cId="3921797210" sldId="1412"/>
        </pc:sldMkLst>
        <pc:spChg chg="mod">
          <ac:chgData name="Pandarasamy Arjunan" userId="f5e30e74-d283-497e-bf76-fd880089976c" providerId="ADAL" clId="{C5E065FC-9592-41A5-B5BA-027AA8232958}" dt="2024-09-23T11:17:24.450" v="49"/>
          <ac:spMkLst>
            <pc:docMk/>
            <pc:sldMk cId="3921797210" sldId="1412"/>
            <ac:spMk id="4" creationId="{400C53A1-768B-6AE0-80CA-24F98E3A9BAF}"/>
          </ac:spMkLst>
        </pc:spChg>
      </pc:sldChg>
      <pc:sldChg chg="modSp add">
        <pc:chgData name="Pandarasamy Arjunan" userId="f5e30e74-d283-497e-bf76-fd880089976c" providerId="ADAL" clId="{C5E065FC-9592-41A5-B5BA-027AA8232958}" dt="2024-09-23T11:17:24.450" v="49"/>
        <pc:sldMkLst>
          <pc:docMk/>
          <pc:sldMk cId="1309659301" sldId="1413"/>
        </pc:sldMkLst>
        <pc:spChg chg="mod">
          <ac:chgData name="Pandarasamy Arjunan" userId="f5e30e74-d283-497e-bf76-fd880089976c" providerId="ADAL" clId="{C5E065FC-9592-41A5-B5BA-027AA8232958}" dt="2024-09-23T11:17:24.450" v="49"/>
          <ac:spMkLst>
            <pc:docMk/>
            <pc:sldMk cId="1309659301" sldId="1413"/>
            <ac:spMk id="4" creationId="{51B6AAF3-C51B-6A56-6788-DF24ABF10CA0}"/>
          </ac:spMkLst>
        </pc:spChg>
      </pc:sldChg>
      <pc:sldChg chg="add">
        <pc:chgData name="Pandarasamy Arjunan" userId="f5e30e74-d283-497e-bf76-fd880089976c" providerId="ADAL" clId="{C5E065FC-9592-41A5-B5BA-027AA8232958}" dt="2024-09-23T11:17:24.450" v="49"/>
        <pc:sldMkLst>
          <pc:docMk/>
          <pc:sldMk cId="2852923483" sldId="1414"/>
        </pc:sldMkLst>
      </pc:sldChg>
      <pc:sldChg chg="add del">
        <pc:chgData name="Pandarasamy Arjunan" userId="f5e30e74-d283-497e-bf76-fd880089976c" providerId="ADAL" clId="{C5E065FC-9592-41A5-B5BA-027AA8232958}" dt="2024-09-23T11:14:35.905" v="12" actId="47"/>
        <pc:sldMkLst>
          <pc:docMk/>
          <pc:sldMk cId="3278316065" sldId="1415"/>
        </pc:sldMkLst>
      </pc:sldChg>
      <pc:sldChg chg="modSp add">
        <pc:chgData name="Pandarasamy Arjunan" userId="f5e30e74-d283-497e-bf76-fd880089976c" providerId="ADAL" clId="{C5E065FC-9592-41A5-B5BA-027AA8232958}" dt="2024-09-23T11:17:24.450" v="49"/>
        <pc:sldMkLst>
          <pc:docMk/>
          <pc:sldMk cId="3681937472" sldId="1415"/>
        </pc:sldMkLst>
        <pc:spChg chg="mod">
          <ac:chgData name="Pandarasamy Arjunan" userId="f5e30e74-d283-497e-bf76-fd880089976c" providerId="ADAL" clId="{C5E065FC-9592-41A5-B5BA-027AA8232958}" dt="2024-09-23T11:17:24.450" v="49"/>
          <ac:spMkLst>
            <pc:docMk/>
            <pc:sldMk cId="3681937472" sldId="1415"/>
            <ac:spMk id="4" creationId="{92E0BE09-2F1E-1681-6C23-6951C8DD425C}"/>
          </ac:spMkLst>
        </pc:spChg>
      </pc:sldChg>
      <pc:sldChg chg="modSp add">
        <pc:chgData name="Pandarasamy Arjunan" userId="f5e30e74-d283-497e-bf76-fd880089976c" providerId="ADAL" clId="{C5E065FC-9592-41A5-B5BA-027AA8232958}" dt="2024-09-23T11:17:24.450" v="49"/>
        <pc:sldMkLst>
          <pc:docMk/>
          <pc:sldMk cId="2012340211" sldId="1416"/>
        </pc:sldMkLst>
        <pc:spChg chg="mod">
          <ac:chgData name="Pandarasamy Arjunan" userId="f5e30e74-d283-497e-bf76-fd880089976c" providerId="ADAL" clId="{C5E065FC-9592-41A5-B5BA-027AA8232958}" dt="2024-09-23T11:17:24.450" v="49"/>
          <ac:spMkLst>
            <pc:docMk/>
            <pc:sldMk cId="2012340211" sldId="1416"/>
            <ac:spMk id="4" creationId="{4BAD558C-9621-A9C7-E192-1A526E0D8098}"/>
          </ac:spMkLst>
        </pc:spChg>
      </pc:sldChg>
      <pc:sldChg chg="del">
        <pc:chgData name="Pandarasamy Arjunan" userId="f5e30e74-d283-497e-bf76-fd880089976c" providerId="ADAL" clId="{C5E065FC-9592-41A5-B5BA-027AA8232958}" dt="2024-09-23T11:14:42.030" v="13" actId="47"/>
        <pc:sldMkLst>
          <pc:docMk/>
          <pc:sldMk cId="2180931235" sldId="1416"/>
        </pc:sldMkLst>
      </pc:sldChg>
      <pc:sldChg chg="modSp add">
        <pc:chgData name="Pandarasamy Arjunan" userId="f5e30e74-d283-497e-bf76-fd880089976c" providerId="ADAL" clId="{C5E065FC-9592-41A5-B5BA-027AA8232958}" dt="2024-09-23T11:17:24.450" v="49"/>
        <pc:sldMkLst>
          <pc:docMk/>
          <pc:sldMk cId="874640806" sldId="1417"/>
        </pc:sldMkLst>
        <pc:spChg chg="mod">
          <ac:chgData name="Pandarasamy Arjunan" userId="f5e30e74-d283-497e-bf76-fd880089976c" providerId="ADAL" clId="{C5E065FC-9592-41A5-B5BA-027AA8232958}" dt="2024-09-23T11:17:24.450" v="49"/>
          <ac:spMkLst>
            <pc:docMk/>
            <pc:sldMk cId="874640806" sldId="1417"/>
            <ac:spMk id="4" creationId="{115559AF-0DA0-AA18-5519-3F5D886E13DE}"/>
          </ac:spMkLst>
        </pc:spChg>
      </pc:sldChg>
      <pc:sldChg chg="add del">
        <pc:chgData name="Pandarasamy Arjunan" userId="f5e30e74-d283-497e-bf76-fd880089976c" providerId="ADAL" clId="{C5E065FC-9592-41A5-B5BA-027AA8232958}" dt="2024-09-23T11:14:35.905" v="12" actId="47"/>
        <pc:sldMkLst>
          <pc:docMk/>
          <pc:sldMk cId="1292984344" sldId="1419"/>
        </pc:sldMkLst>
      </pc:sldChg>
      <pc:sldChg chg="add del">
        <pc:chgData name="Pandarasamy Arjunan" userId="f5e30e74-d283-497e-bf76-fd880089976c" providerId="ADAL" clId="{C5E065FC-9592-41A5-B5BA-027AA8232958}" dt="2024-09-23T11:14:35.905" v="12" actId="47"/>
        <pc:sldMkLst>
          <pc:docMk/>
          <pc:sldMk cId="104189105" sldId="1421"/>
        </pc:sldMkLst>
      </pc:sldChg>
      <pc:sldChg chg="add del">
        <pc:chgData name="Pandarasamy Arjunan" userId="f5e30e74-d283-497e-bf76-fd880089976c" providerId="ADAL" clId="{C5E065FC-9592-41A5-B5BA-027AA8232958}" dt="2024-09-23T11:14:35.905" v="12" actId="47"/>
        <pc:sldMkLst>
          <pc:docMk/>
          <pc:sldMk cId="477522320" sldId="1422"/>
        </pc:sldMkLst>
      </pc:sldChg>
      <pc:sldChg chg="del">
        <pc:chgData name="Pandarasamy Arjunan" userId="f5e30e74-d283-497e-bf76-fd880089976c" providerId="ADAL" clId="{C5E065FC-9592-41A5-B5BA-027AA8232958}" dt="2024-09-23T11:13:27.190" v="9" actId="47"/>
        <pc:sldMkLst>
          <pc:docMk/>
          <pc:sldMk cId="2221562761" sldId="1424"/>
        </pc:sldMkLst>
      </pc:sldChg>
      <pc:sldChg chg="del">
        <pc:chgData name="Pandarasamy Arjunan" userId="f5e30e74-d283-497e-bf76-fd880089976c" providerId="ADAL" clId="{C5E065FC-9592-41A5-B5BA-027AA8232958}" dt="2024-09-23T11:14:46.630" v="15" actId="47"/>
        <pc:sldMkLst>
          <pc:docMk/>
          <pc:sldMk cId="4120508627" sldId="1428"/>
        </pc:sldMkLst>
      </pc:sldChg>
      <pc:sldChg chg="del">
        <pc:chgData name="Pandarasamy Arjunan" userId="f5e30e74-d283-497e-bf76-fd880089976c" providerId="ADAL" clId="{C5E065FC-9592-41A5-B5BA-027AA8232958}" dt="2024-09-23T11:15:19.245" v="20" actId="47"/>
        <pc:sldMkLst>
          <pc:docMk/>
          <pc:sldMk cId="2785852707" sldId="1429"/>
        </pc:sldMkLst>
      </pc:sldChg>
      <pc:sldChg chg="del">
        <pc:chgData name="Pandarasamy Arjunan" userId="f5e30e74-d283-497e-bf76-fd880089976c" providerId="ADAL" clId="{C5E065FC-9592-41A5-B5BA-027AA8232958}" dt="2024-09-23T11:15:15.990" v="19" actId="47"/>
        <pc:sldMkLst>
          <pc:docMk/>
          <pc:sldMk cId="1581785631" sldId="1441"/>
        </pc:sldMkLst>
      </pc:sldChg>
      <pc:sldChg chg="del">
        <pc:chgData name="Pandarasamy Arjunan" userId="f5e30e74-d283-497e-bf76-fd880089976c" providerId="ADAL" clId="{C5E065FC-9592-41A5-B5BA-027AA8232958}" dt="2024-09-23T11:15:15.990" v="19" actId="47"/>
        <pc:sldMkLst>
          <pc:docMk/>
          <pc:sldMk cId="4022155084" sldId="1443"/>
        </pc:sldMkLst>
      </pc:sldChg>
      <pc:sldChg chg="del">
        <pc:chgData name="Pandarasamy Arjunan" userId="f5e30e74-d283-497e-bf76-fd880089976c" providerId="ADAL" clId="{C5E065FC-9592-41A5-B5BA-027AA8232958}" dt="2024-09-23T11:15:15.990" v="19" actId="47"/>
        <pc:sldMkLst>
          <pc:docMk/>
          <pc:sldMk cId="2030797604" sldId="1444"/>
        </pc:sldMkLst>
      </pc:sldChg>
      <pc:sldChg chg="del">
        <pc:chgData name="Pandarasamy Arjunan" userId="f5e30e74-d283-497e-bf76-fd880089976c" providerId="ADAL" clId="{C5E065FC-9592-41A5-B5BA-027AA8232958}" dt="2024-09-23T11:15:15.990" v="19" actId="47"/>
        <pc:sldMkLst>
          <pc:docMk/>
          <pc:sldMk cId="3890851803" sldId="1445"/>
        </pc:sldMkLst>
      </pc:sldChg>
      <pc:sldChg chg="del">
        <pc:chgData name="Pandarasamy Arjunan" userId="f5e30e74-d283-497e-bf76-fd880089976c" providerId="ADAL" clId="{C5E065FC-9592-41A5-B5BA-027AA8232958}" dt="2024-09-23T11:15:15.990" v="19" actId="47"/>
        <pc:sldMkLst>
          <pc:docMk/>
          <pc:sldMk cId="2092181032" sldId="1446"/>
        </pc:sldMkLst>
      </pc:sldChg>
      <pc:sldChg chg="del">
        <pc:chgData name="Pandarasamy Arjunan" userId="f5e30e74-d283-497e-bf76-fd880089976c" providerId="ADAL" clId="{C5E065FC-9592-41A5-B5BA-027AA8232958}" dt="2024-09-23T11:15:19.700" v="21" actId="47"/>
        <pc:sldMkLst>
          <pc:docMk/>
          <pc:sldMk cId="774900635" sldId="1447"/>
        </pc:sldMkLst>
      </pc:sldChg>
      <pc:sldChg chg="del">
        <pc:chgData name="Pandarasamy Arjunan" userId="f5e30e74-d283-497e-bf76-fd880089976c" providerId="ADAL" clId="{C5E065FC-9592-41A5-B5BA-027AA8232958}" dt="2024-09-23T11:13:27.190" v="9" actId="47"/>
        <pc:sldMkLst>
          <pc:docMk/>
          <pc:sldMk cId="832124929" sldId="1466"/>
        </pc:sldMkLst>
      </pc:sldChg>
      <pc:sldChg chg="del">
        <pc:chgData name="Pandarasamy Arjunan" userId="f5e30e74-d283-497e-bf76-fd880089976c" providerId="ADAL" clId="{C5E065FC-9592-41A5-B5BA-027AA8232958}" dt="2024-09-23T11:15:08.771" v="18" actId="47"/>
        <pc:sldMkLst>
          <pc:docMk/>
          <pc:sldMk cId="682538012" sldId="1468"/>
        </pc:sldMkLst>
      </pc:sldChg>
      <pc:sldChg chg="modSp add modAnim">
        <pc:chgData name="Pandarasamy Arjunan" userId="f5e30e74-d283-497e-bf76-fd880089976c" providerId="ADAL" clId="{C5E065FC-9592-41A5-B5BA-027AA8232958}" dt="2024-09-23T11:29:06.719" v="111" actId="207"/>
        <pc:sldMkLst>
          <pc:docMk/>
          <pc:sldMk cId="2935408932" sldId="1478"/>
        </pc:sldMkLst>
        <pc:spChg chg="mod">
          <ac:chgData name="Pandarasamy Arjunan" userId="f5e30e74-d283-497e-bf76-fd880089976c" providerId="ADAL" clId="{C5E065FC-9592-41A5-B5BA-027AA8232958}" dt="2024-09-23T11:29:06.719" v="111" actId="207"/>
          <ac:spMkLst>
            <pc:docMk/>
            <pc:sldMk cId="2935408932" sldId="1478"/>
            <ac:spMk id="2" creationId="{A64F4A20-15BE-726F-042F-AB6F7A955A4A}"/>
          </ac:spMkLst>
        </pc:spChg>
      </pc:sldChg>
      <pc:sldChg chg="addSp modSp add mod modAnim">
        <pc:chgData name="Pandarasamy Arjunan" userId="f5e30e74-d283-497e-bf76-fd880089976c" providerId="ADAL" clId="{C5E065FC-9592-41A5-B5BA-027AA8232958}" dt="2024-09-23T11:58:05.336" v="175" actId="14100"/>
        <pc:sldMkLst>
          <pc:docMk/>
          <pc:sldMk cId="655598686" sldId="1479"/>
        </pc:sldMkLst>
        <pc:spChg chg="mod">
          <ac:chgData name="Pandarasamy Arjunan" userId="f5e30e74-d283-497e-bf76-fd880089976c" providerId="ADAL" clId="{C5E065FC-9592-41A5-B5BA-027AA8232958}" dt="2024-09-23T11:56:09.822" v="130" actId="6549"/>
          <ac:spMkLst>
            <pc:docMk/>
            <pc:sldMk cId="655598686" sldId="1479"/>
            <ac:spMk id="2" creationId="{A64F4A20-15BE-726F-042F-AB6F7A955A4A}"/>
          </ac:spMkLst>
        </pc:spChg>
        <pc:spChg chg="mod">
          <ac:chgData name="Pandarasamy Arjunan" userId="f5e30e74-d283-497e-bf76-fd880089976c" providerId="ADAL" clId="{C5E065FC-9592-41A5-B5BA-027AA8232958}" dt="2024-09-23T11:55:08.879" v="125" actId="20577"/>
          <ac:spMkLst>
            <pc:docMk/>
            <pc:sldMk cId="655598686" sldId="1479"/>
            <ac:spMk id="3" creationId="{469B3B3F-75A2-0AA0-70FA-973CF68ADBCF}"/>
          </ac:spMkLst>
        </pc:spChg>
        <pc:picChg chg="add mod modCrop">
          <ac:chgData name="Pandarasamy Arjunan" userId="f5e30e74-d283-497e-bf76-fd880089976c" providerId="ADAL" clId="{C5E065FC-9592-41A5-B5BA-027AA8232958}" dt="2024-09-23T11:58:05.336" v="175" actId="14100"/>
          <ac:picMkLst>
            <pc:docMk/>
            <pc:sldMk cId="655598686" sldId="1479"/>
            <ac:picMk id="7" creationId="{72EB35F3-A32A-40D4-061A-F9976F1B1767}"/>
          </ac:picMkLst>
        </pc:picChg>
      </pc:sldChg>
      <pc:sldChg chg="add">
        <pc:chgData name="Pandarasamy Arjunan" userId="f5e30e74-d283-497e-bf76-fd880089976c" providerId="ADAL" clId="{C5E065FC-9592-41A5-B5BA-027AA8232958}" dt="2024-09-23T11:17:24.450" v="49"/>
        <pc:sldMkLst>
          <pc:docMk/>
          <pc:sldMk cId="1075644836" sldId="1480"/>
        </pc:sldMkLst>
      </pc:sldChg>
      <pc:sldChg chg="add">
        <pc:chgData name="Pandarasamy Arjunan" userId="f5e30e74-d283-497e-bf76-fd880089976c" providerId="ADAL" clId="{C5E065FC-9592-41A5-B5BA-027AA8232958}" dt="2024-09-23T12:01:10.840" v="176"/>
        <pc:sldMkLst>
          <pc:docMk/>
          <pc:sldMk cId="1861392852" sldId="1481"/>
        </pc:sldMkLst>
      </pc:sldChg>
      <pc:sldChg chg="del">
        <pc:chgData name="Pandarasamy Arjunan" userId="f5e30e74-d283-497e-bf76-fd880089976c" providerId="ADAL" clId="{C5E065FC-9592-41A5-B5BA-027AA8232958}" dt="2024-09-23T11:13:27.190" v="9" actId="47"/>
        <pc:sldMkLst>
          <pc:docMk/>
          <pc:sldMk cId="2686946938" sldId="1481"/>
        </pc:sldMkLst>
      </pc:sldChg>
      <pc:sldChg chg="add">
        <pc:chgData name="Pandarasamy Arjunan" userId="f5e30e74-d283-497e-bf76-fd880089976c" providerId="ADAL" clId="{C5E065FC-9592-41A5-B5BA-027AA8232958}" dt="2024-09-23T12:01:10.840" v="176"/>
        <pc:sldMkLst>
          <pc:docMk/>
          <pc:sldMk cId="1010049778" sldId="1482"/>
        </pc:sldMkLst>
      </pc:sldChg>
      <pc:sldChg chg="del">
        <pc:chgData name="Pandarasamy Arjunan" userId="f5e30e74-d283-497e-bf76-fd880089976c" providerId="ADAL" clId="{C5E065FC-9592-41A5-B5BA-027AA8232958}" dt="2024-09-23T11:13:27.190" v="9" actId="47"/>
        <pc:sldMkLst>
          <pc:docMk/>
          <pc:sldMk cId="1194664050" sldId="1482"/>
        </pc:sldMkLst>
      </pc:sldChg>
      <pc:sldChg chg="add">
        <pc:chgData name="Pandarasamy Arjunan" userId="f5e30e74-d283-497e-bf76-fd880089976c" providerId="ADAL" clId="{C5E065FC-9592-41A5-B5BA-027AA8232958}" dt="2024-09-23T12:01:10.840" v="176"/>
        <pc:sldMkLst>
          <pc:docMk/>
          <pc:sldMk cId="2216697969" sldId="1483"/>
        </pc:sldMkLst>
      </pc:sldChg>
      <pc:sldChg chg="add">
        <pc:chgData name="Pandarasamy Arjunan" userId="f5e30e74-d283-497e-bf76-fd880089976c" providerId="ADAL" clId="{C5E065FC-9592-41A5-B5BA-027AA8232958}" dt="2024-09-23T12:01:10.840" v="176"/>
        <pc:sldMkLst>
          <pc:docMk/>
          <pc:sldMk cId="1704957786" sldId="1484"/>
        </pc:sldMkLst>
      </pc:sldChg>
      <pc:sldChg chg="add">
        <pc:chgData name="Pandarasamy Arjunan" userId="f5e30e74-d283-497e-bf76-fd880089976c" providerId="ADAL" clId="{C5E065FC-9592-41A5-B5BA-027AA8232958}" dt="2024-09-23T12:01:10.840" v="176"/>
        <pc:sldMkLst>
          <pc:docMk/>
          <pc:sldMk cId="3379309902" sldId="1485"/>
        </pc:sldMkLst>
      </pc:sldChg>
      <pc:sldChg chg="add">
        <pc:chgData name="Pandarasamy Arjunan" userId="f5e30e74-d283-497e-bf76-fd880089976c" providerId="ADAL" clId="{C5E065FC-9592-41A5-B5BA-027AA8232958}" dt="2024-09-23T12:01:10.840" v="176"/>
        <pc:sldMkLst>
          <pc:docMk/>
          <pc:sldMk cId="178894144" sldId="1486"/>
        </pc:sldMkLst>
      </pc:sldChg>
      <pc:sldChg chg="add">
        <pc:chgData name="Pandarasamy Arjunan" userId="f5e30e74-d283-497e-bf76-fd880089976c" providerId="ADAL" clId="{C5E065FC-9592-41A5-B5BA-027AA8232958}" dt="2024-09-23T12:01:10.840" v="176"/>
        <pc:sldMkLst>
          <pc:docMk/>
          <pc:sldMk cId="3554688602" sldId="1487"/>
        </pc:sldMkLst>
      </pc:sldChg>
      <pc:sldChg chg="add">
        <pc:chgData name="Pandarasamy Arjunan" userId="f5e30e74-d283-497e-bf76-fd880089976c" providerId="ADAL" clId="{C5E065FC-9592-41A5-B5BA-027AA8232958}" dt="2024-09-23T12:01:10.840" v="176"/>
        <pc:sldMkLst>
          <pc:docMk/>
          <pc:sldMk cId="3666928116" sldId="1488"/>
        </pc:sldMkLst>
      </pc:sldChg>
      <pc:sldChg chg="add">
        <pc:chgData name="Pandarasamy Arjunan" userId="f5e30e74-d283-497e-bf76-fd880089976c" providerId="ADAL" clId="{C5E065FC-9592-41A5-B5BA-027AA8232958}" dt="2024-09-23T12:01:10.840" v="176"/>
        <pc:sldMkLst>
          <pc:docMk/>
          <pc:sldMk cId="2448590568" sldId="1489"/>
        </pc:sldMkLst>
      </pc:sldChg>
      <pc:sldChg chg="add">
        <pc:chgData name="Pandarasamy Arjunan" userId="f5e30e74-d283-497e-bf76-fd880089976c" providerId="ADAL" clId="{C5E065FC-9592-41A5-B5BA-027AA8232958}" dt="2024-09-23T12:01:10.840" v="176"/>
        <pc:sldMkLst>
          <pc:docMk/>
          <pc:sldMk cId="1351746298" sldId="1490"/>
        </pc:sldMkLst>
      </pc:sldChg>
      <pc:sldChg chg="add">
        <pc:chgData name="Pandarasamy Arjunan" userId="f5e30e74-d283-497e-bf76-fd880089976c" providerId="ADAL" clId="{C5E065FC-9592-41A5-B5BA-027AA8232958}" dt="2024-09-23T12:01:10.840" v="176"/>
        <pc:sldMkLst>
          <pc:docMk/>
          <pc:sldMk cId="2820468723" sldId="1491"/>
        </pc:sldMkLst>
      </pc:sldChg>
      <pc:sldChg chg="add">
        <pc:chgData name="Pandarasamy Arjunan" userId="f5e30e74-d283-497e-bf76-fd880089976c" providerId="ADAL" clId="{C5E065FC-9592-41A5-B5BA-027AA8232958}" dt="2024-09-23T12:01:10.840" v="176"/>
        <pc:sldMkLst>
          <pc:docMk/>
          <pc:sldMk cId="1887244276" sldId="1492"/>
        </pc:sldMkLst>
      </pc:sldChg>
      <pc:sldChg chg="add">
        <pc:chgData name="Pandarasamy Arjunan" userId="f5e30e74-d283-497e-bf76-fd880089976c" providerId="ADAL" clId="{C5E065FC-9592-41A5-B5BA-027AA8232958}" dt="2024-09-23T12:01:10.840" v="176"/>
        <pc:sldMkLst>
          <pc:docMk/>
          <pc:sldMk cId="3081978666" sldId="1493"/>
        </pc:sldMkLst>
      </pc:sldChg>
      <pc:sldChg chg="add">
        <pc:chgData name="Pandarasamy Arjunan" userId="f5e30e74-d283-497e-bf76-fd880089976c" providerId="ADAL" clId="{C5E065FC-9592-41A5-B5BA-027AA8232958}" dt="2024-09-23T12:01:10.840" v="176"/>
        <pc:sldMkLst>
          <pc:docMk/>
          <pc:sldMk cId="2969952509" sldId="1494"/>
        </pc:sldMkLst>
      </pc:sldChg>
      <pc:sldChg chg="add del">
        <pc:chgData name="Pandarasamy Arjunan" userId="f5e30e74-d283-497e-bf76-fd880089976c" providerId="ADAL" clId="{C5E065FC-9592-41A5-B5BA-027AA8232958}" dt="2024-09-23T11:12:44.823" v="3" actId="47"/>
        <pc:sldMkLst>
          <pc:docMk/>
          <pc:sldMk cId="2846992050" sldId="1559"/>
        </pc:sldMkLst>
      </pc:sldChg>
      <pc:sldChg chg="add del">
        <pc:chgData name="Pandarasamy Arjunan" userId="f5e30e74-d283-497e-bf76-fd880089976c" providerId="ADAL" clId="{C5E065FC-9592-41A5-B5BA-027AA8232958}" dt="2024-09-23T11:14:06.465" v="11" actId="47"/>
        <pc:sldMkLst>
          <pc:docMk/>
          <pc:sldMk cId="2621661717" sldId="1560"/>
        </pc:sldMkLst>
      </pc:sldChg>
      <pc:sldChg chg="new del">
        <pc:chgData name="Pandarasamy Arjunan" userId="f5e30e74-d283-497e-bf76-fd880089976c" providerId="ADAL" clId="{C5E065FC-9592-41A5-B5BA-027AA8232958}" dt="2024-09-23T12:04:20.324" v="177" actId="47"/>
        <pc:sldMkLst>
          <pc:docMk/>
          <pc:sldMk cId="1851279537" sldId="1561"/>
        </pc:sldMkLst>
      </pc:sldChg>
      <pc:sldChg chg="add">
        <pc:chgData name="Pandarasamy Arjunan" userId="f5e30e74-d283-497e-bf76-fd880089976c" providerId="ADAL" clId="{C5E065FC-9592-41A5-B5BA-027AA8232958}" dt="2024-09-23T11:17:24.450" v="49"/>
        <pc:sldMkLst>
          <pc:docMk/>
          <pc:sldMk cId="781690763" sldId="1562"/>
        </pc:sldMkLst>
      </pc:sldChg>
      <pc:sldChg chg="addSp delSp modSp new mod ord">
        <pc:chgData name="Pandarasamy Arjunan" userId="f5e30e74-d283-497e-bf76-fd880089976c" providerId="ADAL" clId="{C5E065FC-9592-41A5-B5BA-027AA8232958}" dt="2024-09-23T11:26:47.316" v="105"/>
        <pc:sldMkLst>
          <pc:docMk/>
          <pc:sldMk cId="3348540919" sldId="1563"/>
        </pc:sldMkLst>
        <pc:spChg chg="mod">
          <ac:chgData name="Pandarasamy Arjunan" userId="f5e30e74-d283-497e-bf76-fd880089976c" providerId="ADAL" clId="{C5E065FC-9592-41A5-B5BA-027AA8232958}" dt="2024-09-23T11:25:33.721" v="88" actId="20577"/>
          <ac:spMkLst>
            <pc:docMk/>
            <pc:sldMk cId="3348540919" sldId="1563"/>
            <ac:spMk id="2" creationId="{227A7082-6A20-C5D2-3436-ADC0CBB2940A}"/>
          </ac:spMkLst>
        </pc:spChg>
        <pc:spChg chg="del">
          <ac:chgData name="Pandarasamy Arjunan" userId="f5e30e74-d283-497e-bf76-fd880089976c" providerId="ADAL" clId="{C5E065FC-9592-41A5-B5BA-027AA8232958}" dt="2024-09-23T11:25:51.126" v="89" actId="22"/>
          <ac:spMkLst>
            <pc:docMk/>
            <pc:sldMk cId="3348540919" sldId="1563"/>
            <ac:spMk id="3" creationId="{7601FCFB-7CE6-892F-7C81-94A9F69AF298}"/>
          </ac:spMkLst>
        </pc:spChg>
        <pc:spChg chg="add del mod">
          <ac:chgData name="Pandarasamy Arjunan" userId="f5e30e74-d283-497e-bf76-fd880089976c" providerId="ADAL" clId="{C5E065FC-9592-41A5-B5BA-027AA8232958}" dt="2024-09-23T11:26:19.989" v="93" actId="478"/>
          <ac:spMkLst>
            <pc:docMk/>
            <pc:sldMk cId="3348540919" sldId="1563"/>
            <ac:spMk id="10" creationId="{207AFC14-D2DB-E8C1-0CEE-D7353CC866E7}"/>
          </ac:spMkLst>
        </pc:spChg>
        <pc:spChg chg="add mod">
          <ac:chgData name="Pandarasamy Arjunan" userId="f5e30e74-d283-497e-bf76-fd880089976c" providerId="ADAL" clId="{C5E065FC-9592-41A5-B5BA-027AA8232958}" dt="2024-09-23T11:26:39.041" v="103" actId="1076"/>
          <ac:spMkLst>
            <pc:docMk/>
            <pc:sldMk cId="3348540919" sldId="1563"/>
            <ac:spMk id="12" creationId="{16F8DE0E-0FBC-4FE6-9587-A673B0399D25}"/>
          </ac:spMkLst>
        </pc:spChg>
        <pc:picChg chg="add del mod ord">
          <ac:chgData name="Pandarasamy Arjunan" userId="f5e30e74-d283-497e-bf76-fd880089976c" providerId="ADAL" clId="{C5E065FC-9592-41A5-B5BA-027AA8232958}" dt="2024-09-23T11:26:35.242" v="102" actId="1076"/>
          <ac:picMkLst>
            <pc:docMk/>
            <pc:sldMk cId="3348540919" sldId="1563"/>
            <ac:picMk id="8" creationId="{74FCFD0D-DF13-D200-DD07-F2A7A7CAE9DA}"/>
          </ac:picMkLst>
        </pc:picChg>
        <pc:picChg chg="add mod">
          <ac:chgData name="Pandarasamy Arjunan" userId="f5e30e74-d283-497e-bf76-fd880089976c" providerId="ADAL" clId="{C5E065FC-9592-41A5-B5BA-027AA8232958}" dt="2024-09-23T11:26:17.892" v="92"/>
          <ac:picMkLst>
            <pc:docMk/>
            <pc:sldMk cId="3348540919" sldId="1563"/>
            <ac:picMk id="1026" creationId="{A5A4193D-8BF6-D0B5-BA3E-91A4BC6D4795}"/>
          </ac:picMkLst>
        </pc:picChg>
      </pc:sldChg>
      <pc:sldChg chg="add del mod modShow">
        <pc:chgData name="Pandarasamy Arjunan" userId="f5e30e74-d283-497e-bf76-fd880089976c" providerId="ADAL" clId="{C5E065FC-9592-41A5-B5BA-027AA8232958}" dt="2024-09-23T14:59:24.424" v="178" actId="47"/>
        <pc:sldMkLst>
          <pc:docMk/>
          <pc:sldMk cId="1326985520" sldId="1564"/>
        </pc:sldMkLst>
      </pc:sldChg>
      <pc:sldChg chg="addSp delSp modSp add mod ord">
        <pc:chgData name="Pandarasamy Arjunan" userId="f5e30e74-d283-497e-bf76-fd880089976c" providerId="ADAL" clId="{C5E065FC-9592-41A5-B5BA-027AA8232958}" dt="2024-09-23T11:57:52.953" v="173" actId="6549"/>
        <pc:sldMkLst>
          <pc:docMk/>
          <pc:sldMk cId="2903869218" sldId="1565"/>
        </pc:sldMkLst>
        <pc:spChg chg="mod">
          <ac:chgData name="Pandarasamy Arjunan" userId="f5e30e74-d283-497e-bf76-fd880089976c" providerId="ADAL" clId="{C5E065FC-9592-41A5-B5BA-027AA8232958}" dt="2024-09-23T11:57:42.074" v="170" actId="20577"/>
          <ac:spMkLst>
            <pc:docMk/>
            <pc:sldMk cId="2903869218" sldId="1565"/>
            <ac:spMk id="2" creationId="{A64F4A20-15BE-726F-042F-AB6F7A955A4A}"/>
          </ac:spMkLst>
        </pc:spChg>
        <pc:spChg chg="mod">
          <ac:chgData name="Pandarasamy Arjunan" userId="f5e30e74-d283-497e-bf76-fd880089976c" providerId="ADAL" clId="{C5E065FC-9592-41A5-B5BA-027AA8232958}" dt="2024-09-23T11:57:52.953" v="173" actId="6549"/>
          <ac:spMkLst>
            <pc:docMk/>
            <pc:sldMk cId="2903869218" sldId="1565"/>
            <ac:spMk id="3" creationId="{469B3B3F-75A2-0AA0-70FA-973CF68ADBCF}"/>
          </ac:spMkLst>
        </pc:spChg>
        <pc:picChg chg="del">
          <ac:chgData name="Pandarasamy Arjunan" userId="f5e30e74-d283-497e-bf76-fd880089976c" providerId="ADAL" clId="{C5E065FC-9592-41A5-B5BA-027AA8232958}" dt="2024-09-23T11:57:03.723" v="135" actId="478"/>
          <ac:picMkLst>
            <pc:docMk/>
            <pc:sldMk cId="2903869218" sldId="1565"/>
            <ac:picMk id="7" creationId="{72EB35F3-A32A-40D4-061A-F9976F1B1767}"/>
          </ac:picMkLst>
        </pc:picChg>
        <pc:picChg chg="add mod">
          <ac:chgData name="Pandarasamy Arjunan" userId="f5e30e74-d283-497e-bf76-fd880089976c" providerId="ADAL" clId="{C5E065FC-9592-41A5-B5BA-027AA8232958}" dt="2024-09-23T11:57:27.618" v="163" actId="14100"/>
          <ac:picMkLst>
            <pc:docMk/>
            <pc:sldMk cId="2903869218" sldId="1565"/>
            <ac:picMk id="8" creationId="{D6C145B3-F9C4-44A1-A1EF-82E8734CF78E}"/>
          </ac:picMkLst>
        </pc:picChg>
      </pc:sldChg>
      <pc:sldChg chg="add">
        <pc:chgData name="Pandarasamy Arjunan" userId="f5e30e74-d283-497e-bf76-fd880089976c" providerId="ADAL" clId="{C5E065FC-9592-41A5-B5BA-027AA8232958}" dt="2024-09-23T12:01:10.840" v="176"/>
        <pc:sldMkLst>
          <pc:docMk/>
          <pc:sldMk cId="0" sldId="1566"/>
        </pc:sldMkLst>
      </pc:sldChg>
    </pc:docChg>
  </pc:docChgLst>
  <pc:docChgLst>
    <pc:chgData name="Pandarasamy Arjunan" userId="f5e30e74-d283-497e-bf76-fd880089976c" providerId="ADAL" clId="{9CD8866E-832F-413B-9D59-2AD3A3BA3FBD}"/>
    <pc:docChg chg="addSld delSld modSld">
      <pc:chgData name="Pandarasamy Arjunan" userId="f5e30e74-d283-497e-bf76-fd880089976c" providerId="ADAL" clId="{9CD8866E-832F-413B-9D59-2AD3A3BA3FBD}" dt="2024-08-26T11:53:11.893" v="243" actId="47"/>
      <pc:docMkLst>
        <pc:docMk/>
      </pc:docMkLst>
      <pc:sldChg chg="del">
        <pc:chgData name="Pandarasamy Arjunan" userId="f5e30e74-d283-497e-bf76-fd880089976c" providerId="ADAL" clId="{9CD8866E-832F-413B-9D59-2AD3A3BA3FBD}" dt="2024-08-26T11:46:40.208" v="240" actId="47"/>
        <pc:sldMkLst>
          <pc:docMk/>
          <pc:sldMk cId="541986151" sldId="929"/>
        </pc:sldMkLst>
      </pc:sldChg>
      <pc:sldChg chg="modSp mod">
        <pc:chgData name="Pandarasamy Arjunan" userId="f5e30e74-d283-497e-bf76-fd880089976c" providerId="ADAL" clId="{9CD8866E-832F-413B-9D59-2AD3A3BA3FBD}" dt="2024-08-26T11:38:20.166" v="39" actId="20577"/>
        <pc:sldMkLst>
          <pc:docMk/>
          <pc:sldMk cId="838733672" sldId="1385"/>
        </pc:sldMkLst>
        <pc:spChg chg="mod">
          <ac:chgData name="Pandarasamy Arjunan" userId="f5e30e74-d283-497e-bf76-fd880089976c" providerId="ADAL" clId="{9CD8866E-832F-413B-9D59-2AD3A3BA3FBD}" dt="2024-08-26T11:38:20.166" v="39" actId="20577"/>
          <ac:spMkLst>
            <pc:docMk/>
            <pc:sldMk cId="838733672" sldId="1385"/>
            <ac:spMk id="5" creationId="{62BFB357-27F2-CAB3-DB8A-349B06BE1AF8}"/>
          </ac:spMkLst>
        </pc:spChg>
      </pc:sldChg>
      <pc:sldChg chg="modSp mod modAnim">
        <pc:chgData name="Pandarasamy Arjunan" userId="f5e30e74-d283-497e-bf76-fd880089976c" providerId="ADAL" clId="{9CD8866E-832F-413B-9D59-2AD3A3BA3FBD}" dt="2024-08-26T11:46:33.176" v="239" actId="6549"/>
        <pc:sldMkLst>
          <pc:docMk/>
          <pc:sldMk cId="1065781427" sldId="1396"/>
        </pc:sldMkLst>
        <pc:spChg chg="mod">
          <ac:chgData name="Pandarasamy Arjunan" userId="f5e30e74-d283-497e-bf76-fd880089976c" providerId="ADAL" clId="{9CD8866E-832F-413B-9D59-2AD3A3BA3FBD}" dt="2024-08-26T11:46:33.176" v="239" actId="6549"/>
          <ac:spMkLst>
            <pc:docMk/>
            <pc:sldMk cId="1065781427" sldId="1396"/>
            <ac:spMk id="2" creationId="{98ACDB7B-9588-B7B4-03DE-A858C92EF7DF}"/>
          </ac:spMkLst>
        </pc:spChg>
      </pc:sldChg>
      <pc:sldChg chg="del">
        <pc:chgData name="Pandarasamy Arjunan" userId="f5e30e74-d283-497e-bf76-fd880089976c" providerId="ADAL" clId="{9CD8866E-832F-413B-9D59-2AD3A3BA3FBD}" dt="2024-08-26T11:53:11.893" v="243" actId="47"/>
        <pc:sldMkLst>
          <pc:docMk/>
          <pc:sldMk cId="1751316569" sldId="1475"/>
        </pc:sldMkLst>
      </pc:sldChg>
      <pc:sldChg chg="del">
        <pc:chgData name="Pandarasamy Arjunan" userId="f5e30e74-d283-497e-bf76-fd880089976c" providerId="ADAL" clId="{9CD8866E-832F-413B-9D59-2AD3A3BA3FBD}" dt="2024-08-26T11:53:11.893" v="243" actId="47"/>
        <pc:sldMkLst>
          <pc:docMk/>
          <pc:sldMk cId="3490492408" sldId="1478"/>
        </pc:sldMkLst>
      </pc:sldChg>
      <pc:sldChg chg="del">
        <pc:chgData name="Pandarasamy Arjunan" userId="f5e30e74-d283-497e-bf76-fd880089976c" providerId="ADAL" clId="{9CD8866E-832F-413B-9D59-2AD3A3BA3FBD}" dt="2024-08-26T11:53:11.893" v="243" actId="47"/>
        <pc:sldMkLst>
          <pc:docMk/>
          <pc:sldMk cId="250169401" sldId="1480"/>
        </pc:sldMkLst>
      </pc:sldChg>
      <pc:sldChg chg="del">
        <pc:chgData name="Pandarasamy Arjunan" userId="f5e30e74-d283-497e-bf76-fd880089976c" providerId="ADAL" clId="{9CD8866E-832F-413B-9D59-2AD3A3BA3FBD}" dt="2024-08-26T11:53:11.893" v="243" actId="47"/>
        <pc:sldMkLst>
          <pc:docMk/>
          <pc:sldMk cId="2737913200" sldId="1490"/>
        </pc:sldMkLst>
      </pc:sldChg>
      <pc:sldChg chg="del">
        <pc:chgData name="Pandarasamy Arjunan" userId="f5e30e74-d283-497e-bf76-fd880089976c" providerId="ADAL" clId="{9CD8866E-832F-413B-9D59-2AD3A3BA3FBD}" dt="2024-08-26T11:53:11.893" v="243" actId="47"/>
        <pc:sldMkLst>
          <pc:docMk/>
          <pc:sldMk cId="3000339946" sldId="1492"/>
        </pc:sldMkLst>
      </pc:sldChg>
      <pc:sldChg chg="del">
        <pc:chgData name="Pandarasamy Arjunan" userId="f5e30e74-d283-497e-bf76-fd880089976c" providerId="ADAL" clId="{9CD8866E-832F-413B-9D59-2AD3A3BA3FBD}" dt="2024-08-26T11:53:11.893" v="243" actId="47"/>
        <pc:sldMkLst>
          <pc:docMk/>
          <pc:sldMk cId="944823573" sldId="1493"/>
        </pc:sldMkLst>
      </pc:sldChg>
      <pc:sldChg chg="del">
        <pc:chgData name="Pandarasamy Arjunan" userId="f5e30e74-d283-497e-bf76-fd880089976c" providerId="ADAL" clId="{9CD8866E-832F-413B-9D59-2AD3A3BA3FBD}" dt="2024-08-26T11:53:11.893" v="243" actId="47"/>
        <pc:sldMkLst>
          <pc:docMk/>
          <pc:sldMk cId="3249863276" sldId="1494"/>
        </pc:sldMkLst>
      </pc:sldChg>
      <pc:sldChg chg="del">
        <pc:chgData name="Pandarasamy Arjunan" userId="f5e30e74-d283-497e-bf76-fd880089976c" providerId="ADAL" clId="{9CD8866E-832F-413B-9D59-2AD3A3BA3FBD}" dt="2024-08-26T11:53:11.893" v="243" actId="47"/>
        <pc:sldMkLst>
          <pc:docMk/>
          <pc:sldMk cId="2644746805" sldId="1495"/>
        </pc:sldMkLst>
      </pc:sldChg>
      <pc:sldChg chg="new del">
        <pc:chgData name="Pandarasamy Arjunan" userId="f5e30e74-d283-497e-bf76-fd880089976c" providerId="ADAL" clId="{9CD8866E-832F-413B-9D59-2AD3A3BA3FBD}" dt="2024-08-26T11:53:01.417" v="242" actId="47"/>
        <pc:sldMkLst>
          <pc:docMk/>
          <pc:sldMk cId="333497132" sldId="1496"/>
        </pc:sldMkLst>
      </pc:sldChg>
    </pc:docChg>
  </pc:docChgLst>
  <pc:docChgLst>
    <pc:chgData name="Pandarasamy Arjunan" userId="f5e30e74-d283-497e-bf76-fd880089976c" providerId="ADAL" clId="{8B4D1EC7-F4E4-4529-9BA2-63F04560CB1D}"/>
    <pc:docChg chg="custSel addSld delSld modSld">
      <pc:chgData name="Pandarasamy Arjunan" userId="f5e30e74-d283-497e-bf76-fd880089976c" providerId="ADAL" clId="{8B4D1EC7-F4E4-4529-9BA2-63F04560CB1D}" dt="2024-08-26T11:34:18.189" v="8" actId="47"/>
      <pc:docMkLst>
        <pc:docMk/>
      </pc:docMkLst>
      <pc:sldChg chg="del">
        <pc:chgData name="Pandarasamy Arjunan" userId="f5e30e74-d283-497e-bf76-fd880089976c" providerId="ADAL" clId="{8B4D1EC7-F4E4-4529-9BA2-63F04560CB1D}" dt="2024-08-26T11:34:18.189" v="8" actId="47"/>
        <pc:sldMkLst>
          <pc:docMk/>
          <pc:sldMk cId="847103792" sldId="1392"/>
        </pc:sldMkLst>
      </pc:sldChg>
      <pc:sldChg chg="del">
        <pc:chgData name="Pandarasamy Arjunan" userId="f5e30e74-d283-497e-bf76-fd880089976c" providerId="ADAL" clId="{8B4D1EC7-F4E4-4529-9BA2-63F04560CB1D}" dt="2024-08-26T11:33:21.215" v="3" actId="47"/>
        <pc:sldMkLst>
          <pc:docMk/>
          <pc:sldMk cId="651013209" sldId="1393"/>
        </pc:sldMkLst>
      </pc:sldChg>
      <pc:sldChg chg="del">
        <pc:chgData name="Pandarasamy Arjunan" userId="f5e30e74-d283-497e-bf76-fd880089976c" providerId="ADAL" clId="{8B4D1EC7-F4E4-4529-9BA2-63F04560CB1D}" dt="2024-08-26T11:33:29.417" v="4" actId="47"/>
        <pc:sldMkLst>
          <pc:docMk/>
          <pc:sldMk cId="3095556702" sldId="1394"/>
        </pc:sldMkLst>
      </pc:sldChg>
      <pc:sldChg chg="del">
        <pc:chgData name="Pandarasamy Arjunan" userId="f5e30e74-d283-497e-bf76-fd880089976c" providerId="ADAL" clId="{8B4D1EC7-F4E4-4529-9BA2-63F04560CB1D}" dt="2024-08-26T11:32:46.495" v="1" actId="47"/>
        <pc:sldMkLst>
          <pc:docMk/>
          <pc:sldMk cId="1957199320" sldId="1454"/>
        </pc:sldMkLst>
      </pc:sldChg>
      <pc:sldChg chg="del">
        <pc:chgData name="Pandarasamy Arjunan" userId="f5e30e74-d283-497e-bf76-fd880089976c" providerId="ADAL" clId="{8B4D1EC7-F4E4-4529-9BA2-63F04560CB1D}" dt="2024-08-26T11:32:46.495" v="1" actId="47"/>
        <pc:sldMkLst>
          <pc:docMk/>
          <pc:sldMk cId="1173060797" sldId="1456"/>
        </pc:sldMkLst>
      </pc:sldChg>
      <pc:sldChg chg="del">
        <pc:chgData name="Pandarasamy Arjunan" userId="f5e30e74-d283-497e-bf76-fd880089976c" providerId="ADAL" clId="{8B4D1EC7-F4E4-4529-9BA2-63F04560CB1D}" dt="2024-08-26T11:32:46.495" v="1" actId="47"/>
        <pc:sldMkLst>
          <pc:docMk/>
          <pc:sldMk cId="3160548074" sldId="1457"/>
        </pc:sldMkLst>
      </pc:sldChg>
      <pc:sldChg chg="del">
        <pc:chgData name="Pandarasamy Arjunan" userId="f5e30e74-d283-497e-bf76-fd880089976c" providerId="ADAL" clId="{8B4D1EC7-F4E4-4529-9BA2-63F04560CB1D}" dt="2024-08-26T11:32:46.495" v="1" actId="47"/>
        <pc:sldMkLst>
          <pc:docMk/>
          <pc:sldMk cId="3801074927" sldId="1460"/>
        </pc:sldMkLst>
      </pc:sldChg>
      <pc:sldChg chg="del">
        <pc:chgData name="Pandarasamy Arjunan" userId="f5e30e74-d283-497e-bf76-fd880089976c" providerId="ADAL" clId="{8B4D1EC7-F4E4-4529-9BA2-63F04560CB1D}" dt="2024-08-26T11:32:46.495" v="1" actId="47"/>
        <pc:sldMkLst>
          <pc:docMk/>
          <pc:sldMk cId="1916966260" sldId="1461"/>
        </pc:sldMkLst>
      </pc:sldChg>
      <pc:sldChg chg="addSp delSp modSp mod modClrScheme chgLayout">
        <pc:chgData name="Pandarasamy Arjunan" userId="f5e30e74-d283-497e-bf76-fd880089976c" providerId="ADAL" clId="{8B4D1EC7-F4E4-4529-9BA2-63F04560CB1D}" dt="2024-08-26T11:34:13.359" v="7" actId="20577"/>
        <pc:sldMkLst>
          <pc:docMk/>
          <pc:sldMk cId="250169401" sldId="1480"/>
        </pc:sldMkLst>
        <pc:spChg chg="add mod ord">
          <ac:chgData name="Pandarasamy Arjunan" userId="f5e30e74-d283-497e-bf76-fd880089976c" providerId="ADAL" clId="{8B4D1EC7-F4E4-4529-9BA2-63F04560CB1D}" dt="2024-08-26T11:34:13.359" v="7" actId="20577"/>
          <ac:spMkLst>
            <pc:docMk/>
            <pc:sldMk cId="250169401" sldId="1480"/>
            <ac:spMk id="2" creationId="{C9C7F549-9FB5-C25E-3D6A-1C071760D914}"/>
          </ac:spMkLst>
        </pc:spChg>
        <pc:spChg chg="mod ord">
          <ac:chgData name="Pandarasamy Arjunan" userId="f5e30e74-d283-497e-bf76-fd880089976c" providerId="ADAL" clId="{8B4D1EC7-F4E4-4529-9BA2-63F04560CB1D}" dt="2024-08-26T11:33:56.921" v="5" actId="700"/>
          <ac:spMkLst>
            <pc:docMk/>
            <pc:sldMk cId="250169401" sldId="1480"/>
            <ac:spMk id="4" creationId="{1785237C-D359-D63C-1EEE-20ED3D43ADB8}"/>
          </ac:spMkLst>
        </pc:spChg>
        <pc:spChg chg="mod ord">
          <ac:chgData name="Pandarasamy Arjunan" userId="f5e30e74-d283-497e-bf76-fd880089976c" providerId="ADAL" clId="{8B4D1EC7-F4E4-4529-9BA2-63F04560CB1D}" dt="2024-08-26T11:33:56.921" v="5" actId="700"/>
          <ac:spMkLst>
            <pc:docMk/>
            <pc:sldMk cId="250169401" sldId="1480"/>
            <ac:spMk id="5" creationId="{44FDDCDB-D577-69EC-7978-AF846F0AF1F5}"/>
          </ac:spMkLst>
        </pc:spChg>
        <pc:spChg chg="mod ord">
          <ac:chgData name="Pandarasamy Arjunan" userId="f5e30e74-d283-497e-bf76-fd880089976c" providerId="ADAL" clId="{8B4D1EC7-F4E4-4529-9BA2-63F04560CB1D}" dt="2024-08-26T11:33:56.921" v="5" actId="700"/>
          <ac:spMkLst>
            <pc:docMk/>
            <pc:sldMk cId="250169401" sldId="1480"/>
            <ac:spMk id="6" creationId="{D0BE3128-D63C-1F57-58C3-61F6DE5B653B}"/>
          </ac:spMkLst>
        </pc:spChg>
        <pc:spChg chg="del mod ord">
          <ac:chgData name="Pandarasamy Arjunan" userId="f5e30e74-d283-497e-bf76-fd880089976c" providerId="ADAL" clId="{8B4D1EC7-F4E4-4529-9BA2-63F04560CB1D}" dt="2024-08-26T11:33:56.921" v="5" actId="700"/>
          <ac:spMkLst>
            <pc:docMk/>
            <pc:sldMk cId="250169401" sldId="1480"/>
            <ac:spMk id="7" creationId="{A09A8203-AFCD-6A06-4D9B-2646F7D19C14}"/>
          </ac:spMkLst>
        </pc:spChg>
      </pc:sldChg>
      <pc:sldChg chg="del">
        <pc:chgData name="Pandarasamy Arjunan" userId="f5e30e74-d283-497e-bf76-fd880089976c" providerId="ADAL" clId="{8B4D1EC7-F4E4-4529-9BA2-63F04560CB1D}" dt="2024-08-26T11:32:46.495" v="1" actId="47"/>
        <pc:sldMkLst>
          <pc:docMk/>
          <pc:sldMk cId="121910088" sldId="1491"/>
        </pc:sldMkLst>
      </pc:sldChg>
      <pc:sldChg chg="add">
        <pc:chgData name="Pandarasamy Arjunan" userId="f5e30e74-d283-497e-bf76-fd880089976c" providerId="ADAL" clId="{8B4D1EC7-F4E4-4529-9BA2-63F04560CB1D}" dt="2024-08-26T11:33:03.556" v="2"/>
        <pc:sldMkLst>
          <pc:docMk/>
          <pc:sldMk cId="2644746805" sldId="1495"/>
        </pc:sldMkLst>
      </pc:sldChg>
      <pc:sldChg chg="del">
        <pc:chgData name="Pandarasamy Arjunan" userId="f5e30e74-d283-497e-bf76-fd880089976c" providerId="ADAL" clId="{8B4D1EC7-F4E4-4529-9BA2-63F04560CB1D}" dt="2024-08-26T11:32:40.432" v="0" actId="47"/>
        <pc:sldMkLst>
          <pc:docMk/>
          <pc:sldMk cId="3374197174" sldId="1495"/>
        </pc:sldMkLst>
      </pc:sldChg>
    </pc:docChg>
  </pc:docChgLst>
  <pc:docChgLst>
    <pc:chgData name="Pandarasamy Arjunan" userId="f5e30e74-d283-497e-bf76-fd880089976c" providerId="ADAL" clId="{32956DCE-BA50-41B6-8550-73D02022D070}"/>
    <pc:docChg chg="undo redo custSel addSld delSld modSld sldOrd">
      <pc:chgData name="Pandarasamy Arjunan" userId="f5e30e74-d283-497e-bf76-fd880089976c" providerId="ADAL" clId="{32956DCE-BA50-41B6-8550-73D02022D070}" dt="2024-08-19T14:33:01.906" v="1122" actId="478"/>
      <pc:docMkLst>
        <pc:docMk/>
      </pc:docMkLst>
      <pc:sldChg chg="modSp">
        <pc:chgData name="Pandarasamy Arjunan" userId="f5e30e74-d283-497e-bf76-fd880089976c" providerId="ADAL" clId="{32956DCE-BA50-41B6-8550-73D02022D070}" dt="2024-08-19T14:02:00.672" v="1014" actId="207"/>
        <pc:sldMkLst>
          <pc:docMk/>
          <pc:sldMk cId="1046929287" sldId="921"/>
        </pc:sldMkLst>
        <pc:spChg chg="mod">
          <ac:chgData name="Pandarasamy Arjunan" userId="f5e30e74-d283-497e-bf76-fd880089976c" providerId="ADAL" clId="{32956DCE-BA50-41B6-8550-73D02022D070}" dt="2024-08-19T14:02:00.672" v="1014" actId="207"/>
          <ac:spMkLst>
            <pc:docMk/>
            <pc:sldMk cId="1046929287" sldId="921"/>
            <ac:spMk id="9" creationId="{47C04683-9D26-7720-A3F1-12D7D1DDB243}"/>
          </ac:spMkLst>
        </pc:spChg>
      </pc:sldChg>
      <pc:sldChg chg="modSp mod">
        <pc:chgData name="Pandarasamy Arjunan" userId="f5e30e74-d283-497e-bf76-fd880089976c" providerId="ADAL" clId="{32956DCE-BA50-41B6-8550-73D02022D070}" dt="2024-08-19T10:52:01.293" v="66" actId="6549"/>
        <pc:sldMkLst>
          <pc:docMk/>
          <pc:sldMk cId="838733672" sldId="1385"/>
        </pc:sldMkLst>
        <pc:spChg chg="mod">
          <ac:chgData name="Pandarasamy Arjunan" userId="f5e30e74-d283-497e-bf76-fd880089976c" providerId="ADAL" clId="{32956DCE-BA50-41B6-8550-73D02022D070}" dt="2024-08-19T10:52:01.293" v="66" actId="6549"/>
          <ac:spMkLst>
            <pc:docMk/>
            <pc:sldMk cId="838733672" sldId="1385"/>
            <ac:spMk id="5" creationId="{62BFB357-27F2-CAB3-DB8A-349B06BE1AF8}"/>
          </ac:spMkLst>
        </pc:spChg>
      </pc:sldChg>
      <pc:sldChg chg="modSp mod modAnim">
        <pc:chgData name="Pandarasamy Arjunan" userId="f5e30e74-d283-497e-bf76-fd880089976c" providerId="ADAL" clId="{32956DCE-BA50-41B6-8550-73D02022D070}" dt="2024-08-19T14:01:23.017" v="1012" actId="20577"/>
        <pc:sldMkLst>
          <pc:docMk/>
          <pc:sldMk cId="1065781427" sldId="1396"/>
        </pc:sldMkLst>
        <pc:spChg chg="mod">
          <ac:chgData name="Pandarasamy Arjunan" userId="f5e30e74-d283-497e-bf76-fd880089976c" providerId="ADAL" clId="{32956DCE-BA50-41B6-8550-73D02022D070}" dt="2024-08-19T14:01:23.017" v="1012" actId="20577"/>
          <ac:spMkLst>
            <pc:docMk/>
            <pc:sldMk cId="1065781427" sldId="1396"/>
            <ac:spMk id="2" creationId="{98ACDB7B-9588-B7B4-03DE-A858C92EF7DF}"/>
          </ac:spMkLst>
        </pc:spChg>
      </pc:sldChg>
      <pc:sldChg chg="del">
        <pc:chgData name="Pandarasamy Arjunan" userId="f5e30e74-d283-497e-bf76-fd880089976c" providerId="ADAL" clId="{32956DCE-BA50-41B6-8550-73D02022D070}" dt="2024-08-19T11:03:20.640" v="199" actId="47"/>
        <pc:sldMkLst>
          <pc:docMk/>
          <pc:sldMk cId="3624294332" sldId="1398"/>
        </pc:sldMkLst>
      </pc:sldChg>
      <pc:sldChg chg="del">
        <pc:chgData name="Pandarasamy Arjunan" userId="f5e30e74-d283-497e-bf76-fd880089976c" providerId="ADAL" clId="{32956DCE-BA50-41B6-8550-73D02022D070}" dt="2024-08-19T10:52:23.883" v="67" actId="2696"/>
        <pc:sldMkLst>
          <pc:docMk/>
          <pc:sldMk cId="1034381221" sldId="1399"/>
        </pc:sldMkLst>
      </pc:sldChg>
      <pc:sldChg chg="del">
        <pc:chgData name="Pandarasamy Arjunan" userId="f5e30e74-d283-497e-bf76-fd880089976c" providerId="ADAL" clId="{32956DCE-BA50-41B6-8550-73D02022D070}" dt="2024-08-19T10:52:23.883" v="67" actId="2696"/>
        <pc:sldMkLst>
          <pc:docMk/>
          <pc:sldMk cId="1853650398" sldId="1400"/>
        </pc:sldMkLst>
      </pc:sldChg>
      <pc:sldChg chg="del">
        <pc:chgData name="Pandarasamy Arjunan" userId="f5e30e74-d283-497e-bf76-fd880089976c" providerId="ADAL" clId="{32956DCE-BA50-41B6-8550-73D02022D070}" dt="2024-08-19T11:03:19.424" v="198" actId="47"/>
        <pc:sldMkLst>
          <pc:docMk/>
          <pc:sldMk cId="3598085830" sldId="1401"/>
        </pc:sldMkLst>
      </pc:sldChg>
      <pc:sldChg chg="del">
        <pc:chgData name="Pandarasamy Arjunan" userId="f5e30e74-d283-497e-bf76-fd880089976c" providerId="ADAL" clId="{32956DCE-BA50-41B6-8550-73D02022D070}" dt="2024-08-19T11:03:19.424" v="198" actId="47"/>
        <pc:sldMkLst>
          <pc:docMk/>
          <pc:sldMk cId="2554210473" sldId="1402"/>
        </pc:sldMkLst>
      </pc:sldChg>
      <pc:sldChg chg="modSp mod">
        <pc:chgData name="Pandarasamy Arjunan" userId="f5e30e74-d283-497e-bf76-fd880089976c" providerId="ADAL" clId="{32956DCE-BA50-41B6-8550-73D02022D070}" dt="2024-08-19T11:02:34.370" v="197" actId="20577"/>
        <pc:sldMkLst>
          <pc:docMk/>
          <pc:sldMk cId="3663006104" sldId="1403"/>
        </pc:sldMkLst>
        <pc:spChg chg="mod">
          <ac:chgData name="Pandarasamy Arjunan" userId="f5e30e74-d283-497e-bf76-fd880089976c" providerId="ADAL" clId="{32956DCE-BA50-41B6-8550-73D02022D070}" dt="2024-08-19T11:02:01.889" v="180" actId="2711"/>
          <ac:spMkLst>
            <pc:docMk/>
            <pc:sldMk cId="3663006104" sldId="1403"/>
            <ac:spMk id="7" creationId="{17BFE37C-782C-B6DA-8568-6689D19A3E64}"/>
          </ac:spMkLst>
        </pc:spChg>
        <pc:spChg chg="mod">
          <ac:chgData name="Pandarasamy Arjunan" userId="f5e30e74-d283-497e-bf76-fd880089976c" providerId="ADAL" clId="{32956DCE-BA50-41B6-8550-73D02022D070}" dt="2024-08-19T11:02:09.868" v="181" actId="2711"/>
          <ac:spMkLst>
            <pc:docMk/>
            <pc:sldMk cId="3663006104" sldId="1403"/>
            <ac:spMk id="8" creationId="{7A951725-8814-3D97-AABC-9D22788A3810}"/>
          </ac:spMkLst>
        </pc:spChg>
        <pc:spChg chg="mod">
          <ac:chgData name="Pandarasamy Arjunan" userId="f5e30e74-d283-497e-bf76-fd880089976c" providerId="ADAL" clId="{32956DCE-BA50-41B6-8550-73D02022D070}" dt="2024-08-19T11:01:41.536" v="178" actId="14100"/>
          <ac:spMkLst>
            <pc:docMk/>
            <pc:sldMk cId="3663006104" sldId="1403"/>
            <ac:spMk id="12" creationId="{CF97CD49-7C3C-E3C3-0DAF-CAAC8FFCD337}"/>
          </ac:spMkLst>
        </pc:spChg>
        <pc:spChg chg="mod">
          <ac:chgData name="Pandarasamy Arjunan" userId="f5e30e74-d283-497e-bf76-fd880089976c" providerId="ADAL" clId="{32956DCE-BA50-41B6-8550-73D02022D070}" dt="2024-08-19T11:01:56.557" v="179" actId="2711"/>
          <ac:spMkLst>
            <pc:docMk/>
            <pc:sldMk cId="3663006104" sldId="1403"/>
            <ac:spMk id="24" creationId="{220EF1D3-159F-DD42-69A6-F9CB46E7A573}"/>
          </ac:spMkLst>
        </pc:spChg>
        <pc:graphicFrameChg chg="mod">
          <ac:chgData name="Pandarasamy Arjunan" userId="f5e30e74-d283-497e-bf76-fd880089976c" providerId="ADAL" clId="{32956DCE-BA50-41B6-8550-73D02022D070}" dt="2024-08-19T11:02:34.370" v="197" actId="20577"/>
          <ac:graphicFrameMkLst>
            <pc:docMk/>
            <pc:sldMk cId="3663006104" sldId="1403"/>
            <ac:graphicFrameMk id="28" creationId="{2F02EAD4-72CA-A42C-5A5D-55AF65DACCEF}"/>
          </ac:graphicFrameMkLst>
        </pc:graphicFrameChg>
      </pc:sldChg>
      <pc:sldChg chg="addSp modSp">
        <pc:chgData name="Pandarasamy Arjunan" userId="f5e30e74-d283-497e-bf76-fd880089976c" providerId="ADAL" clId="{32956DCE-BA50-41B6-8550-73D02022D070}" dt="2024-08-19T11:22:20.658" v="263" actId="1076"/>
        <pc:sldMkLst>
          <pc:docMk/>
          <pc:sldMk cId="3373981991" sldId="1417"/>
        </pc:sldMkLst>
        <pc:picChg chg="add mod">
          <ac:chgData name="Pandarasamy Arjunan" userId="f5e30e74-d283-497e-bf76-fd880089976c" providerId="ADAL" clId="{32956DCE-BA50-41B6-8550-73D02022D070}" dt="2024-08-19T11:22:20.658" v="263" actId="1076"/>
          <ac:picMkLst>
            <pc:docMk/>
            <pc:sldMk cId="3373981991" sldId="1417"/>
            <ac:picMk id="2050" creationId="{D3D20347-734B-F0A5-4016-8F9C5BC91D19}"/>
          </ac:picMkLst>
        </pc:picChg>
      </pc:sldChg>
      <pc:sldChg chg="modSp del mod ord">
        <pc:chgData name="Pandarasamy Arjunan" userId="f5e30e74-d283-497e-bf76-fd880089976c" providerId="ADAL" clId="{32956DCE-BA50-41B6-8550-73D02022D070}" dt="2024-08-19T11:37:02.406" v="509" actId="47"/>
        <pc:sldMkLst>
          <pc:docMk/>
          <pc:sldMk cId="13237827" sldId="1448"/>
        </pc:sldMkLst>
        <pc:spChg chg="mod">
          <ac:chgData name="Pandarasamy Arjunan" userId="f5e30e74-d283-497e-bf76-fd880089976c" providerId="ADAL" clId="{32956DCE-BA50-41B6-8550-73D02022D070}" dt="2024-08-19T10:55:08.115" v="125" actId="6549"/>
          <ac:spMkLst>
            <pc:docMk/>
            <pc:sldMk cId="13237827" sldId="1448"/>
            <ac:spMk id="2" creationId="{C664CFEB-0F14-D833-1304-A515410EB778}"/>
          </ac:spMkLst>
        </pc:spChg>
        <pc:spChg chg="mod">
          <ac:chgData name="Pandarasamy Arjunan" userId="f5e30e74-d283-497e-bf76-fd880089976c" providerId="ADAL" clId="{32956DCE-BA50-41B6-8550-73D02022D070}" dt="2024-08-19T11:20:50.392" v="259" actId="20577"/>
          <ac:spMkLst>
            <pc:docMk/>
            <pc:sldMk cId="13237827" sldId="1448"/>
            <ac:spMk id="3" creationId="{684A9259-0929-054B-62E9-00EBE7E67DA1}"/>
          </ac:spMkLst>
        </pc:spChg>
      </pc:sldChg>
      <pc:sldChg chg="delSp modSp mod delAnim">
        <pc:chgData name="Pandarasamy Arjunan" userId="f5e30e74-d283-497e-bf76-fd880089976c" providerId="ADAL" clId="{32956DCE-BA50-41B6-8550-73D02022D070}" dt="2024-08-19T14:33:01.906" v="1122" actId="478"/>
        <pc:sldMkLst>
          <pc:docMk/>
          <pc:sldMk cId="1957199320" sldId="1454"/>
        </pc:sldMkLst>
        <pc:spChg chg="mod">
          <ac:chgData name="Pandarasamy Arjunan" userId="f5e30e74-d283-497e-bf76-fd880089976c" providerId="ADAL" clId="{32956DCE-BA50-41B6-8550-73D02022D070}" dt="2024-08-19T10:53:21.500" v="89" actId="20577"/>
          <ac:spMkLst>
            <pc:docMk/>
            <pc:sldMk cId="1957199320" sldId="1454"/>
            <ac:spMk id="10" creationId="{84AAC7AC-FBF1-C817-85E3-8B9E9E803537}"/>
          </ac:spMkLst>
        </pc:spChg>
        <pc:spChg chg="mod">
          <ac:chgData name="Pandarasamy Arjunan" userId="f5e30e74-d283-497e-bf76-fd880089976c" providerId="ADAL" clId="{32956DCE-BA50-41B6-8550-73D02022D070}" dt="2024-08-19T14:31:23.348" v="1119" actId="14100"/>
          <ac:spMkLst>
            <pc:docMk/>
            <pc:sldMk cId="1957199320" sldId="1454"/>
            <ac:spMk id="11" creationId="{FBF5C3C4-AD99-DE82-87E9-C8C62D51564F}"/>
          </ac:spMkLst>
        </pc:spChg>
        <pc:spChg chg="del">
          <ac:chgData name="Pandarasamy Arjunan" userId="f5e30e74-d283-497e-bf76-fd880089976c" providerId="ADAL" clId="{32956DCE-BA50-41B6-8550-73D02022D070}" dt="2024-08-19T14:33:00.152" v="1121" actId="478"/>
          <ac:spMkLst>
            <pc:docMk/>
            <pc:sldMk cId="1957199320" sldId="1454"/>
            <ac:spMk id="13" creationId="{5E519F8A-0880-49F8-FCD0-C1F961AE988F}"/>
          </ac:spMkLst>
        </pc:spChg>
        <pc:spChg chg="del">
          <ac:chgData name="Pandarasamy Arjunan" userId="f5e30e74-d283-497e-bf76-fd880089976c" providerId="ADAL" clId="{32956DCE-BA50-41B6-8550-73D02022D070}" dt="2024-08-19T14:33:01.906" v="1122" actId="478"/>
          <ac:spMkLst>
            <pc:docMk/>
            <pc:sldMk cId="1957199320" sldId="1454"/>
            <ac:spMk id="17" creationId="{6A4FE820-11F1-8017-127B-826720E210AF}"/>
          </ac:spMkLst>
        </pc:spChg>
      </pc:sldChg>
      <pc:sldChg chg="modSp mod">
        <pc:chgData name="Pandarasamy Arjunan" userId="f5e30e74-d283-497e-bf76-fd880089976c" providerId="ADAL" clId="{32956DCE-BA50-41B6-8550-73D02022D070}" dt="2024-08-19T10:53:52.417" v="102" actId="20577"/>
        <pc:sldMkLst>
          <pc:docMk/>
          <pc:sldMk cId="1173060797" sldId="1456"/>
        </pc:sldMkLst>
        <pc:spChg chg="mod">
          <ac:chgData name="Pandarasamy Arjunan" userId="f5e30e74-d283-497e-bf76-fd880089976c" providerId="ADAL" clId="{32956DCE-BA50-41B6-8550-73D02022D070}" dt="2024-08-19T10:53:52.417" v="102" actId="20577"/>
          <ac:spMkLst>
            <pc:docMk/>
            <pc:sldMk cId="1173060797" sldId="1456"/>
            <ac:spMk id="6" creationId="{769FCB2D-5F3A-59BB-0F49-6B86F6E38A7F}"/>
          </ac:spMkLst>
        </pc:spChg>
      </pc:sldChg>
      <pc:sldChg chg="modSp mod">
        <pc:chgData name="Pandarasamy Arjunan" userId="f5e30e74-d283-497e-bf76-fd880089976c" providerId="ADAL" clId="{32956DCE-BA50-41B6-8550-73D02022D070}" dt="2024-08-19T10:53:44.812" v="100" actId="20577"/>
        <pc:sldMkLst>
          <pc:docMk/>
          <pc:sldMk cId="3801074927" sldId="1460"/>
        </pc:sldMkLst>
        <pc:spChg chg="mod">
          <ac:chgData name="Pandarasamy Arjunan" userId="f5e30e74-d283-497e-bf76-fd880089976c" providerId="ADAL" clId="{32956DCE-BA50-41B6-8550-73D02022D070}" dt="2024-08-19T10:53:44.812" v="100" actId="20577"/>
          <ac:spMkLst>
            <pc:docMk/>
            <pc:sldMk cId="3801074927" sldId="1460"/>
            <ac:spMk id="10" creationId="{84AAC7AC-FBF1-C817-85E3-8B9E9E803537}"/>
          </ac:spMkLst>
        </pc:spChg>
      </pc:sldChg>
      <pc:sldChg chg="modSp new mod">
        <pc:chgData name="Pandarasamy Arjunan" userId="f5e30e74-d283-497e-bf76-fd880089976c" providerId="ADAL" clId="{32956DCE-BA50-41B6-8550-73D02022D070}" dt="2024-08-19T11:40:13.215" v="640" actId="313"/>
        <pc:sldMkLst>
          <pc:docMk/>
          <pc:sldMk cId="979148817" sldId="1462"/>
        </pc:sldMkLst>
        <pc:spChg chg="mod">
          <ac:chgData name="Pandarasamy Arjunan" userId="f5e30e74-d283-497e-bf76-fd880089976c" providerId="ADAL" clId="{32956DCE-BA50-41B6-8550-73D02022D070}" dt="2024-08-19T11:40:06.257" v="639" actId="14100"/>
          <ac:spMkLst>
            <pc:docMk/>
            <pc:sldMk cId="979148817" sldId="1462"/>
            <ac:spMk id="2" creationId="{735E15E2-A8CF-B40D-FEEB-AC871F7C9133}"/>
          </ac:spMkLst>
        </pc:spChg>
        <pc:spChg chg="mod">
          <ac:chgData name="Pandarasamy Arjunan" userId="f5e30e74-d283-497e-bf76-fd880089976c" providerId="ADAL" clId="{32956DCE-BA50-41B6-8550-73D02022D070}" dt="2024-08-19T11:40:13.215" v="640" actId="313"/>
          <ac:spMkLst>
            <pc:docMk/>
            <pc:sldMk cId="979148817" sldId="1462"/>
            <ac:spMk id="3" creationId="{9ABE787C-D805-FA26-A525-49EB83294524}"/>
          </ac:spMkLst>
        </pc:spChg>
      </pc:sldChg>
      <pc:sldChg chg="add del">
        <pc:chgData name="Pandarasamy Arjunan" userId="f5e30e74-d283-497e-bf76-fd880089976c" providerId="ADAL" clId="{32956DCE-BA50-41B6-8550-73D02022D070}" dt="2024-08-19T11:20:56.027" v="260" actId="47"/>
        <pc:sldMkLst>
          <pc:docMk/>
          <pc:sldMk cId="2919455142" sldId="1463"/>
        </pc:sldMkLst>
      </pc:sldChg>
      <pc:sldChg chg="addSp delSp modSp new del mod">
        <pc:chgData name="Pandarasamy Arjunan" userId="f5e30e74-d283-497e-bf76-fd880089976c" providerId="ADAL" clId="{32956DCE-BA50-41B6-8550-73D02022D070}" dt="2024-08-19T11:34:36.326" v="482" actId="47"/>
        <pc:sldMkLst>
          <pc:docMk/>
          <pc:sldMk cId="2351025920" sldId="1464"/>
        </pc:sldMkLst>
        <pc:spChg chg="mod">
          <ac:chgData name="Pandarasamy Arjunan" userId="f5e30e74-d283-497e-bf76-fd880089976c" providerId="ADAL" clId="{32956DCE-BA50-41B6-8550-73D02022D070}" dt="2024-08-19T11:25:06.208" v="270" actId="313"/>
          <ac:spMkLst>
            <pc:docMk/>
            <pc:sldMk cId="2351025920" sldId="1464"/>
            <ac:spMk id="2" creationId="{18F49AB1-EE49-7E09-E3F5-A9D4C3AC5DD3}"/>
          </ac:spMkLst>
        </pc:spChg>
        <pc:spChg chg="mod">
          <ac:chgData name="Pandarasamy Arjunan" userId="f5e30e74-d283-497e-bf76-fd880089976c" providerId="ADAL" clId="{32956DCE-BA50-41B6-8550-73D02022D070}" dt="2024-08-19T11:19:35.829" v="252" actId="20577"/>
          <ac:spMkLst>
            <pc:docMk/>
            <pc:sldMk cId="2351025920" sldId="1464"/>
            <ac:spMk id="3" creationId="{A02880ED-C73F-5B3B-B38A-BAD463A9C7A8}"/>
          </ac:spMkLst>
        </pc:spChg>
        <pc:graphicFrameChg chg="add mod modGraphic">
          <ac:chgData name="Pandarasamy Arjunan" userId="f5e30e74-d283-497e-bf76-fd880089976c" providerId="ADAL" clId="{32956DCE-BA50-41B6-8550-73D02022D070}" dt="2024-08-19T11:27:40.540" v="324"/>
          <ac:graphicFrameMkLst>
            <pc:docMk/>
            <pc:sldMk cId="2351025920" sldId="1464"/>
            <ac:graphicFrameMk id="6" creationId="{D797E407-D8D5-4673-0A57-C23B48C98992}"/>
          </ac:graphicFrameMkLst>
        </pc:graphicFrameChg>
        <pc:picChg chg="add del mod">
          <ac:chgData name="Pandarasamy Arjunan" userId="f5e30e74-d283-497e-bf76-fd880089976c" providerId="ADAL" clId="{32956DCE-BA50-41B6-8550-73D02022D070}" dt="2024-08-19T11:24:46.204" v="264" actId="478"/>
          <ac:picMkLst>
            <pc:docMk/>
            <pc:sldMk cId="2351025920" sldId="1464"/>
            <ac:picMk id="1026" creationId="{EBFB5A5E-CD9F-2733-7BBF-6D0950C68F6A}"/>
          </ac:picMkLst>
        </pc:picChg>
      </pc:sldChg>
      <pc:sldChg chg="addSp delSp modSp new del mod">
        <pc:chgData name="Pandarasamy Arjunan" userId="f5e30e74-d283-497e-bf76-fd880089976c" providerId="ADAL" clId="{32956DCE-BA50-41B6-8550-73D02022D070}" dt="2024-08-19T11:34:34.895" v="481" actId="47"/>
        <pc:sldMkLst>
          <pc:docMk/>
          <pc:sldMk cId="1799801897" sldId="1465"/>
        </pc:sldMkLst>
        <pc:spChg chg="del">
          <ac:chgData name="Pandarasamy Arjunan" userId="f5e30e74-d283-497e-bf76-fd880089976c" providerId="ADAL" clId="{32956DCE-BA50-41B6-8550-73D02022D070}" dt="2024-08-19T11:27:52.814" v="327"/>
          <ac:spMkLst>
            <pc:docMk/>
            <pc:sldMk cId="1799801897" sldId="1465"/>
            <ac:spMk id="2" creationId="{509A6C6A-156F-E073-5BFF-1328F16975EC}"/>
          </ac:spMkLst>
        </pc:spChg>
        <pc:spChg chg="mod">
          <ac:chgData name="Pandarasamy Arjunan" userId="f5e30e74-d283-497e-bf76-fd880089976c" providerId="ADAL" clId="{32956DCE-BA50-41B6-8550-73D02022D070}" dt="2024-08-19T11:27:59.596" v="328"/>
          <ac:spMkLst>
            <pc:docMk/>
            <pc:sldMk cId="1799801897" sldId="1465"/>
            <ac:spMk id="3" creationId="{8F6F28D0-111F-6B2D-2E94-41F96AF00E38}"/>
          </ac:spMkLst>
        </pc:spChg>
        <pc:graphicFrameChg chg="add mod">
          <ac:chgData name="Pandarasamy Arjunan" userId="f5e30e74-d283-497e-bf76-fd880089976c" providerId="ADAL" clId="{32956DCE-BA50-41B6-8550-73D02022D070}" dt="2024-08-19T11:27:50.205" v="326"/>
          <ac:graphicFrameMkLst>
            <pc:docMk/>
            <pc:sldMk cId="1799801897" sldId="1465"/>
            <ac:graphicFrameMk id="6" creationId="{B0B673D1-F5D2-3FC2-7969-CDE709BBDE4F}"/>
          </ac:graphicFrameMkLst>
        </pc:graphicFrameChg>
        <pc:graphicFrameChg chg="add mod">
          <ac:chgData name="Pandarasamy Arjunan" userId="f5e30e74-d283-497e-bf76-fd880089976c" providerId="ADAL" clId="{32956DCE-BA50-41B6-8550-73D02022D070}" dt="2024-08-19T11:28:52.852" v="341" actId="20577"/>
          <ac:graphicFrameMkLst>
            <pc:docMk/>
            <pc:sldMk cId="1799801897" sldId="1465"/>
            <ac:graphicFrameMk id="7" creationId="{31C3DB3C-65C2-B575-2F9A-4F0A0F250F9A}"/>
          </ac:graphicFrameMkLst>
        </pc:graphicFrameChg>
      </pc:sldChg>
      <pc:sldChg chg="addSp delSp modSp new mod">
        <pc:chgData name="Pandarasamy Arjunan" userId="f5e30e74-d283-497e-bf76-fd880089976c" providerId="ADAL" clId="{32956DCE-BA50-41B6-8550-73D02022D070}" dt="2024-08-19T14:21:33.877" v="1070" actId="207"/>
        <pc:sldMkLst>
          <pc:docMk/>
          <pc:sldMk cId="832124929" sldId="1466"/>
        </pc:sldMkLst>
        <pc:spChg chg="del mod">
          <ac:chgData name="Pandarasamy Arjunan" userId="f5e30e74-d283-497e-bf76-fd880089976c" providerId="ADAL" clId="{32956DCE-BA50-41B6-8550-73D02022D070}" dt="2024-08-19T11:29:37.746" v="345"/>
          <ac:spMkLst>
            <pc:docMk/>
            <pc:sldMk cId="832124929" sldId="1466"/>
            <ac:spMk id="2" creationId="{F74F9B34-215A-FE9D-5882-E8B65A3C5A3A}"/>
          </ac:spMkLst>
        </pc:spChg>
        <pc:spChg chg="mod">
          <ac:chgData name="Pandarasamy Arjunan" userId="f5e30e74-d283-497e-bf76-fd880089976c" providerId="ADAL" clId="{32956DCE-BA50-41B6-8550-73D02022D070}" dt="2024-08-19T14:13:57.735" v="1047" actId="113"/>
          <ac:spMkLst>
            <pc:docMk/>
            <pc:sldMk cId="832124929" sldId="1466"/>
            <ac:spMk id="3" creationId="{2EEBFB95-EAC9-7951-25E8-6BBD3B15BE06}"/>
          </ac:spMkLst>
        </pc:spChg>
        <pc:graphicFrameChg chg="add mod modGraphic">
          <ac:chgData name="Pandarasamy Arjunan" userId="f5e30e74-d283-497e-bf76-fd880089976c" providerId="ADAL" clId="{32956DCE-BA50-41B6-8550-73D02022D070}" dt="2024-08-19T14:21:33.877" v="1070" actId="207"/>
          <ac:graphicFrameMkLst>
            <pc:docMk/>
            <pc:sldMk cId="832124929" sldId="1466"/>
            <ac:graphicFrameMk id="6" creationId="{B20E219B-A48B-7DF5-4E30-D9D63CA24538}"/>
          </ac:graphicFrameMkLst>
        </pc:graphicFrameChg>
      </pc:sldChg>
      <pc:sldChg chg="modSp new mod">
        <pc:chgData name="Pandarasamy Arjunan" userId="f5e30e74-d283-497e-bf76-fd880089976c" providerId="ADAL" clId="{32956DCE-BA50-41B6-8550-73D02022D070}" dt="2024-08-19T11:39:34.644" v="582" actId="6549"/>
        <pc:sldMkLst>
          <pc:docMk/>
          <pc:sldMk cId="1503429308" sldId="1467"/>
        </pc:sldMkLst>
        <pc:spChg chg="mod">
          <ac:chgData name="Pandarasamy Arjunan" userId="f5e30e74-d283-497e-bf76-fd880089976c" providerId="ADAL" clId="{32956DCE-BA50-41B6-8550-73D02022D070}" dt="2024-08-19T11:38:00.064" v="558" actId="255"/>
          <ac:spMkLst>
            <pc:docMk/>
            <pc:sldMk cId="1503429308" sldId="1467"/>
            <ac:spMk id="2" creationId="{89DF7446-8143-9C3A-BD5B-F759B1DB0D34}"/>
          </ac:spMkLst>
        </pc:spChg>
        <pc:spChg chg="mod">
          <ac:chgData name="Pandarasamy Arjunan" userId="f5e30e74-d283-497e-bf76-fd880089976c" providerId="ADAL" clId="{32956DCE-BA50-41B6-8550-73D02022D070}" dt="2024-08-19T11:39:34.644" v="582" actId="6549"/>
          <ac:spMkLst>
            <pc:docMk/>
            <pc:sldMk cId="1503429308" sldId="1467"/>
            <ac:spMk id="3" creationId="{784A6734-1BA9-5508-A446-DABA38FCDC66}"/>
          </ac:spMkLst>
        </pc:spChg>
      </pc:sldChg>
      <pc:sldChg chg="modSp add mod">
        <pc:chgData name="Pandarasamy Arjunan" userId="f5e30e74-d283-497e-bf76-fd880089976c" providerId="ADAL" clId="{32956DCE-BA50-41B6-8550-73D02022D070}" dt="2024-08-19T11:39:37.644" v="583"/>
        <pc:sldMkLst>
          <pc:docMk/>
          <pc:sldMk cId="1810081842" sldId="1468"/>
        </pc:sldMkLst>
        <pc:spChg chg="mod">
          <ac:chgData name="Pandarasamy Arjunan" userId="f5e30e74-d283-497e-bf76-fd880089976c" providerId="ADAL" clId="{32956DCE-BA50-41B6-8550-73D02022D070}" dt="2024-08-19T11:38:10.084" v="560" actId="255"/>
          <ac:spMkLst>
            <pc:docMk/>
            <pc:sldMk cId="1810081842" sldId="1468"/>
            <ac:spMk id="2" creationId="{89DF7446-8143-9C3A-BD5B-F759B1DB0D34}"/>
          </ac:spMkLst>
        </pc:spChg>
        <pc:spChg chg="mod">
          <ac:chgData name="Pandarasamy Arjunan" userId="f5e30e74-d283-497e-bf76-fd880089976c" providerId="ADAL" clId="{32956DCE-BA50-41B6-8550-73D02022D070}" dt="2024-08-19T11:39:37.644" v="583"/>
          <ac:spMkLst>
            <pc:docMk/>
            <pc:sldMk cId="1810081842" sldId="1468"/>
            <ac:spMk id="3" creationId="{784A6734-1BA9-5508-A446-DABA38FCDC66}"/>
          </ac:spMkLst>
        </pc:spChg>
      </pc:sldChg>
      <pc:sldChg chg="modSp add del">
        <pc:chgData name="Pandarasamy Arjunan" userId="f5e30e74-d283-497e-bf76-fd880089976c" providerId="ADAL" clId="{32956DCE-BA50-41B6-8550-73D02022D070}" dt="2024-08-19T14:24:17.580" v="1081" actId="47"/>
        <pc:sldMkLst>
          <pc:docMk/>
          <pc:sldMk cId="2841986084" sldId="1469"/>
        </pc:sldMkLst>
        <pc:graphicFrameChg chg="mod">
          <ac:chgData name="Pandarasamy Arjunan" userId="f5e30e74-d283-497e-bf76-fd880089976c" providerId="ADAL" clId="{32956DCE-BA50-41B6-8550-73D02022D070}" dt="2024-08-19T14:13:01.643" v="1044" actId="12269"/>
          <ac:graphicFrameMkLst>
            <pc:docMk/>
            <pc:sldMk cId="2841986084" sldId="1469"/>
            <ac:graphicFrameMk id="6" creationId="{B20E219B-A48B-7DF5-4E30-D9D63CA24538}"/>
          </ac:graphicFrameMkLst>
        </pc:graphicFrameChg>
      </pc:sldChg>
      <pc:sldChg chg="modSp add del">
        <pc:chgData name="Pandarasamy Arjunan" userId="f5e30e74-d283-497e-bf76-fd880089976c" providerId="ADAL" clId="{32956DCE-BA50-41B6-8550-73D02022D070}" dt="2024-08-19T14:23:58.383" v="1079" actId="47"/>
        <pc:sldMkLst>
          <pc:docMk/>
          <pc:sldMk cId="1615737170" sldId="1470"/>
        </pc:sldMkLst>
        <pc:graphicFrameChg chg="mod">
          <ac:chgData name="Pandarasamy Arjunan" userId="f5e30e74-d283-497e-bf76-fd880089976c" providerId="ADAL" clId="{32956DCE-BA50-41B6-8550-73D02022D070}" dt="2024-08-19T11:38:41.427" v="563" actId="207"/>
          <ac:graphicFrameMkLst>
            <pc:docMk/>
            <pc:sldMk cId="1615737170" sldId="1470"/>
            <ac:graphicFrameMk id="6" creationId="{B20E219B-A48B-7DF5-4E30-D9D63CA24538}"/>
          </ac:graphicFrameMkLst>
        </pc:graphicFrameChg>
      </pc:sldChg>
      <pc:sldChg chg="add del">
        <pc:chgData name="Pandarasamy Arjunan" userId="f5e30e74-d283-497e-bf76-fd880089976c" providerId="ADAL" clId="{32956DCE-BA50-41B6-8550-73D02022D070}" dt="2024-08-19T11:39:00.823" v="565"/>
        <pc:sldMkLst>
          <pc:docMk/>
          <pc:sldMk cId="2407584707" sldId="1471"/>
        </pc:sldMkLst>
      </pc:sldChg>
      <pc:sldChg chg="modSp add mod">
        <pc:chgData name="Pandarasamy Arjunan" userId="f5e30e74-d283-497e-bf76-fd880089976c" providerId="ADAL" clId="{32956DCE-BA50-41B6-8550-73D02022D070}" dt="2024-08-19T11:41:15.936" v="668" actId="20577"/>
        <pc:sldMkLst>
          <pc:docMk/>
          <pc:sldMk cId="2564760061" sldId="1471"/>
        </pc:sldMkLst>
        <pc:spChg chg="mod">
          <ac:chgData name="Pandarasamy Arjunan" userId="f5e30e74-d283-497e-bf76-fd880089976c" providerId="ADAL" clId="{32956DCE-BA50-41B6-8550-73D02022D070}" dt="2024-08-19T11:41:15.936" v="668" actId="20577"/>
          <ac:spMkLst>
            <pc:docMk/>
            <pc:sldMk cId="2564760061" sldId="1471"/>
            <ac:spMk id="2" creationId="{735E15E2-A8CF-B40D-FEEB-AC871F7C9133}"/>
          </ac:spMkLst>
        </pc:spChg>
      </pc:sldChg>
      <pc:sldChg chg="add del">
        <pc:chgData name="Pandarasamy Arjunan" userId="f5e30e74-d283-497e-bf76-fd880089976c" providerId="ADAL" clId="{32956DCE-BA50-41B6-8550-73D02022D070}" dt="2024-08-19T11:41:47.706" v="671" actId="47"/>
        <pc:sldMkLst>
          <pc:docMk/>
          <pc:sldMk cId="2843379227" sldId="1472"/>
        </pc:sldMkLst>
      </pc:sldChg>
      <pc:sldChg chg="modSp add del">
        <pc:chgData name="Pandarasamy Arjunan" userId="f5e30e74-d283-497e-bf76-fd880089976c" providerId="ADAL" clId="{32956DCE-BA50-41B6-8550-73D02022D070}" dt="2024-08-19T14:25:13.931" v="1087" actId="47"/>
        <pc:sldMkLst>
          <pc:docMk/>
          <pc:sldMk cId="2010083697" sldId="1473"/>
        </pc:sldMkLst>
        <pc:graphicFrameChg chg="mod">
          <ac:chgData name="Pandarasamy Arjunan" userId="f5e30e74-d283-497e-bf76-fd880089976c" providerId="ADAL" clId="{32956DCE-BA50-41B6-8550-73D02022D070}" dt="2024-08-19T11:41:55.953" v="672" actId="207"/>
          <ac:graphicFrameMkLst>
            <pc:docMk/>
            <pc:sldMk cId="2010083697" sldId="1473"/>
            <ac:graphicFrameMk id="6" creationId="{B20E219B-A48B-7DF5-4E30-D9D63CA24538}"/>
          </ac:graphicFrameMkLst>
        </pc:graphicFrameChg>
      </pc:sldChg>
      <pc:sldChg chg="modSp add mod">
        <pc:chgData name="Pandarasamy Arjunan" userId="f5e30e74-d283-497e-bf76-fd880089976c" providerId="ADAL" clId="{32956DCE-BA50-41B6-8550-73D02022D070}" dt="2024-08-19T11:46:04.789" v="702" actId="6549"/>
        <pc:sldMkLst>
          <pc:docMk/>
          <pc:sldMk cId="3794284186" sldId="1474"/>
        </pc:sldMkLst>
        <pc:spChg chg="mod">
          <ac:chgData name="Pandarasamy Arjunan" userId="f5e30e74-d283-497e-bf76-fd880089976c" providerId="ADAL" clId="{32956DCE-BA50-41B6-8550-73D02022D070}" dt="2024-08-19T11:46:04.789" v="702" actId="6549"/>
          <ac:spMkLst>
            <pc:docMk/>
            <pc:sldMk cId="3794284186" sldId="1474"/>
            <ac:spMk id="2" creationId="{735E15E2-A8CF-B40D-FEEB-AC871F7C9133}"/>
          </ac:spMkLst>
        </pc:spChg>
        <pc:spChg chg="mod">
          <ac:chgData name="Pandarasamy Arjunan" userId="f5e30e74-d283-497e-bf76-fd880089976c" providerId="ADAL" clId="{32956DCE-BA50-41B6-8550-73D02022D070}" dt="2024-08-19T11:43:38.665" v="691" actId="20577"/>
          <ac:spMkLst>
            <pc:docMk/>
            <pc:sldMk cId="3794284186" sldId="1474"/>
            <ac:spMk id="3" creationId="{9ABE787C-D805-FA26-A525-49EB83294524}"/>
          </ac:spMkLst>
        </pc:spChg>
      </pc:sldChg>
      <pc:sldChg chg="addSp delSp modSp new mod modClrScheme chgLayout">
        <pc:chgData name="Pandarasamy Arjunan" userId="f5e30e74-d283-497e-bf76-fd880089976c" providerId="ADAL" clId="{32956DCE-BA50-41B6-8550-73D02022D070}" dt="2024-08-19T11:46:56.631" v="725" actId="20577"/>
        <pc:sldMkLst>
          <pc:docMk/>
          <pc:sldMk cId="1751316569" sldId="1475"/>
        </pc:sldMkLst>
        <pc:spChg chg="del mod ord">
          <ac:chgData name="Pandarasamy Arjunan" userId="f5e30e74-d283-497e-bf76-fd880089976c" providerId="ADAL" clId="{32956DCE-BA50-41B6-8550-73D02022D070}" dt="2024-08-19T11:46:12.111" v="703" actId="700"/>
          <ac:spMkLst>
            <pc:docMk/>
            <pc:sldMk cId="1751316569" sldId="1475"/>
            <ac:spMk id="2" creationId="{40EAED16-603A-BECB-AE02-C234E28EBB6F}"/>
          </ac:spMkLst>
        </pc:spChg>
        <pc:spChg chg="del mod ord">
          <ac:chgData name="Pandarasamy Arjunan" userId="f5e30e74-d283-497e-bf76-fd880089976c" providerId="ADAL" clId="{32956DCE-BA50-41B6-8550-73D02022D070}" dt="2024-08-19T11:46:12.111" v="703" actId="700"/>
          <ac:spMkLst>
            <pc:docMk/>
            <pc:sldMk cId="1751316569" sldId="1475"/>
            <ac:spMk id="3" creationId="{1A9CDF1A-6914-5F5D-4F64-9B33ADC27095}"/>
          </ac:spMkLst>
        </pc:spChg>
        <pc:spChg chg="mod ord">
          <ac:chgData name="Pandarasamy Arjunan" userId="f5e30e74-d283-497e-bf76-fd880089976c" providerId="ADAL" clId="{32956DCE-BA50-41B6-8550-73D02022D070}" dt="2024-08-19T11:46:12.111" v="703" actId="700"/>
          <ac:spMkLst>
            <pc:docMk/>
            <pc:sldMk cId="1751316569" sldId="1475"/>
            <ac:spMk id="4" creationId="{1785237C-D359-D63C-1EEE-20ED3D43ADB8}"/>
          </ac:spMkLst>
        </pc:spChg>
        <pc:spChg chg="mod ord">
          <ac:chgData name="Pandarasamy Arjunan" userId="f5e30e74-d283-497e-bf76-fd880089976c" providerId="ADAL" clId="{32956DCE-BA50-41B6-8550-73D02022D070}" dt="2024-08-19T11:46:12.111" v="703" actId="700"/>
          <ac:spMkLst>
            <pc:docMk/>
            <pc:sldMk cId="1751316569" sldId="1475"/>
            <ac:spMk id="5" creationId="{44FDDCDB-D577-69EC-7978-AF846F0AF1F5}"/>
          </ac:spMkLst>
        </pc:spChg>
        <pc:spChg chg="add mod ord">
          <ac:chgData name="Pandarasamy Arjunan" userId="f5e30e74-d283-497e-bf76-fd880089976c" providerId="ADAL" clId="{32956DCE-BA50-41B6-8550-73D02022D070}" dt="2024-08-19T11:46:56.631" v="725" actId="20577"/>
          <ac:spMkLst>
            <pc:docMk/>
            <pc:sldMk cId="1751316569" sldId="1475"/>
            <ac:spMk id="6" creationId="{D0BE3128-D63C-1F57-58C3-61F6DE5B653B}"/>
          </ac:spMkLst>
        </pc:spChg>
        <pc:spChg chg="add mod ord">
          <ac:chgData name="Pandarasamy Arjunan" userId="f5e30e74-d283-497e-bf76-fd880089976c" providerId="ADAL" clId="{32956DCE-BA50-41B6-8550-73D02022D070}" dt="2024-08-19T11:46:12.111" v="703" actId="700"/>
          <ac:spMkLst>
            <pc:docMk/>
            <pc:sldMk cId="1751316569" sldId="1475"/>
            <ac:spMk id="7" creationId="{A09A8203-AFCD-6A06-4D9B-2646F7D19C14}"/>
          </ac:spMkLst>
        </pc:spChg>
      </pc:sldChg>
      <pc:sldChg chg="addSp delSp modSp new del mod modClrScheme chgLayout">
        <pc:chgData name="Pandarasamy Arjunan" userId="f5e30e74-d283-497e-bf76-fd880089976c" providerId="ADAL" clId="{32956DCE-BA50-41B6-8550-73D02022D070}" dt="2024-08-19T11:53:49.302" v="915" actId="47"/>
        <pc:sldMkLst>
          <pc:docMk/>
          <pc:sldMk cId="3967338691" sldId="1476"/>
        </pc:sldMkLst>
        <pc:spChg chg="del mod ord">
          <ac:chgData name="Pandarasamy Arjunan" userId="f5e30e74-d283-497e-bf76-fd880089976c" providerId="ADAL" clId="{32956DCE-BA50-41B6-8550-73D02022D070}" dt="2024-08-19T11:47:02.286" v="727" actId="700"/>
          <ac:spMkLst>
            <pc:docMk/>
            <pc:sldMk cId="3967338691" sldId="1476"/>
            <ac:spMk id="2" creationId="{CEB38C91-88A7-91D8-42A0-9B592FAD0A7E}"/>
          </ac:spMkLst>
        </pc:spChg>
        <pc:spChg chg="del mod ord">
          <ac:chgData name="Pandarasamy Arjunan" userId="f5e30e74-d283-497e-bf76-fd880089976c" providerId="ADAL" clId="{32956DCE-BA50-41B6-8550-73D02022D070}" dt="2024-08-19T11:47:02.286" v="727" actId="700"/>
          <ac:spMkLst>
            <pc:docMk/>
            <pc:sldMk cId="3967338691" sldId="1476"/>
            <ac:spMk id="3" creationId="{86FF7BC6-4BEE-16F4-9E5A-D7CF5B59F43E}"/>
          </ac:spMkLst>
        </pc:spChg>
        <pc:spChg chg="mod ord">
          <ac:chgData name="Pandarasamy Arjunan" userId="f5e30e74-d283-497e-bf76-fd880089976c" providerId="ADAL" clId="{32956DCE-BA50-41B6-8550-73D02022D070}" dt="2024-08-19T11:47:02.286" v="727" actId="700"/>
          <ac:spMkLst>
            <pc:docMk/>
            <pc:sldMk cId="3967338691" sldId="1476"/>
            <ac:spMk id="4" creationId="{7B26C320-552C-CFE4-6556-853ACE023642}"/>
          </ac:spMkLst>
        </pc:spChg>
        <pc:spChg chg="mod ord">
          <ac:chgData name="Pandarasamy Arjunan" userId="f5e30e74-d283-497e-bf76-fd880089976c" providerId="ADAL" clId="{32956DCE-BA50-41B6-8550-73D02022D070}" dt="2024-08-19T11:47:02.286" v="727" actId="700"/>
          <ac:spMkLst>
            <pc:docMk/>
            <pc:sldMk cId="3967338691" sldId="1476"/>
            <ac:spMk id="5" creationId="{113331E3-DB4E-218D-064B-B3E635D3F342}"/>
          </ac:spMkLst>
        </pc:spChg>
        <pc:spChg chg="add mod ord">
          <ac:chgData name="Pandarasamy Arjunan" userId="f5e30e74-d283-497e-bf76-fd880089976c" providerId="ADAL" clId="{32956DCE-BA50-41B6-8550-73D02022D070}" dt="2024-08-19T11:47:33.055" v="750" actId="20577"/>
          <ac:spMkLst>
            <pc:docMk/>
            <pc:sldMk cId="3967338691" sldId="1476"/>
            <ac:spMk id="6" creationId="{3B74F476-705D-C113-9160-74BEB89DE5B2}"/>
          </ac:spMkLst>
        </pc:spChg>
        <pc:spChg chg="add mod ord">
          <ac:chgData name="Pandarasamy Arjunan" userId="f5e30e74-d283-497e-bf76-fd880089976c" providerId="ADAL" clId="{32956DCE-BA50-41B6-8550-73D02022D070}" dt="2024-08-19T11:52:47.230" v="907" actId="20577"/>
          <ac:spMkLst>
            <pc:docMk/>
            <pc:sldMk cId="3967338691" sldId="1476"/>
            <ac:spMk id="7" creationId="{4B32C42E-DD7F-BD32-E1CF-AC25DA8B82E2}"/>
          </ac:spMkLst>
        </pc:spChg>
      </pc:sldChg>
      <pc:sldChg chg="add del">
        <pc:chgData name="Pandarasamy Arjunan" userId="f5e30e74-d283-497e-bf76-fd880089976c" providerId="ADAL" clId="{32956DCE-BA50-41B6-8550-73D02022D070}" dt="2024-08-19T14:30:02.651" v="1109" actId="47"/>
        <pc:sldMkLst>
          <pc:docMk/>
          <pc:sldMk cId="999043218" sldId="1477"/>
        </pc:sldMkLst>
      </pc:sldChg>
      <pc:sldChg chg="addSp modSp add mod">
        <pc:chgData name="Pandarasamy Arjunan" userId="f5e30e74-d283-497e-bf76-fd880089976c" providerId="ADAL" clId="{32956DCE-BA50-41B6-8550-73D02022D070}" dt="2024-08-19T14:30:47.734" v="1114" actId="6549"/>
        <pc:sldMkLst>
          <pc:docMk/>
          <pc:sldMk cId="3490492408" sldId="1478"/>
        </pc:sldMkLst>
        <pc:spChg chg="mod">
          <ac:chgData name="Pandarasamy Arjunan" userId="f5e30e74-d283-497e-bf76-fd880089976c" providerId="ADAL" clId="{32956DCE-BA50-41B6-8550-73D02022D070}" dt="2024-08-19T14:30:47.734" v="1114" actId="6549"/>
          <ac:spMkLst>
            <pc:docMk/>
            <pc:sldMk cId="3490492408" sldId="1478"/>
            <ac:spMk id="7" creationId="{4B32C42E-DD7F-BD32-E1CF-AC25DA8B82E2}"/>
          </ac:spMkLst>
        </pc:spChg>
        <pc:picChg chg="add mod">
          <ac:chgData name="Pandarasamy Arjunan" userId="f5e30e74-d283-497e-bf76-fd880089976c" providerId="ADAL" clId="{32956DCE-BA50-41B6-8550-73D02022D070}" dt="2024-08-19T11:53:43.498" v="914" actId="1076"/>
          <ac:picMkLst>
            <pc:docMk/>
            <pc:sldMk cId="3490492408" sldId="1478"/>
            <ac:picMk id="3" creationId="{1720C9DB-7964-BD31-9C8B-AC89BF8BBDE6}"/>
          </ac:picMkLst>
        </pc:picChg>
      </pc:sldChg>
      <pc:sldChg chg="modSp new del mod">
        <pc:chgData name="Pandarasamy Arjunan" userId="f5e30e74-d283-497e-bf76-fd880089976c" providerId="ADAL" clId="{32956DCE-BA50-41B6-8550-73D02022D070}" dt="2024-08-19T11:59:45.034" v="971" actId="47"/>
        <pc:sldMkLst>
          <pc:docMk/>
          <pc:sldMk cId="3703433045" sldId="1479"/>
        </pc:sldMkLst>
        <pc:spChg chg="mod">
          <ac:chgData name="Pandarasamy Arjunan" userId="f5e30e74-d283-497e-bf76-fd880089976c" providerId="ADAL" clId="{32956DCE-BA50-41B6-8550-73D02022D070}" dt="2024-08-19T11:55:02.651" v="968" actId="6549"/>
          <ac:spMkLst>
            <pc:docMk/>
            <pc:sldMk cId="3703433045" sldId="1479"/>
            <ac:spMk id="3" creationId="{DA684730-E694-50C5-EF71-EFE921A9AA22}"/>
          </ac:spMkLst>
        </pc:spChg>
      </pc:sldChg>
      <pc:sldChg chg="modSp add mod">
        <pc:chgData name="Pandarasamy Arjunan" userId="f5e30e74-d283-497e-bf76-fd880089976c" providerId="ADAL" clId="{32956DCE-BA50-41B6-8550-73D02022D070}" dt="2024-08-19T14:31:05.330" v="1117" actId="20577"/>
        <pc:sldMkLst>
          <pc:docMk/>
          <pc:sldMk cId="250169401" sldId="1480"/>
        </pc:sldMkLst>
        <pc:spChg chg="mod">
          <ac:chgData name="Pandarasamy Arjunan" userId="f5e30e74-d283-497e-bf76-fd880089976c" providerId="ADAL" clId="{32956DCE-BA50-41B6-8550-73D02022D070}" dt="2024-08-19T14:31:05.330" v="1117" actId="20577"/>
          <ac:spMkLst>
            <pc:docMk/>
            <pc:sldMk cId="250169401" sldId="1480"/>
            <ac:spMk id="6" creationId="{D0BE3128-D63C-1F57-58C3-61F6DE5B653B}"/>
          </ac:spMkLst>
        </pc:spChg>
      </pc:sldChg>
      <pc:sldChg chg="new del">
        <pc:chgData name="Pandarasamy Arjunan" userId="f5e30e74-d283-497e-bf76-fd880089976c" providerId="ADAL" clId="{32956DCE-BA50-41B6-8550-73D02022D070}" dt="2024-08-19T12:00:19.908" v="974" actId="47"/>
        <pc:sldMkLst>
          <pc:docMk/>
          <pc:sldMk cId="1859774662" sldId="1481"/>
        </pc:sldMkLst>
      </pc:sldChg>
      <pc:sldChg chg="modSp add mod">
        <pc:chgData name="Pandarasamy Arjunan" userId="f5e30e74-d283-497e-bf76-fd880089976c" providerId="ADAL" clId="{32956DCE-BA50-41B6-8550-73D02022D070}" dt="2024-08-19T12:04:11.124" v="1000" actId="27636"/>
        <pc:sldMkLst>
          <pc:docMk/>
          <pc:sldMk cId="2863950278" sldId="1482"/>
        </pc:sldMkLst>
        <pc:spChg chg="mod">
          <ac:chgData name="Pandarasamy Arjunan" userId="f5e30e74-d283-497e-bf76-fd880089976c" providerId="ADAL" clId="{32956DCE-BA50-41B6-8550-73D02022D070}" dt="2024-08-19T12:04:11.124" v="1000" actId="27636"/>
          <ac:spMkLst>
            <pc:docMk/>
            <pc:sldMk cId="2863950278" sldId="1482"/>
            <ac:spMk id="2" creationId="{89DF7446-8143-9C3A-BD5B-F759B1DB0D34}"/>
          </ac:spMkLst>
        </pc:spChg>
        <pc:spChg chg="mod">
          <ac:chgData name="Pandarasamy Arjunan" userId="f5e30e74-d283-497e-bf76-fd880089976c" providerId="ADAL" clId="{32956DCE-BA50-41B6-8550-73D02022D070}" dt="2024-08-19T12:03:50.380" v="995" actId="14100"/>
          <ac:spMkLst>
            <pc:docMk/>
            <pc:sldMk cId="2863950278" sldId="1482"/>
            <ac:spMk id="3" creationId="{784A6734-1BA9-5508-A446-DABA38FCDC66}"/>
          </ac:spMkLst>
        </pc:spChg>
      </pc:sldChg>
      <pc:sldChg chg="modSp add del">
        <pc:chgData name="Pandarasamy Arjunan" userId="f5e30e74-d283-497e-bf76-fd880089976c" providerId="ADAL" clId="{32956DCE-BA50-41B6-8550-73D02022D070}" dt="2024-08-19T14:23:55.221" v="1078" actId="47"/>
        <pc:sldMkLst>
          <pc:docMk/>
          <pc:sldMk cId="3618672420" sldId="1483"/>
        </pc:sldMkLst>
        <pc:graphicFrameChg chg="mod">
          <ac:chgData name="Pandarasamy Arjunan" userId="f5e30e74-d283-497e-bf76-fd880089976c" providerId="ADAL" clId="{32956DCE-BA50-41B6-8550-73D02022D070}" dt="2024-08-19T14:16:08.838" v="1051" actId="207"/>
          <ac:graphicFrameMkLst>
            <pc:docMk/>
            <pc:sldMk cId="3618672420" sldId="1483"/>
            <ac:graphicFrameMk id="6" creationId="{B20E219B-A48B-7DF5-4E30-D9D63CA24538}"/>
          </ac:graphicFrameMkLst>
        </pc:graphicFrameChg>
      </pc:sldChg>
      <pc:sldChg chg="addSp delSp modSp add del mod delAnim modAnim">
        <pc:chgData name="Pandarasamy Arjunan" userId="f5e30e74-d283-497e-bf76-fd880089976c" providerId="ADAL" clId="{32956DCE-BA50-41B6-8550-73D02022D070}" dt="2024-08-19T14:28:34.184" v="1100" actId="47"/>
        <pc:sldMkLst>
          <pc:docMk/>
          <pc:sldMk cId="1651956025" sldId="1484"/>
        </pc:sldMkLst>
        <pc:spChg chg="add del mod">
          <ac:chgData name="Pandarasamy Arjunan" userId="f5e30e74-d283-497e-bf76-fd880089976c" providerId="ADAL" clId="{32956DCE-BA50-41B6-8550-73D02022D070}" dt="2024-08-19T14:23:28.674" v="1077" actId="478"/>
          <ac:spMkLst>
            <pc:docMk/>
            <pc:sldMk cId="1651956025" sldId="1484"/>
            <ac:spMk id="2" creationId="{98357F43-3EFB-4667-193F-5E9DA14C85D0}"/>
          </ac:spMkLst>
        </pc:spChg>
        <pc:graphicFrameChg chg="mod">
          <ac:chgData name="Pandarasamy Arjunan" userId="f5e30e74-d283-497e-bf76-fd880089976c" providerId="ADAL" clId="{32956DCE-BA50-41B6-8550-73D02022D070}" dt="2024-08-19T14:22:33.496" v="1073" actId="14861"/>
          <ac:graphicFrameMkLst>
            <pc:docMk/>
            <pc:sldMk cId="1651956025" sldId="1484"/>
            <ac:graphicFrameMk id="6" creationId="{B20E219B-A48B-7DF5-4E30-D9D63CA24538}"/>
          </ac:graphicFrameMkLst>
        </pc:graphicFrameChg>
      </pc:sldChg>
      <pc:sldChg chg="modSp add del">
        <pc:chgData name="Pandarasamy Arjunan" userId="f5e30e74-d283-497e-bf76-fd880089976c" providerId="ADAL" clId="{32956DCE-BA50-41B6-8550-73D02022D070}" dt="2024-08-19T14:29:03.651" v="1105" actId="47"/>
        <pc:sldMkLst>
          <pc:docMk/>
          <pc:sldMk cId="2324993988" sldId="1485"/>
        </pc:sldMkLst>
        <pc:graphicFrameChg chg="mod">
          <ac:chgData name="Pandarasamy Arjunan" userId="f5e30e74-d283-497e-bf76-fd880089976c" providerId="ADAL" clId="{32956DCE-BA50-41B6-8550-73D02022D070}" dt="2024-08-19T14:24:35.947" v="1083" actId="14861"/>
          <ac:graphicFrameMkLst>
            <pc:docMk/>
            <pc:sldMk cId="2324993988" sldId="1485"/>
            <ac:graphicFrameMk id="6" creationId="{B20E219B-A48B-7DF5-4E30-D9D63CA24538}"/>
          </ac:graphicFrameMkLst>
        </pc:graphicFrameChg>
      </pc:sldChg>
      <pc:sldChg chg="modSp add">
        <pc:chgData name="Pandarasamy Arjunan" userId="f5e30e74-d283-497e-bf76-fd880089976c" providerId="ADAL" clId="{32956DCE-BA50-41B6-8550-73D02022D070}" dt="2024-08-19T14:29:53.499" v="1108" actId="14861"/>
        <pc:sldMkLst>
          <pc:docMk/>
          <pc:sldMk cId="253319590" sldId="1486"/>
        </pc:sldMkLst>
        <pc:graphicFrameChg chg="mod">
          <ac:chgData name="Pandarasamy Arjunan" userId="f5e30e74-d283-497e-bf76-fd880089976c" providerId="ADAL" clId="{32956DCE-BA50-41B6-8550-73D02022D070}" dt="2024-08-19T14:29:53.499" v="1108" actId="14861"/>
          <ac:graphicFrameMkLst>
            <pc:docMk/>
            <pc:sldMk cId="253319590" sldId="1486"/>
            <ac:graphicFrameMk id="6" creationId="{B20E219B-A48B-7DF5-4E30-D9D63CA24538}"/>
          </ac:graphicFrameMkLst>
        </pc:graphicFrameChg>
      </pc:sldChg>
      <pc:sldChg chg="add del">
        <pc:chgData name="Pandarasamy Arjunan" userId="f5e30e74-d283-497e-bf76-fd880089976c" providerId="ADAL" clId="{32956DCE-BA50-41B6-8550-73D02022D070}" dt="2024-08-19T14:25:07.331" v="1085"/>
        <pc:sldMkLst>
          <pc:docMk/>
          <pc:sldMk cId="395728023" sldId="1486"/>
        </pc:sldMkLst>
      </pc:sldChg>
      <pc:sldChg chg="modSp add del">
        <pc:chgData name="Pandarasamy Arjunan" userId="f5e30e74-d283-497e-bf76-fd880089976c" providerId="ADAL" clId="{32956DCE-BA50-41B6-8550-73D02022D070}" dt="2024-08-19T14:30:06.549" v="1110" actId="47"/>
        <pc:sldMkLst>
          <pc:docMk/>
          <pc:sldMk cId="3540536197" sldId="1487"/>
        </pc:sldMkLst>
        <pc:graphicFrameChg chg="mod">
          <ac:chgData name="Pandarasamy Arjunan" userId="f5e30e74-d283-497e-bf76-fd880089976c" providerId="ADAL" clId="{32956DCE-BA50-41B6-8550-73D02022D070}" dt="2024-08-19T14:27:00.113" v="1095" actId="14861"/>
          <ac:graphicFrameMkLst>
            <pc:docMk/>
            <pc:sldMk cId="3540536197" sldId="1487"/>
            <ac:graphicFrameMk id="6" creationId="{B20E219B-A48B-7DF5-4E30-D9D63CA24538}"/>
          </ac:graphicFrameMkLst>
        </pc:graphicFrameChg>
      </pc:sldChg>
      <pc:sldChg chg="modSp add">
        <pc:chgData name="Pandarasamy Arjunan" userId="f5e30e74-d283-497e-bf76-fd880089976c" providerId="ADAL" clId="{32956DCE-BA50-41B6-8550-73D02022D070}" dt="2024-08-19T14:27:50.956" v="1099" actId="14861"/>
        <pc:sldMkLst>
          <pc:docMk/>
          <pc:sldMk cId="3144862203" sldId="1488"/>
        </pc:sldMkLst>
        <pc:graphicFrameChg chg="mod">
          <ac:chgData name="Pandarasamy Arjunan" userId="f5e30e74-d283-497e-bf76-fd880089976c" providerId="ADAL" clId="{32956DCE-BA50-41B6-8550-73D02022D070}" dt="2024-08-19T14:27:50.956" v="1099" actId="14861"/>
          <ac:graphicFrameMkLst>
            <pc:docMk/>
            <pc:sldMk cId="3144862203" sldId="1488"/>
            <ac:graphicFrameMk id="6" creationId="{B20E219B-A48B-7DF5-4E30-D9D63CA24538}"/>
          </ac:graphicFrameMkLst>
        </pc:graphicFrameChg>
      </pc:sldChg>
      <pc:sldChg chg="modSp add">
        <pc:chgData name="Pandarasamy Arjunan" userId="f5e30e74-d283-497e-bf76-fd880089976c" providerId="ADAL" clId="{32956DCE-BA50-41B6-8550-73D02022D070}" dt="2024-08-19T14:28:56.668" v="1104" actId="14861"/>
        <pc:sldMkLst>
          <pc:docMk/>
          <pc:sldMk cId="2417880851" sldId="1489"/>
        </pc:sldMkLst>
        <pc:graphicFrameChg chg="mod">
          <ac:chgData name="Pandarasamy Arjunan" userId="f5e30e74-d283-497e-bf76-fd880089976c" providerId="ADAL" clId="{32956DCE-BA50-41B6-8550-73D02022D070}" dt="2024-08-19T14:28:56.668" v="1104" actId="14861"/>
          <ac:graphicFrameMkLst>
            <pc:docMk/>
            <pc:sldMk cId="2417880851" sldId="1489"/>
            <ac:graphicFrameMk id="6" creationId="{B20E219B-A48B-7DF5-4E30-D9D63CA24538}"/>
          </ac:graphicFrameMkLst>
        </pc:graphicFrameChg>
      </pc:sldChg>
      <pc:sldChg chg="add">
        <pc:chgData name="Pandarasamy Arjunan" userId="f5e30e74-d283-497e-bf76-fd880089976c" providerId="ADAL" clId="{32956DCE-BA50-41B6-8550-73D02022D070}" dt="2024-08-19T14:30:12.832" v="1111"/>
        <pc:sldMkLst>
          <pc:docMk/>
          <pc:sldMk cId="2737913200" sldId="1490"/>
        </pc:sldMkLst>
      </pc:sldChg>
      <pc:sldChg chg="add">
        <pc:chgData name="Pandarasamy Arjunan" userId="f5e30e74-d283-497e-bf76-fd880089976c" providerId="ADAL" clId="{32956DCE-BA50-41B6-8550-73D02022D070}" dt="2024-08-19T14:32:55.688" v="1120"/>
        <pc:sldMkLst>
          <pc:docMk/>
          <pc:sldMk cId="121910088" sldId="1491"/>
        </pc:sldMkLst>
      </pc:sldChg>
    </pc:docChg>
  </pc:docChgLst>
  <pc:docChgLst>
    <pc:chgData name="Pandarasamy Arjunan" userId="f5e30e74-d283-497e-bf76-fd880089976c" providerId="ADAL" clId="{D982C314-DD27-44DB-B78D-EE7EFA13888E}"/>
    <pc:docChg chg="undo custSel addSld delSld modSld sldOrd modMainMaster">
      <pc:chgData name="Pandarasamy Arjunan" userId="f5e30e74-d283-497e-bf76-fd880089976c" providerId="ADAL" clId="{D982C314-DD27-44DB-B78D-EE7EFA13888E}" dt="2024-08-28T13:56:35.545" v="253" actId="2696"/>
      <pc:docMkLst>
        <pc:docMk/>
      </pc:docMkLst>
      <pc:sldChg chg="delSp mod">
        <pc:chgData name="Pandarasamy Arjunan" userId="f5e30e74-d283-497e-bf76-fd880089976c" providerId="ADAL" clId="{D982C314-DD27-44DB-B78D-EE7EFA13888E}" dt="2024-08-28T12:05:21.340" v="205" actId="478"/>
        <pc:sldMkLst>
          <pc:docMk/>
          <pc:sldMk cId="1046929287" sldId="921"/>
        </pc:sldMkLst>
        <pc:spChg chg="del">
          <ac:chgData name="Pandarasamy Arjunan" userId="f5e30e74-d283-497e-bf76-fd880089976c" providerId="ADAL" clId="{D982C314-DD27-44DB-B78D-EE7EFA13888E}" dt="2024-08-28T12:05:21.340" v="205" actId="478"/>
          <ac:spMkLst>
            <pc:docMk/>
            <pc:sldMk cId="1046929287" sldId="921"/>
            <ac:spMk id="2" creationId="{BE966AA0-0EA4-4B80-0E25-72EA4A256A3D}"/>
          </ac:spMkLst>
        </pc:spChg>
      </pc:sldChg>
      <pc:sldChg chg="delSp modSp add del mod">
        <pc:chgData name="Pandarasamy Arjunan" userId="f5e30e74-d283-497e-bf76-fd880089976c" providerId="ADAL" clId="{D982C314-DD27-44DB-B78D-EE7EFA13888E}" dt="2024-08-28T11:38:47.656" v="94" actId="2696"/>
        <pc:sldMkLst>
          <pc:docMk/>
          <pc:sldMk cId="1861433328" sldId="931"/>
        </pc:sldMkLst>
        <pc:spChg chg="del">
          <ac:chgData name="Pandarasamy Arjunan" userId="f5e30e74-d283-497e-bf76-fd880089976c" providerId="ADAL" clId="{D982C314-DD27-44DB-B78D-EE7EFA13888E}" dt="2024-08-28T11:34:03.697" v="66" actId="478"/>
          <ac:spMkLst>
            <pc:docMk/>
            <pc:sldMk cId="1861433328" sldId="931"/>
            <ac:spMk id="4" creationId="{4415D4F7-6216-4210-9D31-3AF9DAD934FB}"/>
          </ac:spMkLst>
        </pc:spChg>
        <pc:spChg chg="mod">
          <ac:chgData name="Pandarasamy Arjunan" userId="f5e30e74-d283-497e-bf76-fd880089976c" providerId="ADAL" clId="{D982C314-DD27-44DB-B78D-EE7EFA13888E}" dt="2024-08-28T11:34:12.722" v="69" actId="1076"/>
          <ac:spMkLst>
            <pc:docMk/>
            <pc:sldMk cId="1861433328" sldId="931"/>
            <ac:spMk id="7" creationId="{36696C77-89AE-839A-AE65-AFCB7A042A9C}"/>
          </ac:spMkLst>
        </pc:spChg>
      </pc:sldChg>
      <pc:sldChg chg="add del">
        <pc:chgData name="Pandarasamy Arjunan" userId="f5e30e74-d283-497e-bf76-fd880089976c" providerId="ADAL" clId="{D982C314-DD27-44DB-B78D-EE7EFA13888E}" dt="2024-08-28T12:03:12.814" v="202" actId="2696"/>
        <pc:sldMkLst>
          <pc:docMk/>
          <pc:sldMk cId="2636573444" sldId="931"/>
        </pc:sldMkLst>
      </pc:sldChg>
      <pc:sldChg chg="add del">
        <pc:chgData name="Pandarasamy Arjunan" userId="f5e30e74-d283-497e-bf76-fd880089976c" providerId="ADAL" clId="{D982C314-DD27-44DB-B78D-EE7EFA13888E}" dt="2024-08-28T13:56:35.545" v="253" actId="2696"/>
        <pc:sldMkLst>
          <pc:docMk/>
          <pc:sldMk cId="3359343704" sldId="931"/>
        </pc:sldMkLst>
      </pc:sldChg>
      <pc:sldChg chg="delSp modSp add del mod chgLayout">
        <pc:chgData name="Pandarasamy Arjunan" userId="f5e30e74-d283-497e-bf76-fd880089976c" providerId="ADAL" clId="{D982C314-DD27-44DB-B78D-EE7EFA13888E}" dt="2024-08-28T13:56:35.545" v="253" actId="2696"/>
        <pc:sldMkLst>
          <pc:docMk/>
          <pc:sldMk cId="2399768822" sldId="934"/>
        </pc:sldMkLst>
        <pc:spChg chg="mod ord">
          <ac:chgData name="Pandarasamy Arjunan" userId="f5e30e74-d283-497e-bf76-fd880089976c" providerId="ADAL" clId="{D982C314-DD27-44DB-B78D-EE7EFA13888E}" dt="2024-08-28T11:33:46.298" v="63" actId="700"/>
          <ac:spMkLst>
            <pc:docMk/>
            <pc:sldMk cId="2399768822" sldId="934"/>
            <ac:spMk id="3" creationId="{64268914-1BA6-FAFC-27BE-4285427DEF42}"/>
          </ac:spMkLst>
        </pc:spChg>
        <pc:spChg chg="del mod ord">
          <ac:chgData name="Pandarasamy Arjunan" userId="f5e30e74-d283-497e-bf76-fd880089976c" providerId="ADAL" clId="{D982C314-DD27-44DB-B78D-EE7EFA13888E}" dt="2024-08-28T11:33:57.971" v="64" actId="478"/>
          <ac:spMkLst>
            <pc:docMk/>
            <pc:sldMk cId="2399768822" sldId="934"/>
            <ac:spMk id="4" creationId="{C712B317-9C58-32AD-0380-F96AFC0D6271}"/>
          </ac:spMkLst>
        </pc:spChg>
        <pc:spChg chg="mod ord">
          <ac:chgData name="Pandarasamy Arjunan" userId="f5e30e74-d283-497e-bf76-fd880089976c" providerId="ADAL" clId="{D982C314-DD27-44DB-B78D-EE7EFA13888E}" dt="2024-08-28T11:33:46.298" v="63" actId="700"/>
          <ac:spMkLst>
            <pc:docMk/>
            <pc:sldMk cId="2399768822" sldId="934"/>
            <ac:spMk id="5" creationId="{56F25C99-4EEC-F480-7927-DBDDF6DB648B}"/>
          </ac:spMkLst>
        </pc:spChg>
        <pc:graphicFrameChg chg="mod ord">
          <ac:chgData name="Pandarasamy Arjunan" userId="f5e30e74-d283-497e-bf76-fd880089976c" providerId="ADAL" clId="{D982C314-DD27-44DB-B78D-EE7EFA13888E}" dt="2024-08-28T11:33:46.298" v="63" actId="700"/>
          <ac:graphicFrameMkLst>
            <pc:docMk/>
            <pc:sldMk cId="2399768822" sldId="934"/>
            <ac:graphicFrameMk id="7" creationId="{E5561A33-27F1-7299-7321-AA5E140355ED}"/>
          </ac:graphicFrameMkLst>
        </pc:graphicFrameChg>
      </pc:sldChg>
      <pc:sldChg chg="delSp modSp add del mod">
        <pc:chgData name="Pandarasamy Arjunan" userId="f5e30e74-d283-497e-bf76-fd880089976c" providerId="ADAL" clId="{D982C314-DD27-44DB-B78D-EE7EFA13888E}" dt="2024-08-28T11:38:47.656" v="94" actId="2696"/>
        <pc:sldMkLst>
          <pc:docMk/>
          <pc:sldMk cId="358772303" sldId="935"/>
        </pc:sldMkLst>
        <pc:spChg chg="del">
          <ac:chgData name="Pandarasamy Arjunan" userId="f5e30e74-d283-497e-bf76-fd880089976c" providerId="ADAL" clId="{D982C314-DD27-44DB-B78D-EE7EFA13888E}" dt="2024-08-28T11:34:00.731" v="65" actId="478"/>
          <ac:spMkLst>
            <pc:docMk/>
            <pc:sldMk cId="358772303" sldId="935"/>
            <ac:spMk id="4" creationId="{C712B317-9C58-32AD-0380-F96AFC0D6271}"/>
          </ac:spMkLst>
        </pc:spChg>
        <pc:graphicFrameChg chg="mod">
          <ac:chgData name="Pandarasamy Arjunan" userId="f5e30e74-d283-497e-bf76-fd880089976c" providerId="ADAL" clId="{D982C314-DD27-44DB-B78D-EE7EFA13888E}" dt="2024-08-28T11:35:02.322" v="73" actId="20577"/>
          <ac:graphicFrameMkLst>
            <pc:docMk/>
            <pc:sldMk cId="358772303" sldId="935"/>
            <ac:graphicFrameMk id="7" creationId="{E5561A33-27F1-7299-7321-AA5E140355ED}"/>
          </ac:graphicFrameMkLst>
        </pc:graphicFrameChg>
      </pc:sldChg>
      <pc:sldChg chg="add del">
        <pc:chgData name="Pandarasamy Arjunan" userId="f5e30e74-d283-497e-bf76-fd880089976c" providerId="ADAL" clId="{D982C314-DD27-44DB-B78D-EE7EFA13888E}" dt="2024-08-28T13:56:35.545" v="253" actId="2696"/>
        <pc:sldMkLst>
          <pc:docMk/>
          <pc:sldMk cId="3689621452" sldId="935"/>
        </pc:sldMkLst>
      </pc:sldChg>
      <pc:sldChg chg="delSp add del mod">
        <pc:chgData name="Pandarasamy Arjunan" userId="f5e30e74-d283-497e-bf76-fd880089976c" providerId="ADAL" clId="{D982C314-DD27-44DB-B78D-EE7EFA13888E}" dt="2024-08-28T13:56:35.545" v="253" actId="2696"/>
        <pc:sldMkLst>
          <pc:docMk/>
          <pc:sldMk cId="3922443241" sldId="936"/>
        </pc:sldMkLst>
        <pc:spChg chg="del">
          <ac:chgData name="Pandarasamy Arjunan" userId="f5e30e74-d283-497e-bf76-fd880089976c" providerId="ADAL" clId="{D982C314-DD27-44DB-B78D-EE7EFA13888E}" dt="2024-08-28T11:34:15.940" v="70" actId="478"/>
          <ac:spMkLst>
            <pc:docMk/>
            <pc:sldMk cId="3922443241" sldId="936"/>
            <ac:spMk id="4" creationId="{B990A520-A214-CD12-04E6-B77CA743BDAC}"/>
          </ac:spMkLst>
        </pc:spChg>
      </pc:sldChg>
      <pc:sldChg chg="add del">
        <pc:chgData name="Pandarasamy Arjunan" userId="f5e30e74-d283-497e-bf76-fd880089976c" providerId="ADAL" clId="{D982C314-DD27-44DB-B78D-EE7EFA13888E}" dt="2024-08-28T13:56:35.545" v="253" actId="2696"/>
        <pc:sldMkLst>
          <pc:docMk/>
          <pc:sldMk cId="1430827754" sldId="938"/>
        </pc:sldMkLst>
      </pc:sldChg>
      <pc:sldChg chg="modSp add del mod">
        <pc:chgData name="Pandarasamy Arjunan" userId="f5e30e74-d283-497e-bf76-fd880089976c" providerId="ADAL" clId="{D982C314-DD27-44DB-B78D-EE7EFA13888E}" dt="2024-08-28T13:53:34.440" v="209" actId="47"/>
        <pc:sldMkLst>
          <pc:docMk/>
          <pc:sldMk cId="4228117505" sldId="939"/>
        </pc:sldMkLst>
        <pc:spChg chg="mod">
          <ac:chgData name="Pandarasamy Arjunan" userId="f5e30e74-d283-497e-bf76-fd880089976c" providerId="ADAL" clId="{D982C314-DD27-44DB-B78D-EE7EFA13888E}" dt="2024-08-28T11:25:56.841" v="62" actId="27636"/>
          <ac:spMkLst>
            <pc:docMk/>
            <pc:sldMk cId="4228117505" sldId="939"/>
            <ac:spMk id="2" creationId="{E1453BE5-B63C-4AE4-BB50-9DB98B6FBF60}"/>
          </ac:spMkLst>
        </pc:spChg>
      </pc:sldChg>
      <pc:sldChg chg="delSp modSp mod">
        <pc:chgData name="Pandarasamy Arjunan" userId="f5e30e74-d283-497e-bf76-fd880089976c" providerId="ADAL" clId="{D982C314-DD27-44DB-B78D-EE7EFA13888E}" dt="2024-08-28T12:05:25.965" v="206" actId="478"/>
        <pc:sldMkLst>
          <pc:docMk/>
          <pc:sldMk cId="1065781427" sldId="1396"/>
        </pc:sldMkLst>
        <pc:spChg chg="mod">
          <ac:chgData name="Pandarasamy Arjunan" userId="f5e30e74-d283-497e-bf76-fd880089976c" providerId="ADAL" clId="{D982C314-DD27-44DB-B78D-EE7EFA13888E}" dt="2024-08-28T11:20:52.593" v="37" actId="20577"/>
          <ac:spMkLst>
            <pc:docMk/>
            <pc:sldMk cId="1065781427" sldId="1396"/>
            <ac:spMk id="2" creationId="{98ACDB7B-9588-B7B4-03DE-A858C92EF7DF}"/>
          </ac:spMkLst>
        </pc:spChg>
        <pc:spChg chg="del">
          <ac:chgData name="Pandarasamy Arjunan" userId="f5e30e74-d283-497e-bf76-fd880089976c" providerId="ADAL" clId="{D982C314-DD27-44DB-B78D-EE7EFA13888E}" dt="2024-08-28T12:05:25.965" v="206" actId="478"/>
          <ac:spMkLst>
            <pc:docMk/>
            <pc:sldMk cId="1065781427" sldId="1396"/>
            <ac:spMk id="6" creationId="{77D0D80A-1071-5508-8D5C-DB08139A465B}"/>
          </ac:spMkLst>
        </pc:spChg>
      </pc:sldChg>
      <pc:sldChg chg="del">
        <pc:chgData name="Pandarasamy Arjunan" userId="f5e30e74-d283-497e-bf76-fd880089976c" providerId="ADAL" clId="{D982C314-DD27-44DB-B78D-EE7EFA13888E}" dt="2024-08-28T11:23:58.269" v="58" actId="2696"/>
        <pc:sldMkLst>
          <pc:docMk/>
          <pc:sldMk cId="1381452248" sldId="1398"/>
        </pc:sldMkLst>
      </pc:sldChg>
      <pc:sldChg chg="del">
        <pc:chgData name="Pandarasamy Arjunan" userId="f5e30e74-d283-497e-bf76-fd880089976c" providerId="ADAL" clId="{D982C314-DD27-44DB-B78D-EE7EFA13888E}" dt="2024-08-28T11:23:58.269" v="58" actId="2696"/>
        <pc:sldMkLst>
          <pc:docMk/>
          <pc:sldMk cId="944430612" sldId="1399"/>
        </pc:sldMkLst>
      </pc:sldChg>
      <pc:sldChg chg="del">
        <pc:chgData name="Pandarasamy Arjunan" userId="f5e30e74-d283-497e-bf76-fd880089976c" providerId="ADAL" clId="{D982C314-DD27-44DB-B78D-EE7EFA13888E}" dt="2024-08-28T11:23:45.207" v="57" actId="47"/>
        <pc:sldMkLst>
          <pc:docMk/>
          <pc:sldMk cId="979148817" sldId="1462"/>
        </pc:sldMkLst>
      </pc:sldChg>
      <pc:sldChg chg="del">
        <pc:chgData name="Pandarasamy Arjunan" userId="f5e30e74-d283-497e-bf76-fd880089976c" providerId="ADAL" clId="{D982C314-DD27-44DB-B78D-EE7EFA13888E}" dt="2024-08-28T11:23:45.207" v="57" actId="47"/>
        <pc:sldMkLst>
          <pc:docMk/>
          <pc:sldMk cId="832124929" sldId="1466"/>
        </pc:sldMkLst>
      </pc:sldChg>
      <pc:sldChg chg="del">
        <pc:chgData name="Pandarasamy Arjunan" userId="f5e30e74-d283-497e-bf76-fd880089976c" providerId="ADAL" clId="{D982C314-DD27-44DB-B78D-EE7EFA13888E}" dt="2024-08-28T11:23:45.207" v="57" actId="47"/>
        <pc:sldMkLst>
          <pc:docMk/>
          <pc:sldMk cId="1503429308" sldId="1467"/>
        </pc:sldMkLst>
      </pc:sldChg>
      <pc:sldChg chg="del">
        <pc:chgData name="Pandarasamy Arjunan" userId="f5e30e74-d283-497e-bf76-fd880089976c" providerId="ADAL" clId="{D982C314-DD27-44DB-B78D-EE7EFA13888E}" dt="2024-08-28T11:23:45.207" v="57" actId="47"/>
        <pc:sldMkLst>
          <pc:docMk/>
          <pc:sldMk cId="1810081842" sldId="1468"/>
        </pc:sldMkLst>
      </pc:sldChg>
      <pc:sldChg chg="del">
        <pc:chgData name="Pandarasamy Arjunan" userId="f5e30e74-d283-497e-bf76-fd880089976c" providerId="ADAL" clId="{D982C314-DD27-44DB-B78D-EE7EFA13888E}" dt="2024-08-28T11:23:45.207" v="57" actId="47"/>
        <pc:sldMkLst>
          <pc:docMk/>
          <pc:sldMk cId="2564760061" sldId="1471"/>
        </pc:sldMkLst>
      </pc:sldChg>
      <pc:sldChg chg="add del">
        <pc:chgData name="Pandarasamy Arjunan" userId="f5e30e74-d283-497e-bf76-fd880089976c" providerId="ADAL" clId="{D982C314-DD27-44DB-B78D-EE7EFA13888E}" dt="2024-08-28T13:56:35.545" v="253" actId="2696"/>
        <pc:sldMkLst>
          <pc:docMk/>
          <pc:sldMk cId="1702334208" sldId="1474"/>
        </pc:sldMkLst>
      </pc:sldChg>
      <pc:sldChg chg="delSp del mod">
        <pc:chgData name="Pandarasamy Arjunan" userId="f5e30e74-d283-497e-bf76-fd880089976c" providerId="ADAL" clId="{D982C314-DD27-44DB-B78D-EE7EFA13888E}" dt="2024-08-28T13:53:46.074" v="210" actId="2696"/>
        <pc:sldMkLst>
          <pc:docMk/>
          <pc:sldMk cId="3794284186" sldId="1474"/>
        </pc:sldMkLst>
        <pc:spChg chg="del">
          <ac:chgData name="Pandarasamy Arjunan" userId="f5e30e74-d283-497e-bf76-fd880089976c" providerId="ADAL" clId="{D982C314-DD27-44DB-B78D-EE7EFA13888E}" dt="2024-08-28T11:34:28.705" v="71" actId="478"/>
          <ac:spMkLst>
            <pc:docMk/>
            <pc:sldMk cId="3794284186" sldId="1474"/>
            <ac:spMk id="6" creationId="{C61D0ABA-F381-E267-C84D-B6752E6E7068}"/>
          </ac:spMkLst>
        </pc:spChg>
      </pc:sldChg>
      <pc:sldChg chg="del">
        <pc:chgData name="Pandarasamy Arjunan" userId="f5e30e74-d283-497e-bf76-fd880089976c" providerId="ADAL" clId="{D982C314-DD27-44DB-B78D-EE7EFA13888E}" dt="2024-08-28T11:23:45.207" v="57" actId="47"/>
        <pc:sldMkLst>
          <pc:docMk/>
          <pc:sldMk cId="2863950278" sldId="1482"/>
        </pc:sldMkLst>
      </pc:sldChg>
      <pc:sldChg chg="del">
        <pc:chgData name="Pandarasamy Arjunan" userId="f5e30e74-d283-497e-bf76-fd880089976c" providerId="ADAL" clId="{D982C314-DD27-44DB-B78D-EE7EFA13888E}" dt="2024-08-28T13:53:46.074" v="210" actId="2696"/>
        <pc:sldMkLst>
          <pc:docMk/>
          <pc:sldMk cId="253319590" sldId="1486"/>
        </pc:sldMkLst>
      </pc:sldChg>
      <pc:sldChg chg="add del">
        <pc:chgData name="Pandarasamy Arjunan" userId="f5e30e74-d283-497e-bf76-fd880089976c" providerId="ADAL" clId="{D982C314-DD27-44DB-B78D-EE7EFA13888E}" dt="2024-08-28T13:56:35.545" v="253" actId="2696"/>
        <pc:sldMkLst>
          <pc:docMk/>
          <pc:sldMk cId="1930226516" sldId="1486"/>
        </pc:sldMkLst>
      </pc:sldChg>
      <pc:sldChg chg="addSp delSp modSp new del mod modClrScheme chgLayout">
        <pc:chgData name="Pandarasamy Arjunan" userId="f5e30e74-d283-497e-bf76-fd880089976c" providerId="ADAL" clId="{D982C314-DD27-44DB-B78D-EE7EFA13888E}" dt="2024-08-28T11:38:51.501" v="96" actId="47"/>
        <pc:sldMkLst>
          <pc:docMk/>
          <pc:sldMk cId="866247767" sldId="1487"/>
        </pc:sldMkLst>
        <pc:spChg chg="del mod ord">
          <ac:chgData name="Pandarasamy Arjunan" userId="f5e30e74-d283-497e-bf76-fd880089976c" providerId="ADAL" clId="{D982C314-DD27-44DB-B78D-EE7EFA13888E}" dt="2024-08-28T11:36:55.405" v="75" actId="700"/>
          <ac:spMkLst>
            <pc:docMk/>
            <pc:sldMk cId="866247767" sldId="1487"/>
            <ac:spMk id="2" creationId="{51DF63DB-5F2F-64CF-3030-81B87F02E168}"/>
          </ac:spMkLst>
        </pc:spChg>
        <pc:spChg chg="del mod ord">
          <ac:chgData name="Pandarasamy Arjunan" userId="f5e30e74-d283-497e-bf76-fd880089976c" providerId="ADAL" clId="{D982C314-DD27-44DB-B78D-EE7EFA13888E}" dt="2024-08-28T11:36:55.405" v="75" actId="700"/>
          <ac:spMkLst>
            <pc:docMk/>
            <pc:sldMk cId="866247767" sldId="1487"/>
            <ac:spMk id="3" creationId="{73A2231D-00D2-4326-30DE-A2BE2422A589}"/>
          </ac:spMkLst>
        </pc:spChg>
        <pc:spChg chg="del">
          <ac:chgData name="Pandarasamy Arjunan" userId="f5e30e74-d283-497e-bf76-fd880089976c" providerId="ADAL" clId="{D982C314-DD27-44DB-B78D-EE7EFA13888E}" dt="2024-08-28T11:36:55.405" v="75" actId="700"/>
          <ac:spMkLst>
            <pc:docMk/>
            <pc:sldMk cId="866247767" sldId="1487"/>
            <ac:spMk id="4" creationId="{B4E64FB0-FD9D-D687-94E3-DD04CC213F46}"/>
          </ac:spMkLst>
        </pc:spChg>
        <pc:spChg chg="del mod ord">
          <ac:chgData name="Pandarasamy Arjunan" userId="f5e30e74-d283-497e-bf76-fd880089976c" providerId="ADAL" clId="{D982C314-DD27-44DB-B78D-EE7EFA13888E}" dt="2024-08-28T11:37:04.028" v="77" actId="478"/>
          <ac:spMkLst>
            <pc:docMk/>
            <pc:sldMk cId="866247767" sldId="1487"/>
            <ac:spMk id="5" creationId="{1E426D39-6C9C-509B-7E9A-592ACB12D4FE}"/>
          </ac:spMkLst>
        </pc:spChg>
        <pc:spChg chg="mod ord">
          <ac:chgData name="Pandarasamy Arjunan" userId="f5e30e74-d283-497e-bf76-fd880089976c" providerId="ADAL" clId="{D982C314-DD27-44DB-B78D-EE7EFA13888E}" dt="2024-08-28T11:37:01.139" v="76" actId="700"/>
          <ac:spMkLst>
            <pc:docMk/>
            <pc:sldMk cId="866247767" sldId="1487"/>
            <ac:spMk id="6" creationId="{04A38A8C-BCA1-2A64-11DD-A8B304471882}"/>
          </ac:spMkLst>
        </pc:spChg>
        <pc:spChg chg="mod ord">
          <ac:chgData name="Pandarasamy Arjunan" userId="f5e30e74-d283-497e-bf76-fd880089976c" providerId="ADAL" clId="{D982C314-DD27-44DB-B78D-EE7EFA13888E}" dt="2024-08-28T11:37:01.139" v="76" actId="700"/>
          <ac:spMkLst>
            <pc:docMk/>
            <pc:sldMk cId="866247767" sldId="1487"/>
            <ac:spMk id="7" creationId="{BF69DAA4-3786-1CD2-2621-E66A67664ED4}"/>
          </ac:spMkLst>
        </pc:spChg>
        <pc:spChg chg="add del mod ord">
          <ac:chgData name="Pandarasamy Arjunan" userId="f5e30e74-d283-497e-bf76-fd880089976c" providerId="ADAL" clId="{D982C314-DD27-44DB-B78D-EE7EFA13888E}" dt="2024-08-28T11:37:01.139" v="76" actId="700"/>
          <ac:spMkLst>
            <pc:docMk/>
            <pc:sldMk cId="866247767" sldId="1487"/>
            <ac:spMk id="8" creationId="{A6D09B3C-F1CA-7208-CFFD-C881D7758F58}"/>
          </ac:spMkLst>
        </pc:spChg>
        <pc:spChg chg="add del mod ord">
          <ac:chgData name="Pandarasamy Arjunan" userId="f5e30e74-d283-497e-bf76-fd880089976c" providerId="ADAL" clId="{D982C314-DD27-44DB-B78D-EE7EFA13888E}" dt="2024-08-28T11:37:01.139" v="76" actId="700"/>
          <ac:spMkLst>
            <pc:docMk/>
            <pc:sldMk cId="866247767" sldId="1487"/>
            <ac:spMk id="9" creationId="{B2E86AE4-DCC3-328E-4623-982BC2A568E9}"/>
          </ac:spMkLst>
        </pc:spChg>
        <pc:spChg chg="add mod ord">
          <ac:chgData name="Pandarasamy Arjunan" userId="f5e30e74-d283-497e-bf76-fd880089976c" providerId="ADAL" clId="{D982C314-DD27-44DB-B78D-EE7EFA13888E}" dt="2024-08-28T11:37:01.139" v="76" actId="700"/>
          <ac:spMkLst>
            <pc:docMk/>
            <pc:sldMk cId="866247767" sldId="1487"/>
            <ac:spMk id="10" creationId="{DCB294C3-DB0F-6FD5-4E35-B8E8C13427FA}"/>
          </ac:spMkLst>
        </pc:spChg>
        <pc:spChg chg="add mod ord">
          <ac:chgData name="Pandarasamy Arjunan" userId="f5e30e74-d283-497e-bf76-fd880089976c" providerId="ADAL" clId="{D982C314-DD27-44DB-B78D-EE7EFA13888E}" dt="2024-08-28T11:37:01.139" v="76" actId="700"/>
          <ac:spMkLst>
            <pc:docMk/>
            <pc:sldMk cId="866247767" sldId="1487"/>
            <ac:spMk id="11" creationId="{5F113382-FB1B-659B-D89C-670A5F887379}"/>
          </ac:spMkLst>
        </pc:spChg>
      </pc:sldChg>
      <pc:sldChg chg="addSp delSp modSp new mod ord modClrScheme chgLayout">
        <pc:chgData name="Pandarasamy Arjunan" userId="f5e30e74-d283-497e-bf76-fd880089976c" providerId="ADAL" clId="{D982C314-DD27-44DB-B78D-EE7EFA13888E}" dt="2024-08-28T12:02:49.420" v="201"/>
        <pc:sldMkLst>
          <pc:docMk/>
          <pc:sldMk cId="3699043353" sldId="1487"/>
        </pc:sldMkLst>
        <pc:spChg chg="del mod ord">
          <ac:chgData name="Pandarasamy Arjunan" userId="f5e30e74-d283-497e-bf76-fd880089976c" providerId="ADAL" clId="{D982C314-DD27-44DB-B78D-EE7EFA13888E}" dt="2024-08-28T11:39:14.523" v="98" actId="700"/>
          <ac:spMkLst>
            <pc:docMk/>
            <pc:sldMk cId="3699043353" sldId="1487"/>
            <ac:spMk id="2" creationId="{A4141ABB-392D-ECD0-4E52-121192F64E72}"/>
          </ac:spMkLst>
        </pc:spChg>
        <pc:spChg chg="del mod ord">
          <ac:chgData name="Pandarasamy Arjunan" userId="f5e30e74-d283-497e-bf76-fd880089976c" providerId="ADAL" clId="{D982C314-DD27-44DB-B78D-EE7EFA13888E}" dt="2024-08-28T11:39:14.523" v="98" actId="700"/>
          <ac:spMkLst>
            <pc:docMk/>
            <pc:sldMk cId="3699043353" sldId="1487"/>
            <ac:spMk id="3" creationId="{D834CE4B-60E4-1630-1BEF-DA3691CD11D6}"/>
          </ac:spMkLst>
        </pc:spChg>
        <pc:spChg chg="del">
          <ac:chgData name="Pandarasamy Arjunan" userId="f5e30e74-d283-497e-bf76-fd880089976c" providerId="ADAL" clId="{D982C314-DD27-44DB-B78D-EE7EFA13888E}" dt="2024-08-28T11:39:14.523" v="98" actId="700"/>
          <ac:spMkLst>
            <pc:docMk/>
            <pc:sldMk cId="3699043353" sldId="1487"/>
            <ac:spMk id="4" creationId="{C2ED0335-926B-600D-4B2F-B05F76C9000C}"/>
          </ac:spMkLst>
        </pc:spChg>
        <pc:spChg chg="mod ord">
          <ac:chgData name="Pandarasamy Arjunan" userId="f5e30e74-d283-497e-bf76-fd880089976c" providerId="ADAL" clId="{D982C314-DD27-44DB-B78D-EE7EFA13888E}" dt="2024-08-28T11:39:14.523" v="98" actId="700"/>
          <ac:spMkLst>
            <pc:docMk/>
            <pc:sldMk cId="3699043353" sldId="1487"/>
            <ac:spMk id="5" creationId="{824989E1-26BF-C2F0-F049-81A7F5D7A2C1}"/>
          </ac:spMkLst>
        </pc:spChg>
        <pc:spChg chg="mod ord">
          <ac:chgData name="Pandarasamy Arjunan" userId="f5e30e74-d283-497e-bf76-fd880089976c" providerId="ADAL" clId="{D982C314-DD27-44DB-B78D-EE7EFA13888E}" dt="2024-08-28T11:39:14.523" v="98" actId="700"/>
          <ac:spMkLst>
            <pc:docMk/>
            <pc:sldMk cId="3699043353" sldId="1487"/>
            <ac:spMk id="6" creationId="{34577CA0-E29E-FD4B-ECE7-1CA9618428F9}"/>
          </ac:spMkLst>
        </pc:spChg>
        <pc:spChg chg="add mod ord">
          <ac:chgData name="Pandarasamy Arjunan" userId="f5e30e74-d283-497e-bf76-fd880089976c" providerId="ADAL" clId="{D982C314-DD27-44DB-B78D-EE7EFA13888E}" dt="2024-08-28T11:42:55.602" v="106" actId="20577"/>
          <ac:spMkLst>
            <pc:docMk/>
            <pc:sldMk cId="3699043353" sldId="1487"/>
            <ac:spMk id="7" creationId="{33BF4A85-CD0D-3B5A-0E44-6B86C5A9C3D4}"/>
          </ac:spMkLst>
        </pc:spChg>
        <pc:spChg chg="add mod ord">
          <ac:chgData name="Pandarasamy Arjunan" userId="f5e30e74-d283-497e-bf76-fd880089976c" providerId="ADAL" clId="{D982C314-DD27-44DB-B78D-EE7EFA13888E}" dt="2024-08-28T11:44:30.994" v="153" actId="255"/>
          <ac:spMkLst>
            <pc:docMk/>
            <pc:sldMk cId="3699043353" sldId="1487"/>
            <ac:spMk id="8" creationId="{890E6E6F-0E5C-407F-5AAA-8A7445453A4A}"/>
          </ac:spMkLst>
        </pc:spChg>
        <pc:picChg chg="add del">
          <ac:chgData name="Pandarasamy Arjunan" userId="f5e30e74-d283-497e-bf76-fd880089976c" providerId="ADAL" clId="{D982C314-DD27-44DB-B78D-EE7EFA13888E}" dt="2024-08-28T11:43:16.604" v="108" actId="478"/>
          <ac:picMkLst>
            <pc:docMk/>
            <pc:sldMk cId="3699043353" sldId="1487"/>
            <ac:picMk id="1026" creationId="{409EC1A7-B528-606B-8C9C-F3E5654A948B}"/>
          </ac:picMkLst>
        </pc:picChg>
      </pc:sldChg>
      <pc:sldChg chg="del">
        <pc:chgData name="Pandarasamy Arjunan" userId="f5e30e74-d283-497e-bf76-fd880089976c" providerId="ADAL" clId="{D982C314-DD27-44DB-B78D-EE7EFA13888E}" dt="2024-08-28T11:23:45.207" v="57" actId="47"/>
        <pc:sldMkLst>
          <pc:docMk/>
          <pc:sldMk cId="3144862203" sldId="1488"/>
        </pc:sldMkLst>
      </pc:sldChg>
      <pc:sldChg chg="del">
        <pc:chgData name="Pandarasamy Arjunan" userId="f5e30e74-d283-497e-bf76-fd880089976c" providerId="ADAL" clId="{D982C314-DD27-44DB-B78D-EE7EFA13888E}" dt="2024-08-28T11:23:45.207" v="57" actId="47"/>
        <pc:sldMkLst>
          <pc:docMk/>
          <pc:sldMk cId="2417880851" sldId="1489"/>
        </pc:sldMkLst>
      </pc:sldChg>
      <pc:sldChg chg="add">
        <pc:chgData name="Pandarasamy Arjunan" userId="f5e30e74-d283-497e-bf76-fd880089976c" providerId="ADAL" clId="{D982C314-DD27-44DB-B78D-EE7EFA13888E}" dt="2024-08-28T12:02:47.599" v="199"/>
        <pc:sldMkLst>
          <pc:docMk/>
          <pc:sldMk cId="4256789372" sldId="1642"/>
        </pc:sldMkLst>
      </pc:sldChg>
      <pc:sldChg chg="add">
        <pc:chgData name="Pandarasamy Arjunan" userId="f5e30e74-d283-497e-bf76-fd880089976c" providerId="ADAL" clId="{D982C314-DD27-44DB-B78D-EE7EFA13888E}" dt="2024-08-28T13:55:57.192" v="239"/>
        <pc:sldMkLst>
          <pc:docMk/>
          <pc:sldMk cId="3511058170" sldId="1652"/>
        </pc:sldMkLst>
      </pc:sldChg>
      <pc:sldChg chg="add">
        <pc:chgData name="Pandarasamy Arjunan" userId="f5e30e74-d283-497e-bf76-fd880089976c" providerId="ADAL" clId="{D982C314-DD27-44DB-B78D-EE7EFA13888E}" dt="2024-08-28T13:55:57.192" v="239"/>
        <pc:sldMkLst>
          <pc:docMk/>
          <pc:sldMk cId="930661441" sldId="1654"/>
        </pc:sldMkLst>
      </pc:sldChg>
      <pc:sldChg chg="add">
        <pc:chgData name="Pandarasamy Arjunan" userId="f5e30e74-d283-497e-bf76-fd880089976c" providerId="ADAL" clId="{D982C314-DD27-44DB-B78D-EE7EFA13888E}" dt="2024-08-28T13:55:57.192" v="239"/>
        <pc:sldMkLst>
          <pc:docMk/>
          <pc:sldMk cId="3309711400" sldId="1655"/>
        </pc:sldMkLst>
      </pc:sldChg>
      <pc:sldChg chg="add">
        <pc:chgData name="Pandarasamy Arjunan" userId="f5e30e74-d283-497e-bf76-fd880089976c" providerId="ADAL" clId="{D982C314-DD27-44DB-B78D-EE7EFA13888E}" dt="2024-08-28T13:55:57.192" v="239"/>
        <pc:sldMkLst>
          <pc:docMk/>
          <pc:sldMk cId="4211182911" sldId="1656"/>
        </pc:sldMkLst>
      </pc:sldChg>
      <pc:sldChg chg="add ord">
        <pc:chgData name="Pandarasamy Arjunan" userId="f5e30e74-d283-497e-bf76-fd880089976c" providerId="ADAL" clId="{D982C314-DD27-44DB-B78D-EE7EFA13888E}" dt="2024-08-28T13:53:19.885" v="208"/>
        <pc:sldMkLst>
          <pc:docMk/>
          <pc:sldMk cId="1005108456" sldId="1658"/>
        </pc:sldMkLst>
      </pc:sldChg>
      <pc:sldChg chg="add ord">
        <pc:chgData name="Pandarasamy Arjunan" userId="f5e30e74-d283-497e-bf76-fd880089976c" providerId="ADAL" clId="{D982C314-DD27-44DB-B78D-EE7EFA13888E}" dt="2024-08-28T12:02:45.515" v="198"/>
        <pc:sldMkLst>
          <pc:docMk/>
          <pc:sldMk cId="2811004067" sldId="1659"/>
        </pc:sldMkLst>
      </pc:sldChg>
      <pc:sldChg chg="add del">
        <pc:chgData name="Pandarasamy Arjunan" userId="f5e30e74-d283-497e-bf76-fd880089976c" providerId="ADAL" clId="{D982C314-DD27-44DB-B78D-EE7EFA13888E}" dt="2024-08-28T13:56:35.545" v="253" actId="2696"/>
        <pc:sldMkLst>
          <pc:docMk/>
          <pc:sldMk cId="236735144" sldId="1660"/>
        </pc:sldMkLst>
      </pc:sldChg>
      <pc:sldChg chg="modSp new del mod">
        <pc:chgData name="Pandarasamy Arjunan" userId="f5e30e74-d283-497e-bf76-fd880089976c" providerId="ADAL" clId="{D982C314-DD27-44DB-B78D-EE7EFA13888E}" dt="2024-08-28T13:56:05.360" v="240" actId="2696"/>
        <pc:sldMkLst>
          <pc:docMk/>
          <pc:sldMk cId="1740961492" sldId="1661"/>
        </pc:sldMkLst>
        <pc:spChg chg="mod">
          <ac:chgData name="Pandarasamy Arjunan" userId="f5e30e74-d283-497e-bf76-fd880089976c" providerId="ADAL" clId="{D982C314-DD27-44DB-B78D-EE7EFA13888E}" dt="2024-08-28T13:55:11.996" v="237" actId="6549"/>
          <ac:spMkLst>
            <pc:docMk/>
            <pc:sldMk cId="1740961492" sldId="1661"/>
            <ac:spMk id="2" creationId="{DD7B1CDD-D1FC-AE83-8BFD-C849922F0B11}"/>
          </ac:spMkLst>
        </pc:spChg>
        <pc:spChg chg="mod">
          <ac:chgData name="Pandarasamy Arjunan" userId="f5e30e74-d283-497e-bf76-fd880089976c" providerId="ADAL" clId="{D982C314-DD27-44DB-B78D-EE7EFA13888E}" dt="2024-08-28T13:54:15.323" v="235" actId="20577"/>
          <ac:spMkLst>
            <pc:docMk/>
            <pc:sldMk cId="1740961492" sldId="1661"/>
            <ac:spMk id="3" creationId="{C1FA22E2-B0F4-2A2A-F928-E6010BB07AB8}"/>
          </ac:spMkLst>
        </pc:spChg>
      </pc:sldChg>
      <pc:sldChg chg="modSp add mod">
        <pc:chgData name="Pandarasamy Arjunan" userId="f5e30e74-d283-497e-bf76-fd880089976c" providerId="ADAL" clId="{D982C314-DD27-44DB-B78D-EE7EFA13888E}" dt="2024-08-28T13:56:21.771" v="252" actId="6549"/>
        <pc:sldMkLst>
          <pc:docMk/>
          <pc:sldMk cId="2640984977" sldId="1661"/>
        </pc:sldMkLst>
        <pc:spChg chg="mod">
          <ac:chgData name="Pandarasamy Arjunan" userId="f5e30e74-d283-497e-bf76-fd880089976c" providerId="ADAL" clId="{D982C314-DD27-44DB-B78D-EE7EFA13888E}" dt="2024-08-28T13:56:21.771" v="252" actId="6549"/>
          <ac:spMkLst>
            <pc:docMk/>
            <pc:sldMk cId="2640984977" sldId="1661"/>
            <ac:spMk id="3" creationId="{C1FA22E2-B0F4-2A2A-F928-E6010BB07AB8}"/>
          </ac:spMkLst>
        </pc:spChg>
      </pc:sldChg>
      <pc:sldChg chg="add">
        <pc:chgData name="Pandarasamy Arjunan" userId="f5e30e74-d283-497e-bf76-fd880089976c" providerId="ADAL" clId="{D982C314-DD27-44DB-B78D-EE7EFA13888E}" dt="2024-08-28T13:55:07.169" v="236"/>
        <pc:sldMkLst>
          <pc:docMk/>
          <pc:sldMk cId="3148461943" sldId="1662"/>
        </pc:sldMkLst>
      </pc:sldChg>
      <pc:sldChg chg="add">
        <pc:chgData name="Pandarasamy Arjunan" userId="f5e30e74-d283-497e-bf76-fd880089976c" providerId="ADAL" clId="{D982C314-DD27-44DB-B78D-EE7EFA13888E}" dt="2024-08-28T13:55:29.002" v="238"/>
        <pc:sldMkLst>
          <pc:docMk/>
          <pc:sldMk cId="2156660732" sldId="1665"/>
        </pc:sldMkLst>
      </pc:sldChg>
      <pc:sldChg chg="add">
        <pc:chgData name="Pandarasamy Arjunan" userId="f5e30e74-d283-497e-bf76-fd880089976c" providerId="ADAL" clId="{D982C314-DD27-44DB-B78D-EE7EFA13888E}" dt="2024-08-28T13:55:29.002" v="238"/>
        <pc:sldMkLst>
          <pc:docMk/>
          <pc:sldMk cId="1703629998" sldId="1666"/>
        </pc:sldMkLst>
      </pc:sldChg>
      <pc:sldMasterChg chg="delSp mod modSldLayout">
        <pc:chgData name="Pandarasamy Arjunan" userId="f5e30e74-d283-497e-bf76-fd880089976c" providerId="ADAL" clId="{D982C314-DD27-44DB-B78D-EE7EFA13888E}" dt="2024-08-28T11:37:57.673" v="93" actId="478"/>
        <pc:sldMasterMkLst>
          <pc:docMk/>
          <pc:sldMasterMk cId="626750661" sldId="2147483720"/>
        </pc:sldMasterMkLst>
        <pc:spChg chg="del">
          <ac:chgData name="Pandarasamy Arjunan" userId="f5e30e74-d283-497e-bf76-fd880089976c" providerId="ADAL" clId="{D982C314-DD27-44DB-B78D-EE7EFA13888E}" dt="2024-08-28T11:37:15.011" v="79" actId="478"/>
          <ac:spMkLst>
            <pc:docMk/>
            <pc:sldMasterMk cId="626750661" sldId="2147483720"/>
            <ac:spMk id="4" creationId="{00000000-0000-0000-0000-000000000000}"/>
          </ac:spMkLst>
        </pc:spChg>
        <pc:sldLayoutChg chg="delSp mod">
          <pc:chgData name="Pandarasamy Arjunan" userId="f5e30e74-d283-497e-bf76-fd880089976c" providerId="ADAL" clId="{D982C314-DD27-44DB-B78D-EE7EFA13888E}" dt="2024-08-28T11:37:19.787" v="80" actId="478"/>
          <pc:sldLayoutMkLst>
            <pc:docMk/>
            <pc:sldMasterMk cId="626750661" sldId="2147483720"/>
            <pc:sldLayoutMk cId="738272265" sldId="2147483721"/>
          </pc:sldLayoutMkLst>
          <pc:spChg chg="del">
            <ac:chgData name="Pandarasamy Arjunan" userId="f5e30e74-d283-497e-bf76-fd880089976c" providerId="ADAL" clId="{D982C314-DD27-44DB-B78D-EE7EFA13888E}" dt="2024-08-28T11:37:19.787" v="80" actId="478"/>
            <ac:spMkLst>
              <pc:docMk/>
              <pc:sldMasterMk cId="626750661" sldId="2147483720"/>
              <pc:sldLayoutMk cId="738272265" sldId="2147483721"/>
              <ac:spMk id="4" creationId="{00000000-0000-0000-0000-000000000000}"/>
            </ac:spMkLst>
          </pc:spChg>
        </pc:sldLayoutChg>
        <pc:sldLayoutChg chg="delSp mod">
          <pc:chgData name="Pandarasamy Arjunan" userId="f5e30e74-d283-497e-bf76-fd880089976c" providerId="ADAL" clId="{D982C314-DD27-44DB-B78D-EE7EFA13888E}" dt="2024-08-28T11:37:24.356" v="81" actId="478"/>
          <pc:sldLayoutMkLst>
            <pc:docMk/>
            <pc:sldMasterMk cId="626750661" sldId="2147483720"/>
            <pc:sldLayoutMk cId="3055830249" sldId="2147483722"/>
          </pc:sldLayoutMkLst>
          <pc:spChg chg="del">
            <ac:chgData name="Pandarasamy Arjunan" userId="f5e30e74-d283-497e-bf76-fd880089976c" providerId="ADAL" clId="{D982C314-DD27-44DB-B78D-EE7EFA13888E}" dt="2024-08-28T11:37:24.356" v="81" actId="478"/>
            <ac:spMkLst>
              <pc:docMk/>
              <pc:sldMasterMk cId="626750661" sldId="2147483720"/>
              <pc:sldLayoutMk cId="3055830249" sldId="2147483722"/>
              <ac:spMk id="4" creationId="{00000000-0000-0000-0000-000000000000}"/>
            </ac:spMkLst>
          </pc:spChg>
        </pc:sldLayoutChg>
        <pc:sldLayoutChg chg="addSp delSp mod">
          <pc:chgData name="Pandarasamy Arjunan" userId="f5e30e74-d283-497e-bf76-fd880089976c" providerId="ADAL" clId="{D982C314-DD27-44DB-B78D-EE7EFA13888E}" dt="2024-08-28T11:37:31.051" v="84" actId="478"/>
          <pc:sldLayoutMkLst>
            <pc:docMk/>
            <pc:sldMasterMk cId="626750661" sldId="2147483720"/>
            <pc:sldLayoutMk cId="3329558357" sldId="2147483723"/>
          </pc:sldLayoutMkLst>
          <pc:spChg chg="del">
            <ac:chgData name="Pandarasamy Arjunan" userId="f5e30e74-d283-497e-bf76-fd880089976c" providerId="ADAL" clId="{D982C314-DD27-44DB-B78D-EE7EFA13888E}" dt="2024-08-28T11:37:31.051" v="84" actId="478"/>
            <ac:spMkLst>
              <pc:docMk/>
              <pc:sldMasterMk cId="626750661" sldId="2147483720"/>
              <pc:sldLayoutMk cId="3329558357" sldId="2147483723"/>
              <ac:spMk id="4" creationId="{00000000-0000-0000-0000-000000000000}"/>
            </ac:spMkLst>
          </pc:spChg>
          <pc:spChg chg="add del">
            <ac:chgData name="Pandarasamy Arjunan" userId="f5e30e74-d283-497e-bf76-fd880089976c" providerId="ADAL" clId="{D982C314-DD27-44DB-B78D-EE7EFA13888E}" dt="2024-08-28T11:37:28.840" v="83" actId="478"/>
            <ac:spMkLst>
              <pc:docMk/>
              <pc:sldMasterMk cId="626750661" sldId="2147483720"/>
              <pc:sldLayoutMk cId="3329558357" sldId="2147483723"/>
              <ac:spMk id="7" creationId="{00000000-0000-0000-0000-000000000000}"/>
            </ac:spMkLst>
          </pc:spChg>
        </pc:sldLayoutChg>
        <pc:sldLayoutChg chg="delSp mod">
          <pc:chgData name="Pandarasamy Arjunan" userId="f5e30e74-d283-497e-bf76-fd880089976c" providerId="ADAL" clId="{D982C314-DD27-44DB-B78D-EE7EFA13888E}" dt="2024-08-28T11:37:33.831" v="85" actId="478"/>
          <pc:sldLayoutMkLst>
            <pc:docMk/>
            <pc:sldMasterMk cId="626750661" sldId="2147483720"/>
            <pc:sldLayoutMk cId="1610093279" sldId="2147483724"/>
          </pc:sldLayoutMkLst>
          <pc:spChg chg="del">
            <ac:chgData name="Pandarasamy Arjunan" userId="f5e30e74-d283-497e-bf76-fd880089976c" providerId="ADAL" clId="{D982C314-DD27-44DB-B78D-EE7EFA13888E}" dt="2024-08-28T11:37:33.831" v="85" actId="478"/>
            <ac:spMkLst>
              <pc:docMk/>
              <pc:sldMasterMk cId="626750661" sldId="2147483720"/>
              <pc:sldLayoutMk cId="1610093279" sldId="2147483724"/>
              <ac:spMk id="5" creationId="{00000000-0000-0000-0000-000000000000}"/>
            </ac:spMkLst>
          </pc:spChg>
        </pc:sldLayoutChg>
        <pc:sldLayoutChg chg="delSp mod">
          <pc:chgData name="Pandarasamy Arjunan" userId="f5e30e74-d283-497e-bf76-fd880089976c" providerId="ADAL" clId="{D982C314-DD27-44DB-B78D-EE7EFA13888E}" dt="2024-08-28T11:37:36.819" v="86" actId="478"/>
          <pc:sldLayoutMkLst>
            <pc:docMk/>
            <pc:sldMasterMk cId="626750661" sldId="2147483720"/>
            <pc:sldLayoutMk cId="3425617785" sldId="2147483725"/>
          </pc:sldLayoutMkLst>
          <pc:spChg chg="del">
            <ac:chgData name="Pandarasamy Arjunan" userId="f5e30e74-d283-497e-bf76-fd880089976c" providerId="ADAL" clId="{D982C314-DD27-44DB-B78D-EE7EFA13888E}" dt="2024-08-28T11:37:36.819" v="86" actId="478"/>
            <ac:spMkLst>
              <pc:docMk/>
              <pc:sldMasterMk cId="626750661" sldId="2147483720"/>
              <pc:sldLayoutMk cId="3425617785" sldId="2147483725"/>
              <ac:spMk id="7" creationId="{00000000-0000-0000-0000-000000000000}"/>
            </ac:spMkLst>
          </pc:spChg>
        </pc:sldLayoutChg>
        <pc:sldLayoutChg chg="delSp mod">
          <pc:chgData name="Pandarasamy Arjunan" userId="f5e30e74-d283-497e-bf76-fd880089976c" providerId="ADAL" clId="{D982C314-DD27-44DB-B78D-EE7EFA13888E}" dt="2024-08-28T11:37:39.088" v="87" actId="478"/>
          <pc:sldLayoutMkLst>
            <pc:docMk/>
            <pc:sldMasterMk cId="626750661" sldId="2147483720"/>
            <pc:sldLayoutMk cId="2976892281" sldId="2147483726"/>
          </pc:sldLayoutMkLst>
          <pc:spChg chg="del">
            <ac:chgData name="Pandarasamy Arjunan" userId="f5e30e74-d283-497e-bf76-fd880089976c" providerId="ADAL" clId="{D982C314-DD27-44DB-B78D-EE7EFA13888E}" dt="2024-08-28T11:37:39.088" v="87" actId="478"/>
            <ac:spMkLst>
              <pc:docMk/>
              <pc:sldMasterMk cId="626750661" sldId="2147483720"/>
              <pc:sldLayoutMk cId="2976892281" sldId="2147483726"/>
              <ac:spMk id="3" creationId="{00000000-0000-0000-0000-000000000000}"/>
            </ac:spMkLst>
          </pc:spChg>
        </pc:sldLayoutChg>
        <pc:sldLayoutChg chg="delSp mod">
          <pc:chgData name="Pandarasamy Arjunan" userId="f5e30e74-d283-497e-bf76-fd880089976c" providerId="ADAL" clId="{D982C314-DD27-44DB-B78D-EE7EFA13888E}" dt="2024-08-28T11:37:41.422" v="88" actId="478"/>
          <pc:sldLayoutMkLst>
            <pc:docMk/>
            <pc:sldMasterMk cId="626750661" sldId="2147483720"/>
            <pc:sldLayoutMk cId="1299289852" sldId="2147483727"/>
          </pc:sldLayoutMkLst>
          <pc:spChg chg="del">
            <ac:chgData name="Pandarasamy Arjunan" userId="f5e30e74-d283-497e-bf76-fd880089976c" providerId="ADAL" clId="{D982C314-DD27-44DB-B78D-EE7EFA13888E}" dt="2024-08-28T11:37:41.422" v="88" actId="478"/>
            <ac:spMkLst>
              <pc:docMk/>
              <pc:sldMasterMk cId="626750661" sldId="2147483720"/>
              <pc:sldLayoutMk cId="1299289852" sldId="2147483727"/>
              <ac:spMk id="7" creationId="{00000000-0000-0000-0000-000000000000}"/>
            </ac:spMkLst>
          </pc:spChg>
        </pc:sldLayoutChg>
        <pc:sldLayoutChg chg="delSp mod">
          <pc:chgData name="Pandarasamy Arjunan" userId="f5e30e74-d283-497e-bf76-fd880089976c" providerId="ADAL" clId="{D982C314-DD27-44DB-B78D-EE7EFA13888E}" dt="2024-08-28T11:37:46.923" v="89" actId="478"/>
          <pc:sldLayoutMkLst>
            <pc:docMk/>
            <pc:sldMasterMk cId="626750661" sldId="2147483720"/>
            <pc:sldLayoutMk cId="491982395" sldId="2147483728"/>
          </pc:sldLayoutMkLst>
          <pc:spChg chg="del">
            <ac:chgData name="Pandarasamy Arjunan" userId="f5e30e74-d283-497e-bf76-fd880089976c" providerId="ADAL" clId="{D982C314-DD27-44DB-B78D-EE7EFA13888E}" dt="2024-08-28T11:37:46.923" v="89" actId="478"/>
            <ac:spMkLst>
              <pc:docMk/>
              <pc:sldMasterMk cId="626750661" sldId="2147483720"/>
              <pc:sldLayoutMk cId="491982395" sldId="2147483728"/>
              <ac:spMk id="5" creationId="{00000000-0000-0000-0000-000000000000}"/>
            </ac:spMkLst>
          </pc:spChg>
        </pc:sldLayoutChg>
        <pc:sldLayoutChg chg="delSp modSp mod">
          <pc:chgData name="Pandarasamy Arjunan" userId="f5e30e74-d283-497e-bf76-fd880089976c" providerId="ADAL" clId="{D982C314-DD27-44DB-B78D-EE7EFA13888E}" dt="2024-08-28T11:37:51.705" v="91" actId="478"/>
          <pc:sldLayoutMkLst>
            <pc:docMk/>
            <pc:sldMasterMk cId="626750661" sldId="2147483720"/>
            <pc:sldLayoutMk cId="2968797057" sldId="2147483729"/>
          </pc:sldLayoutMkLst>
          <pc:spChg chg="del mod">
            <ac:chgData name="Pandarasamy Arjunan" userId="f5e30e74-d283-497e-bf76-fd880089976c" providerId="ADAL" clId="{D982C314-DD27-44DB-B78D-EE7EFA13888E}" dt="2024-08-28T11:37:51.705" v="91" actId="478"/>
            <ac:spMkLst>
              <pc:docMk/>
              <pc:sldMasterMk cId="626750661" sldId="2147483720"/>
              <pc:sldLayoutMk cId="2968797057" sldId="2147483729"/>
              <ac:spMk id="5" creationId="{00000000-0000-0000-0000-000000000000}"/>
            </ac:spMkLst>
          </pc:spChg>
        </pc:sldLayoutChg>
        <pc:sldLayoutChg chg="delSp mod">
          <pc:chgData name="Pandarasamy Arjunan" userId="f5e30e74-d283-497e-bf76-fd880089976c" providerId="ADAL" clId="{D982C314-DD27-44DB-B78D-EE7EFA13888E}" dt="2024-08-28T11:37:54.188" v="92" actId="478"/>
          <pc:sldLayoutMkLst>
            <pc:docMk/>
            <pc:sldMasterMk cId="626750661" sldId="2147483720"/>
            <pc:sldLayoutMk cId="796814278" sldId="2147483730"/>
          </pc:sldLayoutMkLst>
          <pc:spChg chg="del">
            <ac:chgData name="Pandarasamy Arjunan" userId="f5e30e74-d283-497e-bf76-fd880089976c" providerId="ADAL" clId="{D982C314-DD27-44DB-B78D-EE7EFA13888E}" dt="2024-08-28T11:37:54.188" v="92" actId="478"/>
            <ac:spMkLst>
              <pc:docMk/>
              <pc:sldMasterMk cId="626750661" sldId="2147483720"/>
              <pc:sldLayoutMk cId="796814278" sldId="2147483730"/>
              <ac:spMk id="4" creationId="{00000000-0000-0000-0000-000000000000}"/>
            </ac:spMkLst>
          </pc:spChg>
        </pc:sldLayoutChg>
        <pc:sldLayoutChg chg="delSp mod">
          <pc:chgData name="Pandarasamy Arjunan" userId="f5e30e74-d283-497e-bf76-fd880089976c" providerId="ADAL" clId="{D982C314-DD27-44DB-B78D-EE7EFA13888E}" dt="2024-08-28T11:37:57.673" v="93" actId="478"/>
          <pc:sldLayoutMkLst>
            <pc:docMk/>
            <pc:sldMasterMk cId="626750661" sldId="2147483720"/>
            <pc:sldLayoutMk cId="3840214120" sldId="2147483731"/>
          </pc:sldLayoutMkLst>
          <pc:spChg chg="del">
            <ac:chgData name="Pandarasamy Arjunan" userId="f5e30e74-d283-497e-bf76-fd880089976c" providerId="ADAL" clId="{D982C314-DD27-44DB-B78D-EE7EFA13888E}" dt="2024-08-28T11:37:57.673" v="93" actId="478"/>
            <ac:spMkLst>
              <pc:docMk/>
              <pc:sldMasterMk cId="626750661" sldId="2147483720"/>
              <pc:sldLayoutMk cId="3840214120" sldId="2147483731"/>
              <ac:spMk id="4" creationId="{00000000-0000-0000-0000-000000000000}"/>
            </ac:spMkLst>
          </pc:spChg>
        </pc:sldLayoutChg>
        <pc:sldLayoutChg chg="delSp mod">
          <pc:chgData name="Pandarasamy Arjunan" userId="f5e30e74-d283-497e-bf76-fd880089976c" providerId="ADAL" clId="{D982C314-DD27-44DB-B78D-EE7EFA13888E}" dt="2024-08-28T11:37:11.496" v="78" actId="478"/>
          <pc:sldLayoutMkLst>
            <pc:docMk/>
            <pc:sldMasterMk cId="626750661" sldId="2147483720"/>
            <pc:sldLayoutMk cId="3020835959" sldId="2147483732"/>
          </pc:sldLayoutMkLst>
          <pc:spChg chg="del">
            <ac:chgData name="Pandarasamy Arjunan" userId="f5e30e74-d283-497e-bf76-fd880089976c" providerId="ADAL" clId="{D982C314-DD27-44DB-B78D-EE7EFA13888E}" dt="2024-08-28T11:37:11.496" v="78" actId="478"/>
            <ac:spMkLst>
              <pc:docMk/>
              <pc:sldMasterMk cId="626750661" sldId="2147483720"/>
              <pc:sldLayoutMk cId="3020835959" sldId="2147483732"/>
              <ac:spMk id="10" creationId="{42F96ED0-2D4F-BDB9-F750-52D44DA83043}"/>
            </ac:spMkLst>
          </pc:spChg>
        </pc:sldLayoutChg>
      </pc:sldMasterChg>
    </pc:docChg>
  </pc:docChgLst>
  <pc:docChgLst>
    <pc:chgData name="Pandarasamy Arjunan" userId="f5e30e74-d283-497e-bf76-fd880089976c" providerId="ADAL" clId="{8EAF9674-5AE4-4BDB-82B0-852C9EF65F48}"/>
    <pc:docChg chg="modSld">
      <pc:chgData name="Pandarasamy Arjunan" userId="f5e30e74-d283-497e-bf76-fd880089976c" providerId="ADAL" clId="{8EAF9674-5AE4-4BDB-82B0-852C9EF65F48}" dt="2024-09-12T04:48:04.779" v="9" actId="6549"/>
      <pc:docMkLst>
        <pc:docMk/>
      </pc:docMkLst>
    </pc:docChg>
  </pc:docChgLst>
  <pc:docChgLst>
    <pc:chgData name="Pandarasamy Arjunan" userId="f5e30e74-d283-497e-bf76-fd880089976c" providerId="ADAL" clId="{A91AFDA1-BF1A-4AD9-9FDE-84798A273642}"/>
    <pc:docChg chg="undo custSel delSld modSld sldOrd modMainMaster">
      <pc:chgData name="Pandarasamy Arjunan" userId="f5e30e74-d283-497e-bf76-fd880089976c" providerId="ADAL" clId="{A91AFDA1-BF1A-4AD9-9FDE-84798A273642}" dt="2024-08-12T12:21:11.055" v="514" actId="20577"/>
      <pc:docMkLst>
        <pc:docMk/>
      </pc:docMkLst>
      <pc:sldChg chg="modSp del ord modAnim">
        <pc:chgData name="Pandarasamy Arjunan" userId="f5e30e74-d283-497e-bf76-fd880089976c" providerId="ADAL" clId="{A91AFDA1-BF1A-4AD9-9FDE-84798A273642}" dt="2024-08-07T11:38:09.879" v="202" actId="47"/>
        <pc:sldMkLst>
          <pc:docMk/>
          <pc:sldMk cId="1323107845" sldId="911"/>
        </pc:sldMkLst>
        <pc:spChg chg="mod">
          <ac:chgData name="Pandarasamy Arjunan" userId="f5e30e74-d283-497e-bf76-fd880089976c" providerId="ADAL" clId="{A91AFDA1-BF1A-4AD9-9FDE-84798A273642}" dt="2024-08-07T11:35:54.036" v="139" actId="6549"/>
          <ac:spMkLst>
            <pc:docMk/>
            <pc:sldMk cId="1323107845" sldId="911"/>
            <ac:spMk id="2" creationId="{98ACDB7B-9588-B7B4-03DE-A858C92EF7DF}"/>
          </ac:spMkLst>
        </pc:spChg>
      </pc:sldChg>
      <pc:sldChg chg="modSp ord">
        <pc:chgData name="Pandarasamy Arjunan" userId="f5e30e74-d283-497e-bf76-fd880089976c" providerId="ADAL" clId="{A91AFDA1-BF1A-4AD9-9FDE-84798A273642}" dt="2024-08-07T11:39:11.005" v="270" actId="20577"/>
        <pc:sldMkLst>
          <pc:docMk/>
          <pc:sldMk cId="1046929287" sldId="921"/>
        </pc:sldMkLst>
        <pc:spChg chg="mod">
          <ac:chgData name="Pandarasamy Arjunan" userId="f5e30e74-d283-497e-bf76-fd880089976c" providerId="ADAL" clId="{A91AFDA1-BF1A-4AD9-9FDE-84798A273642}" dt="2024-08-07T11:39:11.005" v="270" actId="20577"/>
          <ac:spMkLst>
            <pc:docMk/>
            <pc:sldMk cId="1046929287" sldId="921"/>
            <ac:spMk id="9" creationId="{47C04683-9D26-7720-A3F1-12D7D1DDB243}"/>
          </ac:spMkLst>
        </pc:spChg>
      </pc:sldChg>
      <pc:sldChg chg="del">
        <pc:chgData name="Pandarasamy Arjunan" userId="f5e30e74-d283-497e-bf76-fd880089976c" providerId="ADAL" clId="{A91AFDA1-BF1A-4AD9-9FDE-84798A273642}" dt="2024-08-07T10:21:05.460" v="26" actId="47"/>
        <pc:sldMkLst>
          <pc:docMk/>
          <pc:sldMk cId="3240606295" sldId="928"/>
        </pc:sldMkLst>
      </pc:sldChg>
      <pc:sldChg chg="modSp modAnim">
        <pc:chgData name="Pandarasamy Arjunan" userId="f5e30e74-d283-497e-bf76-fd880089976c" providerId="ADAL" clId="{A91AFDA1-BF1A-4AD9-9FDE-84798A273642}" dt="2024-08-07T11:38:46.734" v="245" actId="20577"/>
        <pc:sldMkLst>
          <pc:docMk/>
          <pc:sldMk cId="541986151" sldId="929"/>
        </pc:sldMkLst>
        <pc:spChg chg="mod">
          <ac:chgData name="Pandarasamy Arjunan" userId="f5e30e74-d283-497e-bf76-fd880089976c" providerId="ADAL" clId="{A91AFDA1-BF1A-4AD9-9FDE-84798A273642}" dt="2024-08-07T11:38:46.734" v="245" actId="20577"/>
          <ac:spMkLst>
            <pc:docMk/>
            <pc:sldMk cId="541986151" sldId="929"/>
            <ac:spMk id="2" creationId="{98ACDB7B-9588-B7B4-03DE-A858C92EF7DF}"/>
          </ac:spMkLst>
        </pc:spChg>
      </pc:sldChg>
      <pc:sldChg chg="addSp modSp mod">
        <pc:chgData name="Pandarasamy Arjunan" userId="f5e30e74-d283-497e-bf76-fd880089976c" providerId="ADAL" clId="{A91AFDA1-BF1A-4AD9-9FDE-84798A273642}" dt="2024-08-07T11:53:56.774" v="287" actId="20577"/>
        <pc:sldMkLst>
          <pc:docMk/>
          <pc:sldMk cId="4207757957" sldId="1390"/>
        </pc:sldMkLst>
        <pc:spChg chg="mod">
          <ac:chgData name="Pandarasamy Arjunan" userId="f5e30e74-d283-497e-bf76-fd880089976c" providerId="ADAL" clId="{A91AFDA1-BF1A-4AD9-9FDE-84798A273642}" dt="2024-08-07T11:53:56.774" v="287" actId="20577"/>
          <ac:spMkLst>
            <pc:docMk/>
            <pc:sldMk cId="4207757957" sldId="1390"/>
            <ac:spMk id="3" creationId="{EECCA7AC-8E22-D068-5E0A-D3F5AF13C4F9}"/>
          </ac:spMkLst>
        </pc:spChg>
        <pc:picChg chg="add mod">
          <ac:chgData name="Pandarasamy Arjunan" userId="f5e30e74-d283-497e-bf76-fd880089976c" providerId="ADAL" clId="{A91AFDA1-BF1A-4AD9-9FDE-84798A273642}" dt="2024-08-07T11:53:50.721" v="275" actId="14826"/>
          <ac:picMkLst>
            <pc:docMk/>
            <pc:sldMk cId="4207757957" sldId="1390"/>
            <ac:picMk id="4" creationId="{3D2C1476-60F3-4548-3B3C-53A90A9BDE59}"/>
          </ac:picMkLst>
        </pc:picChg>
        <pc:picChg chg="add">
          <ac:chgData name="Pandarasamy Arjunan" userId="f5e30e74-d283-497e-bf76-fd880089976c" providerId="ADAL" clId="{A91AFDA1-BF1A-4AD9-9FDE-84798A273642}" dt="2024-08-07T11:53:38.093" v="271"/>
          <ac:picMkLst>
            <pc:docMk/>
            <pc:sldMk cId="4207757957" sldId="1390"/>
            <ac:picMk id="1026" creationId="{638494AC-A61D-FFDA-1187-4853880B6443}"/>
          </ac:picMkLst>
        </pc:picChg>
        <pc:picChg chg="add">
          <ac:chgData name="Pandarasamy Arjunan" userId="f5e30e74-d283-497e-bf76-fd880089976c" providerId="ADAL" clId="{A91AFDA1-BF1A-4AD9-9FDE-84798A273642}" dt="2024-08-07T11:53:46.646" v="274"/>
          <ac:picMkLst>
            <pc:docMk/>
            <pc:sldMk cId="4207757957" sldId="1390"/>
            <ac:picMk id="1028" creationId="{85D04667-1C48-EAEA-E9E2-293786D156FF}"/>
          </ac:picMkLst>
        </pc:picChg>
      </pc:sldChg>
      <pc:sldMasterChg chg="modSp modSldLayout">
        <pc:chgData name="Pandarasamy Arjunan" userId="f5e30e74-d283-497e-bf76-fd880089976c" providerId="ADAL" clId="{A91AFDA1-BF1A-4AD9-9FDE-84798A273642}" dt="2024-08-07T10:22:11.242" v="29" actId="207"/>
        <pc:sldMasterMkLst>
          <pc:docMk/>
          <pc:sldMasterMk cId="626750661" sldId="2147483720"/>
        </pc:sldMasterMkLst>
        <pc:spChg chg="mod">
          <ac:chgData name="Pandarasamy Arjunan" userId="f5e30e74-d283-497e-bf76-fd880089976c" providerId="ADAL" clId="{A91AFDA1-BF1A-4AD9-9FDE-84798A273642}" dt="2024-08-07T10:21:35.319" v="27" actId="207"/>
          <ac:spMkLst>
            <pc:docMk/>
            <pc:sldMasterMk cId="626750661" sldId="2147483720"/>
            <ac:spMk id="5" creationId="{00000000-0000-0000-0000-000000000000}"/>
          </ac:spMkLst>
        </pc:spChg>
        <pc:sldLayoutChg chg="modSp">
          <pc:chgData name="Pandarasamy Arjunan" userId="f5e30e74-d283-497e-bf76-fd880089976c" providerId="ADAL" clId="{A91AFDA1-BF1A-4AD9-9FDE-84798A273642}" dt="2024-08-07T10:22:11.242" v="29" actId="207"/>
          <pc:sldLayoutMkLst>
            <pc:docMk/>
            <pc:sldMasterMk cId="626750661" sldId="2147483720"/>
            <pc:sldLayoutMk cId="491982395" sldId="2147483728"/>
          </pc:sldLayoutMkLst>
          <pc:spChg chg="mod">
            <ac:chgData name="Pandarasamy Arjunan" userId="f5e30e74-d283-497e-bf76-fd880089976c" providerId="ADAL" clId="{A91AFDA1-BF1A-4AD9-9FDE-84798A273642}" dt="2024-08-07T10:22:11.242" v="29" actId="207"/>
            <ac:spMkLst>
              <pc:docMk/>
              <pc:sldMasterMk cId="626750661" sldId="2147483720"/>
              <pc:sldLayoutMk cId="491982395" sldId="2147483728"/>
              <ac:spMk id="6"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03608-FE66-477D-B81B-60A15A9B0F73}"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SG"/>
        </a:p>
      </dgm:t>
    </dgm:pt>
    <dgm:pt modelId="{6A1E49CD-BE64-433F-8B68-43B45F0B82E4}">
      <dgm:prSet phldrT="[Text]" custT="1"/>
      <dgm:spPr>
        <a:solidFill>
          <a:srgbClr val="FFC000"/>
        </a:solidFill>
        <a:ln>
          <a:noFill/>
        </a:ln>
        <a:effectLst>
          <a:outerShdw blurRad="50800" dist="38100" dir="2700000" algn="tl" rotWithShape="0">
            <a:prstClr val="black">
              <a:alpha val="40000"/>
            </a:prstClr>
          </a:outerShdw>
        </a:effectLst>
      </dgm:spPr>
      <dgm:t>
        <a:bodyPr/>
        <a:lstStyle/>
        <a:p>
          <a:pPr>
            <a:buNone/>
          </a:pPr>
          <a:r>
            <a:rPr lang="en-SG" sz="2800" b="1" i="0" cap="none" spc="0" dirty="0">
              <a:ln w="0"/>
              <a:solidFill>
                <a:schemeClr val="tx1"/>
              </a:solidFill>
              <a:effectLst/>
              <a:latin typeface="Graphik Semibold" panose="020B0703030202060203" pitchFamily="34" charset="0"/>
            </a:rPr>
            <a:t>Problem Definition</a:t>
          </a:r>
        </a:p>
      </dgm:t>
    </dgm:pt>
    <dgm:pt modelId="{D8734BE1-A856-4311-80B3-C71FF5229C22}" type="parTrans" cxnId="{84A19145-AE90-4362-BCFD-6806BEBFA50F}">
      <dgm:prSet/>
      <dgm:spPr/>
      <dgm:t>
        <a:bodyPr/>
        <a:lstStyle/>
        <a:p>
          <a:endParaRPr lang="en-SG" sz="2800" b="1" i="0" cap="none" spc="0">
            <a:ln w="0"/>
            <a:solidFill>
              <a:schemeClr val="tx1"/>
            </a:solidFill>
            <a:effectLst/>
            <a:latin typeface="Graphik Semibold" panose="020B0703030202060203" pitchFamily="34" charset="0"/>
          </a:endParaRPr>
        </a:p>
      </dgm:t>
    </dgm:pt>
    <dgm:pt modelId="{DE42BC7B-277B-4C66-835D-4770BD8A9D92}" type="sibTrans" cxnId="{84A19145-AE90-4362-BCFD-6806BEBFA50F}">
      <dgm:prSet/>
      <dgm:spPr/>
      <dgm:t>
        <a:bodyPr/>
        <a:lstStyle/>
        <a:p>
          <a:endParaRPr lang="en-SG" sz="2800" b="1" i="0" cap="none" spc="0">
            <a:ln w="0"/>
            <a:solidFill>
              <a:schemeClr val="tx1"/>
            </a:solidFill>
            <a:effectLst/>
            <a:latin typeface="Graphik Semibold" panose="020B0703030202060203" pitchFamily="34" charset="0"/>
          </a:endParaRPr>
        </a:p>
      </dgm:t>
    </dgm:pt>
    <dgm:pt modelId="{F74AC617-203C-4013-8738-D7EC82F731D6}">
      <dgm:prSet phldrT="[Text]" custT="1"/>
      <dgm:spPr/>
      <dgm:t>
        <a:bodyPr/>
        <a:lstStyle/>
        <a:p>
          <a:pPr>
            <a:buNone/>
          </a:pPr>
          <a:r>
            <a:rPr lang="en-US" sz="2800" b="1" i="0" cap="none" spc="0">
              <a:ln w="0"/>
              <a:solidFill>
                <a:schemeClr val="tx1"/>
              </a:solidFill>
              <a:effectLst/>
              <a:latin typeface="Graphik Semibold" panose="020B0703030202060203" pitchFamily="34" charset="0"/>
            </a:rPr>
            <a:t>Data collection and preparation</a:t>
          </a:r>
          <a:endParaRPr lang="en-SG" sz="2800" b="1" i="0" cap="none" spc="0" dirty="0">
            <a:ln w="0"/>
            <a:solidFill>
              <a:schemeClr val="tx1"/>
            </a:solidFill>
            <a:effectLst/>
            <a:latin typeface="Graphik Semibold" panose="020B0703030202060203" pitchFamily="34" charset="0"/>
          </a:endParaRPr>
        </a:p>
      </dgm:t>
    </dgm:pt>
    <dgm:pt modelId="{68215E1E-159D-4287-9326-8A0A30AD8F99}" type="parTrans" cxnId="{1B0CADDE-7593-4804-A574-6A3B291DEF03}">
      <dgm:prSet/>
      <dgm:spPr/>
      <dgm:t>
        <a:bodyPr/>
        <a:lstStyle/>
        <a:p>
          <a:endParaRPr lang="en-SG" sz="2800" b="1" i="0" cap="none" spc="0">
            <a:ln w="0"/>
            <a:solidFill>
              <a:schemeClr val="tx1"/>
            </a:solidFill>
            <a:effectLst/>
            <a:latin typeface="Graphik Semibold" panose="020B0703030202060203" pitchFamily="34" charset="0"/>
          </a:endParaRPr>
        </a:p>
      </dgm:t>
    </dgm:pt>
    <dgm:pt modelId="{4BA6C154-F748-4BFC-A681-D3322666DE0D}" type="sibTrans" cxnId="{1B0CADDE-7593-4804-A574-6A3B291DEF03}">
      <dgm:prSet/>
      <dgm:spPr/>
      <dgm:t>
        <a:bodyPr/>
        <a:lstStyle/>
        <a:p>
          <a:endParaRPr lang="en-SG" sz="2800" b="1" i="0" cap="none" spc="0">
            <a:ln w="0"/>
            <a:solidFill>
              <a:schemeClr val="tx1"/>
            </a:solidFill>
            <a:effectLst/>
            <a:latin typeface="Graphik Semibold" panose="020B0703030202060203" pitchFamily="34" charset="0"/>
          </a:endParaRPr>
        </a:p>
      </dgm:t>
    </dgm:pt>
    <dgm:pt modelId="{5CDB6A3D-2126-47FD-B885-A32AA6B7F3BE}">
      <dgm:prSet phldrT="[Text]" custT="1"/>
      <dgm:spPr/>
      <dgm:t>
        <a:bodyPr/>
        <a:lstStyle/>
        <a:p>
          <a:pPr>
            <a:buNone/>
          </a:pPr>
          <a:r>
            <a:rPr lang="en-SG" sz="2800" b="1" i="0" cap="none" spc="0">
              <a:ln w="0"/>
              <a:solidFill>
                <a:schemeClr val="tx1"/>
              </a:solidFill>
              <a:effectLst/>
              <a:latin typeface="Graphik Semibold" panose="020B0703030202060203" pitchFamily="34" charset="0"/>
            </a:rPr>
            <a:t>Data Exploration</a:t>
          </a:r>
          <a:endParaRPr lang="en-SG" sz="2800" b="1" i="0" cap="none" spc="0" dirty="0">
            <a:ln w="0"/>
            <a:solidFill>
              <a:schemeClr val="tx1"/>
            </a:solidFill>
            <a:effectLst/>
            <a:latin typeface="Graphik Semibold" panose="020B0703030202060203" pitchFamily="34" charset="0"/>
          </a:endParaRPr>
        </a:p>
      </dgm:t>
    </dgm:pt>
    <dgm:pt modelId="{354FF2A9-2963-40B7-8E75-04C4D9BB9F0F}" type="parTrans" cxnId="{08854671-F3FB-44B3-8FCE-66766E8ABA1F}">
      <dgm:prSet/>
      <dgm:spPr/>
      <dgm:t>
        <a:bodyPr/>
        <a:lstStyle/>
        <a:p>
          <a:endParaRPr lang="en-SG" sz="2800" b="1" i="0" cap="none" spc="0">
            <a:ln w="0"/>
            <a:solidFill>
              <a:schemeClr val="tx1"/>
            </a:solidFill>
            <a:effectLst/>
            <a:latin typeface="Graphik Semibold" panose="020B0703030202060203" pitchFamily="34" charset="0"/>
          </a:endParaRPr>
        </a:p>
      </dgm:t>
    </dgm:pt>
    <dgm:pt modelId="{DE53E30C-2426-4DA6-8645-5C2CEF9655B1}" type="sibTrans" cxnId="{08854671-F3FB-44B3-8FCE-66766E8ABA1F}">
      <dgm:prSet/>
      <dgm:spPr/>
      <dgm:t>
        <a:bodyPr/>
        <a:lstStyle/>
        <a:p>
          <a:endParaRPr lang="en-SG" sz="2800" b="1" i="0" cap="none" spc="0">
            <a:ln w="0"/>
            <a:solidFill>
              <a:schemeClr val="tx1"/>
            </a:solidFill>
            <a:effectLst/>
            <a:latin typeface="Graphik Semibold" panose="020B0703030202060203" pitchFamily="34" charset="0"/>
          </a:endParaRPr>
        </a:p>
      </dgm:t>
    </dgm:pt>
    <dgm:pt modelId="{9FC7F592-CF34-482C-8566-F7D4ABA982AA}">
      <dgm:prSet phldrT="[Text]" custT="1"/>
      <dgm:spPr/>
      <dgm:t>
        <a:bodyPr/>
        <a:lstStyle/>
        <a:p>
          <a:pPr>
            <a:buNone/>
          </a:pPr>
          <a:r>
            <a:rPr lang="en-US" sz="2800" b="1" i="0" cap="none" spc="0">
              <a:ln w="0"/>
              <a:solidFill>
                <a:schemeClr val="tx1"/>
              </a:solidFill>
              <a:effectLst/>
              <a:latin typeface="Graphik Semibold" panose="020B0703030202060203" pitchFamily="34" charset="0"/>
            </a:rPr>
            <a:t>Data Modeling</a:t>
          </a:r>
          <a:endParaRPr lang="en-SG" sz="2800" b="1" i="0" cap="none" spc="0" dirty="0">
            <a:ln w="0"/>
            <a:solidFill>
              <a:schemeClr val="tx1"/>
            </a:solidFill>
            <a:effectLst/>
            <a:latin typeface="Graphik Semibold" panose="020B0703030202060203" pitchFamily="34" charset="0"/>
          </a:endParaRPr>
        </a:p>
      </dgm:t>
    </dgm:pt>
    <dgm:pt modelId="{8C290D98-3217-4B90-993C-ECA8C9DCDEBD}" type="parTrans" cxnId="{2EE48508-424F-443B-A8DA-8E901BD9583B}">
      <dgm:prSet/>
      <dgm:spPr/>
      <dgm:t>
        <a:bodyPr/>
        <a:lstStyle/>
        <a:p>
          <a:endParaRPr lang="en-SG" sz="2800" b="1" i="0" cap="none" spc="0">
            <a:ln w="0"/>
            <a:solidFill>
              <a:schemeClr val="tx1"/>
            </a:solidFill>
            <a:effectLst/>
            <a:latin typeface="Graphik Semibold" panose="020B0703030202060203" pitchFamily="34" charset="0"/>
          </a:endParaRPr>
        </a:p>
      </dgm:t>
    </dgm:pt>
    <dgm:pt modelId="{A7A75DB9-E567-4B08-A0E9-0CFA4AC2BBC8}" type="sibTrans" cxnId="{2EE48508-424F-443B-A8DA-8E901BD9583B}">
      <dgm:prSet/>
      <dgm:spPr/>
      <dgm:t>
        <a:bodyPr/>
        <a:lstStyle/>
        <a:p>
          <a:endParaRPr lang="en-SG" sz="2800" b="1" i="0" cap="none" spc="0">
            <a:ln w="0"/>
            <a:solidFill>
              <a:schemeClr val="tx1"/>
            </a:solidFill>
            <a:effectLst/>
            <a:latin typeface="Graphik Semibold" panose="020B0703030202060203" pitchFamily="34" charset="0"/>
          </a:endParaRPr>
        </a:p>
      </dgm:t>
    </dgm:pt>
    <dgm:pt modelId="{50A7EA24-889C-4EEA-80AB-499CDA07AA81}">
      <dgm:prSet phldrT="[Text]" custT="1"/>
      <dgm:spPr/>
      <dgm:t>
        <a:bodyPr/>
        <a:lstStyle/>
        <a:p>
          <a:r>
            <a:rPr lang="en-US" sz="2800" b="1" i="0" cap="none" spc="0">
              <a:ln w="0"/>
              <a:solidFill>
                <a:schemeClr val="tx1"/>
              </a:solidFill>
              <a:effectLst/>
              <a:latin typeface="Graphik Semibold" panose="020B0703030202060203" pitchFamily="34" charset="0"/>
            </a:rPr>
            <a:t>4</a:t>
          </a:r>
          <a:endParaRPr lang="en-SG" sz="2800" b="1" i="0" cap="none" spc="0" dirty="0">
            <a:ln w="0"/>
            <a:solidFill>
              <a:schemeClr val="tx1"/>
            </a:solidFill>
            <a:effectLst/>
            <a:latin typeface="Graphik Semibold" panose="020B0703030202060203" pitchFamily="34" charset="0"/>
          </a:endParaRPr>
        </a:p>
      </dgm:t>
    </dgm:pt>
    <dgm:pt modelId="{32CB9E78-D657-4C8A-A42C-D25B7052E4FB}" type="parTrans" cxnId="{A1586733-A1E5-46F9-915B-4383BB1ADA44}">
      <dgm:prSet/>
      <dgm:spPr/>
      <dgm:t>
        <a:bodyPr/>
        <a:lstStyle/>
        <a:p>
          <a:endParaRPr lang="en-SG" sz="2800" b="1" i="0" cap="none" spc="0">
            <a:ln w="0"/>
            <a:solidFill>
              <a:schemeClr val="tx1"/>
            </a:solidFill>
            <a:effectLst/>
            <a:latin typeface="Graphik Semibold" panose="020B0703030202060203" pitchFamily="34" charset="0"/>
          </a:endParaRPr>
        </a:p>
      </dgm:t>
    </dgm:pt>
    <dgm:pt modelId="{217CBA7E-3D38-4D83-B23A-CF780A94BB49}" type="sibTrans" cxnId="{A1586733-A1E5-46F9-915B-4383BB1ADA44}">
      <dgm:prSet/>
      <dgm:spPr/>
      <dgm:t>
        <a:bodyPr/>
        <a:lstStyle/>
        <a:p>
          <a:endParaRPr lang="en-SG" sz="2800" b="1" i="0" cap="none" spc="0">
            <a:ln w="0"/>
            <a:solidFill>
              <a:schemeClr val="tx1"/>
            </a:solidFill>
            <a:effectLst/>
            <a:latin typeface="Graphik Semibold" panose="020B0703030202060203" pitchFamily="34" charset="0"/>
          </a:endParaRPr>
        </a:p>
      </dgm:t>
    </dgm:pt>
    <dgm:pt modelId="{CAC43394-A858-46BD-A13F-9164BD6D6EB8}">
      <dgm:prSet phldrT="[Text]" custT="1"/>
      <dgm:spPr/>
      <dgm:t>
        <a:bodyPr/>
        <a:lstStyle/>
        <a:p>
          <a:pPr>
            <a:buNone/>
          </a:pPr>
          <a:r>
            <a:rPr lang="en-SG" sz="2800" b="1" i="0" cap="none" spc="0">
              <a:ln w="0"/>
              <a:solidFill>
                <a:schemeClr val="tx1"/>
              </a:solidFill>
              <a:effectLst/>
              <a:latin typeface="Graphik Semibold" panose="020B0703030202060203" pitchFamily="34" charset="0"/>
            </a:rPr>
            <a:t>Reflection or Inference Phase</a:t>
          </a:r>
          <a:endParaRPr lang="en-SG" sz="2800" b="1" i="0" cap="none" spc="0" dirty="0">
            <a:ln w="0"/>
            <a:solidFill>
              <a:schemeClr val="tx1"/>
            </a:solidFill>
            <a:effectLst/>
            <a:latin typeface="Graphik Semibold" panose="020B0703030202060203" pitchFamily="34" charset="0"/>
          </a:endParaRPr>
        </a:p>
      </dgm:t>
    </dgm:pt>
    <dgm:pt modelId="{627ABBDA-6D33-4F47-A665-016FCADA0588}" type="parTrans" cxnId="{5B7EBE10-54FA-4F3D-AC40-A623572A982C}">
      <dgm:prSet/>
      <dgm:spPr/>
      <dgm:t>
        <a:bodyPr/>
        <a:lstStyle/>
        <a:p>
          <a:endParaRPr lang="en-SG" sz="2800" b="1" i="0" cap="none" spc="0">
            <a:ln w="0"/>
            <a:solidFill>
              <a:schemeClr val="tx1"/>
            </a:solidFill>
            <a:effectLst/>
            <a:latin typeface="Graphik Semibold" panose="020B0703030202060203" pitchFamily="34" charset="0"/>
          </a:endParaRPr>
        </a:p>
      </dgm:t>
    </dgm:pt>
    <dgm:pt modelId="{0402CE38-9073-4A70-A6D0-10343A578A85}" type="sibTrans" cxnId="{5B7EBE10-54FA-4F3D-AC40-A623572A982C}">
      <dgm:prSet/>
      <dgm:spPr/>
      <dgm:t>
        <a:bodyPr/>
        <a:lstStyle/>
        <a:p>
          <a:endParaRPr lang="en-SG" sz="2800" b="1" i="0" cap="none" spc="0">
            <a:ln w="0"/>
            <a:solidFill>
              <a:schemeClr val="tx1"/>
            </a:solidFill>
            <a:effectLst/>
            <a:latin typeface="Graphik Semibold" panose="020B0703030202060203" pitchFamily="34" charset="0"/>
          </a:endParaRPr>
        </a:p>
      </dgm:t>
    </dgm:pt>
    <dgm:pt modelId="{5E0F85CD-62BE-4BEF-B4C6-171094A498A3}">
      <dgm:prSet phldrT="[Text]" custT="1"/>
      <dgm:spPr/>
      <dgm:t>
        <a:bodyPr/>
        <a:lstStyle/>
        <a:p>
          <a:r>
            <a:rPr lang="en-US" sz="2800" b="1" i="0" cap="none" spc="0">
              <a:ln w="0"/>
              <a:solidFill>
                <a:schemeClr val="tx1"/>
              </a:solidFill>
              <a:effectLst/>
              <a:latin typeface="Graphik Semibold" panose="020B0703030202060203" pitchFamily="34" charset="0"/>
            </a:rPr>
            <a:t>5</a:t>
          </a:r>
          <a:endParaRPr lang="en-SG" sz="2800" b="1" i="0" cap="none" spc="0" dirty="0">
            <a:ln w="0"/>
            <a:solidFill>
              <a:schemeClr val="tx1"/>
            </a:solidFill>
            <a:effectLst/>
            <a:latin typeface="Graphik Semibold" panose="020B0703030202060203" pitchFamily="34" charset="0"/>
          </a:endParaRPr>
        </a:p>
      </dgm:t>
    </dgm:pt>
    <dgm:pt modelId="{5A211483-5CFF-4DA6-A7C2-1E217828EB7F}" type="parTrans" cxnId="{4404DE51-0A12-4F0E-8E3A-B078538713B8}">
      <dgm:prSet/>
      <dgm:spPr/>
      <dgm:t>
        <a:bodyPr/>
        <a:lstStyle/>
        <a:p>
          <a:endParaRPr lang="en-SG" sz="2800" b="1" i="0" cap="none" spc="0">
            <a:ln w="0"/>
            <a:solidFill>
              <a:schemeClr val="tx1"/>
            </a:solidFill>
            <a:effectLst/>
            <a:latin typeface="Graphik Semibold" panose="020B0703030202060203" pitchFamily="34" charset="0"/>
          </a:endParaRPr>
        </a:p>
      </dgm:t>
    </dgm:pt>
    <dgm:pt modelId="{68EE7C17-8DC9-43FD-994D-25C8CE07CA54}" type="sibTrans" cxnId="{4404DE51-0A12-4F0E-8E3A-B078538713B8}">
      <dgm:prSet/>
      <dgm:spPr/>
      <dgm:t>
        <a:bodyPr/>
        <a:lstStyle/>
        <a:p>
          <a:endParaRPr lang="en-SG" sz="2800" b="1" i="0" cap="none" spc="0">
            <a:ln w="0"/>
            <a:solidFill>
              <a:schemeClr val="tx1"/>
            </a:solidFill>
            <a:effectLst/>
            <a:latin typeface="Graphik Semibold" panose="020B0703030202060203" pitchFamily="34" charset="0"/>
          </a:endParaRPr>
        </a:p>
      </dgm:t>
    </dgm:pt>
    <dgm:pt modelId="{D7220A42-D98D-492B-AF51-F27D059DBADF}">
      <dgm:prSet phldrT="[Text]" custT="1"/>
      <dgm:spPr/>
      <dgm:t>
        <a:bodyPr/>
        <a:lstStyle/>
        <a:p>
          <a:pPr>
            <a:buNone/>
          </a:pPr>
          <a:r>
            <a:rPr lang="en-SG" sz="2800" b="1" i="0" cap="none" spc="0">
              <a:ln w="0"/>
              <a:solidFill>
                <a:schemeClr val="tx1"/>
              </a:solidFill>
              <a:effectLst/>
              <a:latin typeface="Graphik Semibold" panose="020B0703030202060203" pitchFamily="34" charset="0"/>
            </a:rPr>
            <a:t>Communicating &amp; Visualizing Results</a:t>
          </a:r>
          <a:endParaRPr lang="en-SG" sz="2800" b="1" i="0" cap="none" spc="0" dirty="0">
            <a:ln w="0"/>
            <a:solidFill>
              <a:schemeClr val="tx1"/>
            </a:solidFill>
            <a:effectLst/>
            <a:latin typeface="Graphik Semibold" panose="020B0703030202060203" pitchFamily="34" charset="0"/>
          </a:endParaRPr>
        </a:p>
      </dgm:t>
    </dgm:pt>
    <dgm:pt modelId="{925E7B51-2185-4B2C-9154-FA6BBDEA581C}" type="parTrans" cxnId="{996558EB-E67D-4E67-A5E6-6626432051D8}">
      <dgm:prSet/>
      <dgm:spPr/>
      <dgm:t>
        <a:bodyPr/>
        <a:lstStyle/>
        <a:p>
          <a:endParaRPr lang="en-SG" sz="2800" b="1" i="0" cap="none" spc="0">
            <a:ln w="0"/>
            <a:solidFill>
              <a:schemeClr val="tx1"/>
            </a:solidFill>
            <a:effectLst/>
            <a:latin typeface="Graphik Semibold" panose="020B0703030202060203" pitchFamily="34" charset="0"/>
          </a:endParaRPr>
        </a:p>
      </dgm:t>
    </dgm:pt>
    <dgm:pt modelId="{3E98D386-DD52-4385-893A-0414F071F806}" type="sibTrans" cxnId="{996558EB-E67D-4E67-A5E6-6626432051D8}">
      <dgm:prSet/>
      <dgm:spPr/>
      <dgm:t>
        <a:bodyPr/>
        <a:lstStyle/>
        <a:p>
          <a:endParaRPr lang="en-SG" sz="2800" b="1" i="0" cap="none" spc="0">
            <a:ln w="0"/>
            <a:solidFill>
              <a:schemeClr val="tx1"/>
            </a:solidFill>
            <a:effectLst/>
            <a:latin typeface="Graphik Semibold" panose="020B0703030202060203" pitchFamily="34" charset="0"/>
          </a:endParaRPr>
        </a:p>
      </dgm:t>
    </dgm:pt>
    <dgm:pt modelId="{D392EDA0-DAF2-4677-A1DA-BE01437246B8}">
      <dgm:prSet phldrT="[Text]" custT="1"/>
      <dgm:spPr/>
      <dgm:t>
        <a:bodyPr/>
        <a:lstStyle/>
        <a:p>
          <a:r>
            <a:rPr lang="en-US" sz="2800" b="1" i="0" cap="none" spc="0">
              <a:ln w="0"/>
              <a:solidFill>
                <a:schemeClr val="tx1"/>
              </a:solidFill>
              <a:effectLst/>
              <a:latin typeface="Graphik Semibold" panose="020B0703030202060203" pitchFamily="34" charset="0"/>
            </a:rPr>
            <a:t>6</a:t>
          </a:r>
          <a:endParaRPr lang="en-SG" sz="2800" b="1" i="0" cap="none" spc="0" dirty="0">
            <a:ln w="0"/>
            <a:solidFill>
              <a:schemeClr val="tx1"/>
            </a:solidFill>
            <a:effectLst/>
            <a:latin typeface="Graphik Semibold" panose="020B0703030202060203" pitchFamily="34" charset="0"/>
          </a:endParaRPr>
        </a:p>
      </dgm:t>
    </dgm:pt>
    <dgm:pt modelId="{14162C79-C326-404E-A9E2-A210609BD68C}" type="parTrans" cxnId="{A4EC9E5C-3B7B-4BA3-804B-F10A5B85A62F}">
      <dgm:prSet/>
      <dgm:spPr/>
      <dgm:t>
        <a:bodyPr/>
        <a:lstStyle/>
        <a:p>
          <a:endParaRPr lang="en-SG" sz="2800" b="1" i="0" cap="none" spc="0">
            <a:ln w="0"/>
            <a:solidFill>
              <a:schemeClr val="tx1"/>
            </a:solidFill>
            <a:effectLst/>
            <a:latin typeface="Graphik Semibold" panose="020B0703030202060203" pitchFamily="34" charset="0"/>
          </a:endParaRPr>
        </a:p>
      </dgm:t>
    </dgm:pt>
    <dgm:pt modelId="{7A9F0919-7502-4BBD-AC97-87D20B0F9361}" type="sibTrans" cxnId="{A4EC9E5C-3B7B-4BA3-804B-F10A5B85A62F}">
      <dgm:prSet/>
      <dgm:spPr/>
      <dgm:t>
        <a:bodyPr/>
        <a:lstStyle/>
        <a:p>
          <a:endParaRPr lang="en-SG" sz="2800" b="1" i="0" cap="none" spc="0">
            <a:ln w="0"/>
            <a:solidFill>
              <a:schemeClr val="tx1"/>
            </a:solidFill>
            <a:effectLst/>
            <a:latin typeface="Graphik Semibold" panose="020B0703030202060203" pitchFamily="34" charset="0"/>
          </a:endParaRPr>
        </a:p>
      </dgm:t>
    </dgm:pt>
    <dgm:pt modelId="{13D073E0-129C-47CE-BAF8-07B7D519FCED}">
      <dgm:prSet phldrT="[Text]" custT="1"/>
      <dgm:spPr/>
      <dgm:t>
        <a:bodyPr/>
        <a:lstStyle/>
        <a:p>
          <a:r>
            <a:rPr lang="en-US" sz="2800" b="1" i="0" cap="none" spc="0">
              <a:ln w="0"/>
              <a:solidFill>
                <a:schemeClr val="tx1"/>
              </a:solidFill>
              <a:effectLst/>
              <a:latin typeface="Graphik Semibold" panose="020B0703030202060203" pitchFamily="34" charset="0"/>
            </a:rPr>
            <a:t>3</a:t>
          </a:r>
          <a:endParaRPr lang="en-SG" sz="2800" b="1" i="0" cap="none" spc="0" dirty="0">
            <a:ln w="0"/>
            <a:solidFill>
              <a:schemeClr val="tx1"/>
            </a:solidFill>
            <a:effectLst/>
            <a:latin typeface="Graphik Semibold" panose="020B0703030202060203" pitchFamily="34" charset="0"/>
          </a:endParaRPr>
        </a:p>
      </dgm:t>
    </dgm:pt>
    <dgm:pt modelId="{098D1FF9-8F7E-4959-AE3D-660988349F96}" type="parTrans" cxnId="{DC134F0B-1522-4FE8-97F1-B4122DE78A7F}">
      <dgm:prSet/>
      <dgm:spPr/>
      <dgm:t>
        <a:bodyPr/>
        <a:lstStyle/>
        <a:p>
          <a:endParaRPr lang="en-SG" sz="2800" b="1" i="0" cap="none" spc="0">
            <a:ln w="0"/>
            <a:solidFill>
              <a:schemeClr val="tx1"/>
            </a:solidFill>
            <a:effectLst/>
            <a:latin typeface="Graphik Semibold" panose="020B0703030202060203" pitchFamily="34" charset="0"/>
          </a:endParaRPr>
        </a:p>
      </dgm:t>
    </dgm:pt>
    <dgm:pt modelId="{18E31D22-4C30-4AD9-A58D-335A1458D4AA}" type="sibTrans" cxnId="{DC134F0B-1522-4FE8-97F1-B4122DE78A7F}">
      <dgm:prSet/>
      <dgm:spPr/>
      <dgm:t>
        <a:bodyPr/>
        <a:lstStyle/>
        <a:p>
          <a:endParaRPr lang="en-SG" sz="2800" b="1" i="0" cap="none" spc="0">
            <a:ln w="0"/>
            <a:solidFill>
              <a:schemeClr val="tx1"/>
            </a:solidFill>
            <a:effectLst/>
            <a:latin typeface="Graphik Semibold" panose="020B0703030202060203" pitchFamily="34" charset="0"/>
          </a:endParaRPr>
        </a:p>
      </dgm:t>
    </dgm:pt>
    <dgm:pt modelId="{28046C35-3F74-4759-B711-D111E9EFA748}">
      <dgm:prSet phldrT="[Text]" custT="1"/>
      <dgm:spPr/>
      <dgm:t>
        <a:bodyPr/>
        <a:lstStyle/>
        <a:p>
          <a:r>
            <a:rPr lang="en-US" sz="2800" b="1" i="0" cap="none" spc="0">
              <a:ln w="0"/>
              <a:solidFill>
                <a:schemeClr val="tx1"/>
              </a:solidFill>
              <a:effectLst/>
              <a:latin typeface="Graphik Semibold" panose="020B0703030202060203" pitchFamily="34" charset="0"/>
            </a:rPr>
            <a:t>2</a:t>
          </a:r>
          <a:endParaRPr lang="en-SG" sz="2800" b="1" i="0" cap="none" spc="0" dirty="0">
            <a:ln w="0"/>
            <a:solidFill>
              <a:schemeClr val="tx1"/>
            </a:solidFill>
            <a:effectLst/>
            <a:latin typeface="Graphik Semibold" panose="020B0703030202060203" pitchFamily="34" charset="0"/>
          </a:endParaRPr>
        </a:p>
      </dgm:t>
    </dgm:pt>
    <dgm:pt modelId="{059BD222-10B2-4A1C-9A65-CF74C8050315}" type="parTrans" cxnId="{F5DDD8E8-4124-4453-B512-380AA2F56DD6}">
      <dgm:prSet/>
      <dgm:spPr/>
      <dgm:t>
        <a:bodyPr/>
        <a:lstStyle/>
        <a:p>
          <a:endParaRPr lang="en-SG" sz="2800" b="1" i="0" cap="none" spc="0">
            <a:ln w="0"/>
            <a:solidFill>
              <a:schemeClr val="tx1"/>
            </a:solidFill>
            <a:effectLst/>
            <a:latin typeface="Graphik Semibold" panose="020B0703030202060203" pitchFamily="34" charset="0"/>
          </a:endParaRPr>
        </a:p>
      </dgm:t>
    </dgm:pt>
    <dgm:pt modelId="{D71E74F4-F95C-4095-943E-5BD63323152D}" type="sibTrans" cxnId="{F5DDD8E8-4124-4453-B512-380AA2F56DD6}">
      <dgm:prSet/>
      <dgm:spPr/>
      <dgm:t>
        <a:bodyPr/>
        <a:lstStyle/>
        <a:p>
          <a:endParaRPr lang="en-SG" sz="2800" b="1" i="0" cap="none" spc="0">
            <a:ln w="0"/>
            <a:solidFill>
              <a:schemeClr val="tx1"/>
            </a:solidFill>
            <a:effectLst/>
            <a:latin typeface="Graphik Semibold" panose="020B0703030202060203" pitchFamily="34" charset="0"/>
          </a:endParaRPr>
        </a:p>
      </dgm:t>
    </dgm:pt>
    <dgm:pt modelId="{1F3670D7-48AD-4AFA-9B2B-75A28CD31371}">
      <dgm:prSet phldrT="[Text]" custT="1"/>
      <dgm:spPr>
        <a:solidFill>
          <a:srgbClr val="FFC000"/>
        </a:solidFill>
        <a:ln>
          <a:noFill/>
        </a:ln>
        <a:effectLst>
          <a:outerShdw blurRad="50800" dist="38100" dir="2700000" algn="tl" rotWithShape="0">
            <a:prstClr val="black">
              <a:alpha val="40000"/>
            </a:prstClr>
          </a:outerShdw>
        </a:effectLst>
      </dgm:spPr>
      <dgm:t>
        <a:bodyPr/>
        <a:lstStyle/>
        <a:p>
          <a:r>
            <a:rPr lang="en-US" sz="2800" b="1" i="0" cap="none" spc="0">
              <a:ln w="0"/>
              <a:solidFill>
                <a:schemeClr val="tx1"/>
              </a:solidFill>
              <a:effectLst/>
              <a:latin typeface="Graphik Semibold" panose="020B0703030202060203" pitchFamily="34" charset="0"/>
            </a:rPr>
            <a:t>1</a:t>
          </a:r>
          <a:endParaRPr lang="en-SG" sz="2800" b="1" i="0" cap="none" spc="0" dirty="0">
            <a:ln w="0"/>
            <a:solidFill>
              <a:schemeClr val="tx1"/>
            </a:solidFill>
            <a:effectLst/>
            <a:latin typeface="Graphik Semibold" panose="020B0703030202060203" pitchFamily="34" charset="0"/>
          </a:endParaRPr>
        </a:p>
      </dgm:t>
    </dgm:pt>
    <dgm:pt modelId="{13A5BAAD-836D-4956-ADC9-D1D11F606502}" type="parTrans" cxnId="{E9C311A9-1655-40D9-B13C-4FB23FD1BF17}">
      <dgm:prSet/>
      <dgm:spPr/>
      <dgm:t>
        <a:bodyPr/>
        <a:lstStyle/>
        <a:p>
          <a:endParaRPr lang="en-SG" sz="2800" b="1" i="0" cap="none" spc="0">
            <a:ln w="0"/>
            <a:solidFill>
              <a:schemeClr val="tx1"/>
            </a:solidFill>
            <a:effectLst/>
            <a:latin typeface="Graphik Semibold" panose="020B0703030202060203" pitchFamily="34" charset="0"/>
          </a:endParaRPr>
        </a:p>
      </dgm:t>
    </dgm:pt>
    <dgm:pt modelId="{7BD17C8C-A9F3-412C-A87C-801FBC01127C}" type="sibTrans" cxnId="{E9C311A9-1655-40D9-B13C-4FB23FD1BF17}">
      <dgm:prSet/>
      <dgm:spPr/>
      <dgm:t>
        <a:bodyPr/>
        <a:lstStyle/>
        <a:p>
          <a:endParaRPr lang="en-SG" sz="2800" b="1" i="0" cap="none" spc="0">
            <a:ln w="0"/>
            <a:solidFill>
              <a:schemeClr val="tx1"/>
            </a:solidFill>
            <a:effectLst/>
            <a:latin typeface="Graphik Semibold" panose="020B0703030202060203" pitchFamily="34" charset="0"/>
          </a:endParaRPr>
        </a:p>
      </dgm:t>
    </dgm:pt>
    <dgm:pt modelId="{00F0B6B8-F36B-4678-A703-26746CE89230}" type="pres">
      <dgm:prSet presAssocID="{81D03608-FE66-477D-B81B-60A15A9B0F73}" presName="linearFlow" presStyleCnt="0">
        <dgm:presLayoutVars>
          <dgm:dir/>
          <dgm:animLvl val="lvl"/>
          <dgm:resizeHandles val="exact"/>
        </dgm:presLayoutVars>
      </dgm:prSet>
      <dgm:spPr/>
    </dgm:pt>
    <dgm:pt modelId="{8305B78A-AE97-4533-8FA3-DC9E88C0E248}" type="pres">
      <dgm:prSet presAssocID="{1F3670D7-48AD-4AFA-9B2B-75A28CD31371}" presName="composite" presStyleCnt="0"/>
      <dgm:spPr/>
    </dgm:pt>
    <dgm:pt modelId="{A49A4DD3-F618-46DE-B7F5-4A7B1BFDF53D}" type="pres">
      <dgm:prSet presAssocID="{1F3670D7-48AD-4AFA-9B2B-75A28CD31371}" presName="parentText" presStyleLbl="alignNode1" presStyleIdx="0" presStyleCnt="6">
        <dgm:presLayoutVars>
          <dgm:chMax val="1"/>
          <dgm:bulletEnabled val="1"/>
        </dgm:presLayoutVars>
      </dgm:prSet>
      <dgm:spPr/>
    </dgm:pt>
    <dgm:pt modelId="{10FEE366-B2CB-48B8-BDB6-03FD675B4402}" type="pres">
      <dgm:prSet presAssocID="{1F3670D7-48AD-4AFA-9B2B-75A28CD31371}" presName="descendantText" presStyleLbl="alignAcc1" presStyleIdx="0" presStyleCnt="6">
        <dgm:presLayoutVars>
          <dgm:bulletEnabled val="1"/>
        </dgm:presLayoutVars>
      </dgm:prSet>
      <dgm:spPr/>
    </dgm:pt>
    <dgm:pt modelId="{8704BDCA-1A25-4CDB-BC5F-999EE0314A0C}" type="pres">
      <dgm:prSet presAssocID="{7BD17C8C-A9F3-412C-A87C-801FBC01127C}" presName="sp" presStyleCnt="0"/>
      <dgm:spPr/>
    </dgm:pt>
    <dgm:pt modelId="{DACB4074-68B3-478F-B75A-1E56EE068488}" type="pres">
      <dgm:prSet presAssocID="{28046C35-3F74-4759-B711-D111E9EFA748}" presName="composite" presStyleCnt="0"/>
      <dgm:spPr/>
    </dgm:pt>
    <dgm:pt modelId="{766C6043-08D2-49BF-B81A-FAE2E6888EC7}" type="pres">
      <dgm:prSet presAssocID="{28046C35-3F74-4759-B711-D111E9EFA748}" presName="parentText" presStyleLbl="alignNode1" presStyleIdx="1" presStyleCnt="6">
        <dgm:presLayoutVars>
          <dgm:chMax val="1"/>
          <dgm:bulletEnabled val="1"/>
        </dgm:presLayoutVars>
      </dgm:prSet>
      <dgm:spPr/>
    </dgm:pt>
    <dgm:pt modelId="{20360AF7-BF5E-4C26-ABAF-08FB431951EB}" type="pres">
      <dgm:prSet presAssocID="{28046C35-3F74-4759-B711-D111E9EFA748}" presName="descendantText" presStyleLbl="alignAcc1" presStyleIdx="1" presStyleCnt="6">
        <dgm:presLayoutVars>
          <dgm:bulletEnabled val="1"/>
        </dgm:presLayoutVars>
      </dgm:prSet>
      <dgm:spPr/>
    </dgm:pt>
    <dgm:pt modelId="{40601D19-AF2E-4A1B-ACFA-8879524BDDBC}" type="pres">
      <dgm:prSet presAssocID="{D71E74F4-F95C-4095-943E-5BD63323152D}" presName="sp" presStyleCnt="0"/>
      <dgm:spPr/>
    </dgm:pt>
    <dgm:pt modelId="{1B397E52-632E-4BBA-B5BB-F70BB967D012}" type="pres">
      <dgm:prSet presAssocID="{13D073E0-129C-47CE-BAF8-07B7D519FCED}" presName="composite" presStyleCnt="0"/>
      <dgm:spPr/>
    </dgm:pt>
    <dgm:pt modelId="{B28E4BA0-EAF7-4DA2-956C-B756F20A9FB8}" type="pres">
      <dgm:prSet presAssocID="{13D073E0-129C-47CE-BAF8-07B7D519FCED}" presName="parentText" presStyleLbl="alignNode1" presStyleIdx="2" presStyleCnt="6">
        <dgm:presLayoutVars>
          <dgm:chMax val="1"/>
          <dgm:bulletEnabled val="1"/>
        </dgm:presLayoutVars>
      </dgm:prSet>
      <dgm:spPr/>
    </dgm:pt>
    <dgm:pt modelId="{AE7974CE-B791-4BDE-A310-9347E5DA5565}" type="pres">
      <dgm:prSet presAssocID="{13D073E0-129C-47CE-BAF8-07B7D519FCED}" presName="descendantText" presStyleLbl="alignAcc1" presStyleIdx="2" presStyleCnt="6">
        <dgm:presLayoutVars>
          <dgm:bulletEnabled val="1"/>
        </dgm:presLayoutVars>
      </dgm:prSet>
      <dgm:spPr/>
    </dgm:pt>
    <dgm:pt modelId="{5A76B577-D285-430B-88F8-2060F4CDBF6B}" type="pres">
      <dgm:prSet presAssocID="{18E31D22-4C30-4AD9-A58D-335A1458D4AA}" presName="sp" presStyleCnt="0"/>
      <dgm:spPr/>
    </dgm:pt>
    <dgm:pt modelId="{B0ACFFAE-BC11-493D-9EE1-74CDD8CC1F95}" type="pres">
      <dgm:prSet presAssocID="{50A7EA24-889C-4EEA-80AB-499CDA07AA81}" presName="composite" presStyleCnt="0"/>
      <dgm:spPr/>
    </dgm:pt>
    <dgm:pt modelId="{F7F2E2A0-11C1-4877-8CC0-3448BC5F858E}" type="pres">
      <dgm:prSet presAssocID="{50A7EA24-889C-4EEA-80AB-499CDA07AA81}" presName="parentText" presStyleLbl="alignNode1" presStyleIdx="3" presStyleCnt="6">
        <dgm:presLayoutVars>
          <dgm:chMax val="1"/>
          <dgm:bulletEnabled val="1"/>
        </dgm:presLayoutVars>
      </dgm:prSet>
      <dgm:spPr/>
    </dgm:pt>
    <dgm:pt modelId="{BDC2E794-3E9D-4780-8FC4-445937577FE2}" type="pres">
      <dgm:prSet presAssocID="{50A7EA24-889C-4EEA-80AB-499CDA07AA81}" presName="descendantText" presStyleLbl="alignAcc1" presStyleIdx="3" presStyleCnt="6">
        <dgm:presLayoutVars>
          <dgm:bulletEnabled val="1"/>
        </dgm:presLayoutVars>
      </dgm:prSet>
      <dgm:spPr/>
    </dgm:pt>
    <dgm:pt modelId="{2FE33B92-07E9-45A4-8CAA-81953FB2CECD}" type="pres">
      <dgm:prSet presAssocID="{217CBA7E-3D38-4D83-B23A-CF780A94BB49}" presName="sp" presStyleCnt="0"/>
      <dgm:spPr/>
    </dgm:pt>
    <dgm:pt modelId="{14845420-7677-4778-867B-40AB94AEEE2D}" type="pres">
      <dgm:prSet presAssocID="{5E0F85CD-62BE-4BEF-B4C6-171094A498A3}" presName="composite" presStyleCnt="0"/>
      <dgm:spPr/>
    </dgm:pt>
    <dgm:pt modelId="{38D44227-D51C-411A-8F06-C3ACFC383FA9}" type="pres">
      <dgm:prSet presAssocID="{5E0F85CD-62BE-4BEF-B4C6-171094A498A3}" presName="parentText" presStyleLbl="alignNode1" presStyleIdx="4" presStyleCnt="6">
        <dgm:presLayoutVars>
          <dgm:chMax val="1"/>
          <dgm:bulletEnabled val="1"/>
        </dgm:presLayoutVars>
      </dgm:prSet>
      <dgm:spPr/>
    </dgm:pt>
    <dgm:pt modelId="{0937EFF0-0764-42AE-A159-FFA783178426}" type="pres">
      <dgm:prSet presAssocID="{5E0F85CD-62BE-4BEF-B4C6-171094A498A3}" presName="descendantText" presStyleLbl="alignAcc1" presStyleIdx="4" presStyleCnt="6">
        <dgm:presLayoutVars>
          <dgm:bulletEnabled val="1"/>
        </dgm:presLayoutVars>
      </dgm:prSet>
      <dgm:spPr/>
    </dgm:pt>
    <dgm:pt modelId="{BA57B08F-1166-4CA0-907C-A7C8DD3236BD}" type="pres">
      <dgm:prSet presAssocID="{68EE7C17-8DC9-43FD-994D-25C8CE07CA54}" presName="sp" presStyleCnt="0"/>
      <dgm:spPr/>
    </dgm:pt>
    <dgm:pt modelId="{F07FE9E3-6626-4C54-AA14-926D608D0EAB}" type="pres">
      <dgm:prSet presAssocID="{D392EDA0-DAF2-4677-A1DA-BE01437246B8}" presName="composite" presStyleCnt="0"/>
      <dgm:spPr/>
    </dgm:pt>
    <dgm:pt modelId="{A0A60D19-B731-42E4-BA24-D3DE2AA28EAC}" type="pres">
      <dgm:prSet presAssocID="{D392EDA0-DAF2-4677-A1DA-BE01437246B8}" presName="parentText" presStyleLbl="alignNode1" presStyleIdx="5" presStyleCnt="6">
        <dgm:presLayoutVars>
          <dgm:chMax val="1"/>
          <dgm:bulletEnabled val="1"/>
        </dgm:presLayoutVars>
      </dgm:prSet>
      <dgm:spPr/>
    </dgm:pt>
    <dgm:pt modelId="{508B1A28-A339-480F-9D2F-410B931398E0}" type="pres">
      <dgm:prSet presAssocID="{D392EDA0-DAF2-4677-A1DA-BE01437246B8}" presName="descendantText" presStyleLbl="alignAcc1" presStyleIdx="5" presStyleCnt="6">
        <dgm:presLayoutVars>
          <dgm:bulletEnabled val="1"/>
        </dgm:presLayoutVars>
      </dgm:prSet>
      <dgm:spPr/>
    </dgm:pt>
  </dgm:ptLst>
  <dgm:cxnLst>
    <dgm:cxn modelId="{2EE48508-424F-443B-A8DA-8E901BD9583B}" srcId="{50A7EA24-889C-4EEA-80AB-499CDA07AA81}" destId="{9FC7F592-CF34-482C-8566-F7D4ABA982AA}" srcOrd="0" destOrd="0" parTransId="{8C290D98-3217-4B90-993C-ECA8C9DCDEBD}" sibTransId="{A7A75DB9-E567-4B08-A0E9-0CFA4AC2BBC8}"/>
    <dgm:cxn modelId="{DC134F0B-1522-4FE8-97F1-B4122DE78A7F}" srcId="{81D03608-FE66-477D-B81B-60A15A9B0F73}" destId="{13D073E0-129C-47CE-BAF8-07B7D519FCED}" srcOrd="2" destOrd="0" parTransId="{098D1FF9-8F7E-4959-AE3D-660988349F96}" sibTransId="{18E31D22-4C30-4AD9-A58D-335A1458D4AA}"/>
    <dgm:cxn modelId="{5B7EBE10-54FA-4F3D-AC40-A623572A982C}" srcId="{5E0F85CD-62BE-4BEF-B4C6-171094A498A3}" destId="{CAC43394-A858-46BD-A13F-9164BD6D6EB8}" srcOrd="0" destOrd="0" parTransId="{627ABBDA-6D33-4F47-A665-016FCADA0588}" sibTransId="{0402CE38-9073-4A70-A6D0-10343A578A85}"/>
    <dgm:cxn modelId="{DC2CF918-46B6-4CBC-B2EF-55D423191B25}" type="presOf" srcId="{9FC7F592-CF34-482C-8566-F7D4ABA982AA}" destId="{BDC2E794-3E9D-4780-8FC4-445937577FE2}" srcOrd="0" destOrd="0" presId="urn:microsoft.com/office/officeart/2005/8/layout/chevron2"/>
    <dgm:cxn modelId="{B1D49E1A-FE78-448D-883D-1E36D8A3FB95}" type="presOf" srcId="{5CDB6A3D-2126-47FD-B885-A32AA6B7F3BE}" destId="{AE7974CE-B791-4BDE-A310-9347E5DA5565}" srcOrd="0" destOrd="0" presId="urn:microsoft.com/office/officeart/2005/8/layout/chevron2"/>
    <dgm:cxn modelId="{561B9E1F-8F2A-4005-BAA8-D8EED91A56B0}" type="presOf" srcId="{D7220A42-D98D-492B-AF51-F27D059DBADF}" destId="{508B1A28-A339-480F-9D2F-410B931398E0}" srcOrd="0" destOrd="0" presId="urn:microsoft.com/office/officeart/2005/8/layout/chevron2"/>
    <dgm:cxn modelId="{5674B51F-FDEE-4B66-84CD-698EF77C0D14}" type="presOf" srcId="{6A1E49CD-BE64-433F-8B68-43B45F0B82E4}" destId="{10FEE366-B2CB-48B8-BDB6-03FD675B4402}" srcOrd="0" destOrd="0" presId="urn:microsoft.com/office/officeart/2005/8/layout/chevron2"/>
    <dgm:cxn modelId="{F6910727-991B-47AC-9095-02E84BF7CF84}" type="presOf" srcId="{1F3670D7-48AD-4AFA-9B2B-75A28CD31371}" destId="{A49A4DD3-F618-46DE-B7F5-4A7B1BFDF53D}" srcOrd="0" destOrd="0" presId="urn:microsoft.com/office/officeart/2005/8/layout/chevron2"/>
    <dgm:cxn modelId="{A1586733-A1E5-46F9-915B-4383BB1ADA44}" srcId="{81D03608-FE66-477D-B81B-60A15A9B0F73}" destId="{50A7EA24-889C-4EEA-80AB-499CDA07AA81}" srcOrd="3" destOrd="0" parTransId="{32CB9E78-D657-4C8A-A42C-D25B7052E4FB}" sibTransId="{217CBA7E-3D38-4D83-B23A-CF780A94BB49}"/>
    <dgm:cxn modelId="{A4EC9E5C-3B7B-4BA3-804B-F10A5B85A62F}" srcId="{81D03608-FE66-477D-B81B-60A15A9B0F73}" destId="{D392EDA0-DAF2-4677-A1DA-BE01437246B8}" srcOrd="5" destOrd="0" parTransId="{14162C79-C326-404E-A9E2-A210609BD68C}" sibTransId="{7A9F0919-7502-4BBD-AC97-87D20B0F9361}"/>
    <dgm:cxn modelId="{84A19145-AE90-4362-BCFD-6806BEBFA50F}" srcId="{1F3670D7-48AD-4AFA-9B2B-75A28CD31371}" destId="{6A1E49CD-BE64-433F-8B68-43B45F0B82E4}" srcOrd="0" destOrd="0" parTransId="{D8734BE1-A856-4311-80B3-C71FF5229C22}" sibTransId="{DE42BC7B-277B-4C66-835D-4770BD8A9D92}"/>
    <dgm:cxn modelId="{08854671-F3FB-44B3-8FCE-66766E8ABA1F}" srcId="{13D073E0-129C-47CE-BAF8-07B7D519FCED}" destId="{5CDB6A3D-2126-47FD-B885-A32AA6B7F3BE}" srcOrd="0" destOrd="0" parTransId="{354FF2A9-2963-40B7-8E75-04C4D9BB9F0F}" sibTransId="{DE53E30C-2426-4DA6-8645-5C2CEF9655B1}"/>
    <dgm:cxn modelId="{4404DE51-0A12-4F0E-8E3A-B078538713B8}" srcId="{81D03608-FE66-477D-B81B-60A15A9B0F73}" destId="{5E0F85CD-62BE-4BEF-B4C6-171094A498A3}" srcOrd="4" destOrd="0" parTransId="{5A211483-5CFF-4DA6-A7C2-1E217828EB7F}" sibTransId="{68EE7C17-8DC9-43FD-994D-25C8CE07CA54}"/>
    <dgm:cxn modelId="{4B995E7D-AD1A-4A91-990B-178212E93BC5}" type="presOf" srcId="{CAC43394-A858-46BD-A13F-9164BD6D6EB8}" destId="{0937EFF0-0764-42AE-A159-FFA783178426}" srcOrd="0" destOrd="0" presId="urn:microsoft.com/office/officeart/2005/8/layout/chevron2"/>
    <dgm:cxn modelId="{E9C311A9-1655-40D9-B13C-4FB23FD1BF17}" srcId="{81D03608-FE66-477D-B81B-60A15A9B0F73}" destId="{1F3670D7-48AD-4AFA-9B2B-75A28CD31371}" srcOrd="0" destOrd="0" parTransId="{13A5BAAD-836D-4956-ADC9-D1D11F606502}" sibTransId="{7BD17C8C-A9F3-412C-A87C-801FBC01127C}"/>
    <dgm:cxn modelId="{302B29AD-B6BD-4F6D-B71C-A2B0CCCBD764}" type="presOf" srcId="{5E0F85CD-62BE-4BEF-B4C6-171094A498A3}" destId="{38D44227-D51C-411A-8F06-C3ACFC383FA9}" srcOrd="0" destOrd="0" presId="urn:microsoft.com/office/officeart/2005/8/layout/chevron2"/>
    <dgm:cxn modelId="{D95130B4-5504-413D-8643-C519065EA10D}" type="presOf" srcId="{D392EDA0-DAF2-4677-A1DA-BE01437246B8}" destId="{A0A60D19-B731-42E4-BA24-D3DE2AA28EAC}" srcOrd="0" destOrd="0" presId="urn:microsoft.com/office/officeart/2005/8/layout/chevron2"/>
    <dgm:cxn modelId="{3B40D5B8-765F-4CAF-957E-5E9CFFD5354A}" type="presOf" srcId="{50A7EA24-889C-4EEA-80AB-499CDA07AA81}" destId="{F7F2E2A0-11C1-4877-8CC0-3448BC5F858E}" srcOrd="0" destOrd="0" presId="urn:microsoft.com/office/officeart/2005/8/layout/chevron2"/>
    <dgm:cxn modelId="{3AA07DC5-EC31-44FE-8C9C-B6AAE9511B9D}" type="presOf" srcId="{81D03608-FE66-477D-B81B-60A15A9B0F73}" destId="{00F0B6B8-F36B-4678-A703-26746CE89230}" srcOrd="0" destOrd="0" presId="urn:microsoft.com/office/officeart/2005/8/layout/chevron2"/>
    <dgm:cxn modelId="{949FC4CC-4D3A-45E0-AAA2-37F98A793824}" type="presOf" srcId="{F74AC617-203C-4013-8738-D7EC82F731D6}" destId="{20360AF7-BF5E-4C26-ABAF-08FB431951EB}" srcOrd="0" destOrd="0" presId="urn:microsoft.com/office/officeart/2005/8/layout/chevron2"/>
    <dgm:cxn modelId="{1B0CADDE-7593-4804-A574-6A3B291DEF03}" srcId="{28046C35-3F74-4759-B711-D111E9EFA748}" destId="{F74AC617-203C-4013-8738-D7EC82F731D6}" srcOrd="0" destOrd="0" parTransId="{68215E1E-159D-4287-9326-8A0A30AD8F99}" sibTransId="{4BA6C154-F748-4BFC-A681-D3322666DE0D}"/>
    <dgm:cxn modelId="{21E04EDF-4C23-4CE2-80EC-54BF70442AA7}" type="presOf" srcId="{13D073E0-129C-47CE-BAF8-07B7D519FCED}" destId="{B28E4BA0-EAF7-4DA2-956C-B756F20A9FB8}" srcOrd="0" destOrd="0" presId="urn:microsoft.com/office/officeart/2005/8/layout/chevron2"/>
    <dgm:cxn modelId="{F5DDD8E8-4124-4453-B512-380AA2F56DD6}" srcId="{81D03608-FE66-477D-B81B-60A15A9B0F73}" destId="{28046C35-3F74-4759-B711-D111E9EFA748}" srcOrd="1" destOrd="0" parTransId="{059BD222-10B2-4A1C-9A65-CF74C8050315}" sibTransId="{D71E74F4-F95C-4095-943E-5BD63323152D}"/>
    <dgm:cxn modelId="{996558EB-E67D-4E67-A5E6-6626432051D8}" srcId="{D392EDA0-DAF2-4677-A1DA-BE01437246B8}" destId="{D7220A42-D98D-492B-AF51-F27D059DBADF}" srcOrd="0" destOrd="0" parTransId="{925E7B51-2185-4B2C-9154-FA6BBDEA581C}" sibTransId="{3E98D386-DD52-4385-893A-0414F071F806}"/>
    <dgm:cxn modelId="{6072D3F8-CE7F-458D-B79E-A28C6F4BB932}" type="presOf" srcId="{28046C35-3F74-4759-B711-D111E9EFA748}" destId="{766C6043-08D2-49BF-B81A-FAE2E6888EC7}" srcOrd="0" destOrd="0" presId="urn:microsoft.com/office/officeart/2005/8/layout/chevron2"/>
    <dgm:cxn modelId="{78F4F1B9-AE15-4A2A-880F-0EAAD9A2D98C}" type="presParOf" srcId="{00F0B6B8-F36B-4678-A703-26746CE89230}" destId="{8305B78A-AE97-4533-8FA3-DC9E88C0E248}" srcOrd="0" destOrd="0" presId="urn:microsoft.com/office/officeart/2005/8/layout/chevron2"/>
    <dgm:cxn modelId="{33E9BD4B-5959-43C8-8418-B1891AD7DF56}" type="presParOf" srcId="{8305B78A-AE97-4533-8FA3-DC9E88C0E248}" destId="{A49A4DD3-F618-46DE-B7F5-4A7B1BFDF53D}" srcOrd="0" destOrd="0" presId="urn:microsoft.com/office/officeart/2005/8/layout/chevron2"/>
    <dgm:cxn modelId="{7F46E55C-5006-4D4C-A01F-83A4186F5CCA}" type="presParOf" srcId="{8305B78A-AE97-4533-8FA3-DC9E88C0E248}" destId="{10FEE366-B2CB-48B8-BDB6-03FD675B4402}" srcOrd="1" destOrd="0" presId="urn:microsoft.com/office/officeart/2005/8/layout/chevron2"/>
    <dgm:cxn modelId="{7FB46219-5550-4130-9354-6E4442A8FA93}" type="presParOf" srcId="{00F0B6B8-F36B-4678-A703-26746CE89230}" destId="{8704BDCA-1A25-4CDB-BC5F-999EE0314A0C}" srcOrd="1" destOrd="0" presId="urn:microsoft.com/office/officeart/2005/8/layout/chevron2"/>
    <dgm:cxn modelId="{CE664500-B9CA-468B-9F5F-7025D325B222}" type="presParOf" srcId="{00F0B6B8-F36B-4678-A703-26746CE89230}" destId="{DACB4074-68B3-478F-B75A-1E56EE068488}" srcOrd="2" destOrd="0" presId="urn:microsoft.com/office/officeart/2005/8/layout/chevron2"/>
    <dgm:cxn modelId="{C4B6ED7A-731F-46C4-BD53-214A16DD89A7}" type="presParOf" srcId="{DACB4074-68B3-478F-B75A-1E56EE068488}" destId="{766C6043-08D2-49BF-B81A-FAE2E6888EC7}" srcOrd="0" destOrd="0" presId="urn:microsoft.com/office/officeart/2005/8/layout/chevron2"/>
    <dgm:cxn modelId="{63D3250A-8622-48E4-AE27-9F315EEBD949}" type="presParOf" srcId="{DACB4074-68B3-478F-B75A-1E56EE068488}" destId="{20360AF7-BF5E-4C26-ABAF-08FB431951EB}" srcOrd="1" destOrd="0" presId="urn:microsoft.com/office/officeart/2005/8/layout/chevron2"/>
    <dgm:cxn modelId="{3D1EF200-9907-4593-A801-585D1D3418F3}" type="presParOf" srcId="{00F0B6B8-F36B-4678-A703-26746CE89230}" destId="{40601D19-AF2E-4A1B-ACFA-8879524BDDBC}" srcOrd="3" destOrd="0" presId="urn:microsoft.com/office/officeart/2005/8/layout/chevron2"/>
    <dgm:cxn modelId="{6A40E44C-200F-41A3-9F64-5EC8B9C4C39E}" type="presParOf" srcId="{00F0B6B8-F36B-4678-A703-26746CE89230}" destId="{1B397E52-632E-4BBA-B5BB-F70BB967D012}" srcOrd="4" destOrd="0" presId="urn:microsoft.com/office/officeart/2005/8/layout/chevron2"/>
    <dgm:cxn modelId="{909B2F45-F539-40C1-84A2-EF877E358BCA}" type="presParOf" srcId="{1B397E52-632E-4BBA-B5BB-F70BB967D012}" destId="{B28E4BA0-EAF7-4DA2-956C-B756F20A9FB8}" srcOrd="0" destOrd="0" presId="urn:microsoft.com/office/officeart/2005/8/layout/chevron2"/>
    <dgm:cxn modelId="{B5C3346D-E5BD-447A-BF58-01195463B135}" type="presParOf" srcId="{1B397E52-632E-4BBA-B5BB-F70BB967D012}" destId="{AE7974CE-B791-4BDE-A310-9347E5DA5565}" srcOrd="1" destOrd="0" presId="urn:microsoft.com/office/officeart/2005/8/layout/chevron2"/>
    <dgm:cxn modelId="{18179DE1-43CB-48B4-B736-F97704DE596B}" type="presParOf" srcId="{00F0B6B8-F36B-4678-A703-26746CE89230}" destId="{5A76B577-D285-430B-88F8-2060F4CDBF6B}" srcOrd="5" destOrd="0" presId="urn:microsoft.com/office/officeart/2005/8/layout/chevron2"/>
    <dgm:cxn modelId="{7978BD83-7714-4C1E-A935-C72E46543DEF}" type="presParOf" srcId="{00F0B6B8-F36B-4678-A703-26746CE89230}" destId="{B0ACFFAE-BC11-493D-9EE1-74CDD8CC1F95}" srcOrd="6" destOrd="0" presId="urn:microsoft.com/office/officeart/2005/8/layout/chevron2"/>
    <dgm:cxn modelId="{0F6D29B6-C7E3-4344-BBA4-3655E1EC5434}" type="presParOf" srcId="{B0ACFFAE-BC11-493D-9EE1-74CDD8CC1F95}" destId="{F7F2E2A0-11C1-4877-8CC0-3448BC5F858E}" srcOrd="0" destOrd="0" presId="urn:microsoft.com/office/officeart/2005/8/layout/chevron2"/>
    <dgm:cxn modelId="{D453D78D-AA26-4395-9F14-E4C345126297}" type="presParOf" srcId="{B0ACFFAE-BC11-493D-9EE1-74CDD8CC1F95}" destId="{BDC2E794-3E9D-4780-8FC4-445937577FE2}" srcOrd="1" destOrd="0" presId="urn:microsoft.com/office/officeart/2005/8/layout/chevron2"/>
    <dgm:cxn modelId="{7A0CED16-CD92-4BC9-AAE9-67EF92D44CD9}" type="presParOf" srcId="{00F0B6B8-F36B-4678-A703-26746CE89230}" destId="{2FE33B92-07E9-45A4-8CAA-81953FB2CECD}" srcOrd="7" destOrd="0" presId="urn:microsoft.com/office/officeart/2005/8/layout/chevron2"/>
    <dgm:cxn modelId="{94C745E3-8374-4EAD-868D-C703F74EC6DF}" type="presParOf" srcId="{00F0B6B8-F36B-4678-A703-26746CE89230}" destId="{14845420-7677-4778-867B-40AB94AEEE2D}" srcOrd="8" destOrd="0" presId="urn:microsoft.com/office/officeart/2005/8/layout/chevron2"/>
    <dgm:cxn modelId="{85665F89-B6A3-4D27-8308-97EF26A9459B}" type="presParOf" srcId="{14845420-7677-4778-867B-40AB94AEEE2D}" destId="{38D44227-D51C-411A-8F06-C3ACFC383FA9}" srcOrd="0" destOrd="0" presId="urn:microsoft.com/office/officeart/2005/8/layout/chevron2"/>
    <dgm:cxn modelId="{BD8686A3-1F04-4B82-9487-C452716099BC}" type="presParOf" srcId="{14845420-7677-4778-867B-40AB94AEEE2D}" destId="{0937EFF0-0764-42AE-A159-FFA783178426}" srcOrd="1" destOrd="0" presId="urn:microsoft.com/office/officeart/2005/8/layout/chevron2"/>
    <dgm:cxn modelId="{CFD064D7-01DC-4E19-85E3-960C828B8CC4}" type="presParOf" srcId="{00F0B6B8-F36B-4678-A703-26746CE89230}" destId="{BA57B08F-1166-4CA0-907C-A7C8DD3236BD}" srcOrd="9" destOrd="0" presId="urn:microsoft.com/office/officeart/2005/8/layout/chevron2"/>
    <dgm:cxn modelId="{CA506EA3-C467-407C-B33B-DCE001C9A136}" type="presParOf" srcId="{00F0B6B8-F36B-4678-A703-26746CE89230}" destId="{F07FE9E3-6626-4C54-AA14-926D608D0EAB}" srcOrd="10" destOrd="0" presId="urn:microsoft.com/office/officeart/2005/8/layout/chevron2"/>
    <dgm:cxn modelId="{FC8674F7-F376-4B34-86C4-C9B33BE6FB47}" type="presParOf" srcId="{F07FE9E3-6626-4C54-AA14-926D608D0EAB}" destId="{A0A60D19-B731-42E4-BA24-D3DE2AA28EAC}" srcOrd="0" destOrd="0" presId="urn:microsoft.com/office/officeart/2005/8/layout/chevron2"/>
    <dgm:cxn modelId="{2974C960-7BB0-48B8-B852-EAC4957E3F93}" type="presParOf" srcId="{F07FE9E3-6626-4C54-AA14-926D608D0EAB}" destId="{508B1A28-A339-480F-9D2F-410B931398E0}" srcOrd="1" destOrd="0" presId="urn:microsoft.com/office/officeart/2005/8/layout/chevron2"/>
  </dgm:cxnLst>
  <dgm:bg/>
  <dgm:whole>
    <a:ln w="38100"/>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1D03608-FE66-477D-B81B-60A15A9B0F73}"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SG"/>
        </a:p>
      </dgm:t>
    </dgm:pt>
    <dgm:pt modelId="{6A1E49CD-BE64-433F-8B68-43B45F0B82E4}">
      <dgm:prSet phldrT="[Text]" custT="1"/>
      <dgm:spPr/>
      <dgm:t>
        <a:bodyPr/>
        <a:lstStyle/>
        <a:p>
          <a:pPr>
            <a:buNone/>
          </a:pPr>
          <a:r>
            <a:rPr lang="en-SG" sz="2800" b="1" i="0" cap="none" spc="0" dirty="0">
              <a:ln w="0"/>
              <a:solidFill>
                <a:schemeClr val="tx1"/>
              </a:solidFill>
              <a:effectLst/>
              <a:latin typeface="Graphik Semibold" panose="020B0703030202060203" pitchFamily="34" charset="0"/>
            </a:rPr>
            <a:t>Problem Definition</a:t>
          </a:r>
        </a:p>
      </dgm:t>
    </dgm:pt>
    <dgm:pt modelId="{D8734BE1-A856-4311-80B3-C71FF5229C22}" type="parTrans" cxnId="{84A19145-AE90-4362-BCFD-6806BEBFA50F}">
      <dgm:prSet/>
      <dgm:spPr/>
      <dgm:t>
        <a:bodyPr/>
        <a:lstStyle/>
        <a:p>
          <a:endParaRPr lang="en-SG" sz="2800" b="1" i="0" cap="none" spc="0">
            <a:ln w="0"/>
            <a:solidFill>
              <a:schemeClr val="tx1"/>
            </a:solidFill>
            <a:effectLst/>
            <a:latin typeface="Graphik Semibold" panose="020B0703030202060203" pitchFamily="34" charset="0"/>
          </a:endParaRPr>
        </a:p>
      </dgm:t>
    </dgm:pt>
    <dgm:pt modelId="{DE42BC7B-277B-4C66-835D-4770BD8A9D92}" type="sibTrans" cxnId="{84A19145-AE90-4362-BCFD-6806BEBFA50F}">
      <dgm:prSet/>
      <dgm:spPr/>
      <dgm:t>
        <a:bodyPr/>
        <a:lstStyle/>
        <a:p>
          <a:endParaRPr lang="en-SG" sz="2800" b="1" i="0" cap="none" spc="0">
            <a:ln w="0"/>
            <a:solidFill>
              <a:schemeClr val="tx1"/>
            </a:solidFill>
            <a:effectLst/>
            <a:latin typeface="Graphik Semibold" panose="020B0703030202060203" pitchFamily="34" charset="0"/>
          </a:endParaRPr>
        </a:p>
      </dgm:t>
    </dgm:pt>
    <dgm:pt modelId="{F74AC617-203C-4013-8738-D7EC82F731D6}">
      <dgm:prSet phldrT="[Text]" custT="1"/>
      <dgm:spPr>
        <a:solidFill>
          <a:srgbClr val="FFC000"/>
        </a:solidFill>
        <a:ln>
          <a:noFill/>
        </a:ln>
        <a:effectLst>
          <a:outerShdw blurRad="50800" dist="38100" dir="2700000" algn="tl" rotWithShape="0">
            <a:prstClr val="black">
              <a:alpha val="40000"/>
            </a:prstClr>
          </a:outerShdw>
        </a:effectLst>
      </dgm:spPr>
      <dgm:t>
        <a:bodyPr/>
        <a:lstStyle/>
        <a:p>
          <a:pPr>
            <a:buNone/>
          </a:pPr>
          <a:r>
            <a:rPr lang="en-US" sz="2800" b="1" i="0" cap="none" spc="0">
              <a:ln w="0"/>
              <a:solidFill>
                <a:schemeClr val="tx1"/>
              </a:solidFill>
              <a:effectLst/>
              <a:latin typeface="Graphik Semibold" panose="020B0703030202060203" pitchFamily="34" charset="0"/>
            </a:rPr>
            <a:t>Data collection and preparation</a:t>
          </a:r>
          <a:endParaRPr lang="en-SG" sz="2800" b="1" i="0" cap="none" spc="0" dirty="0">
            <a:ln w="0"/>
            <a:solidFill>
              <a:schemeClr val="tx1"/>
            </a:solidFill>
            <a:effectLst/>
            <a:latin typeface="Graphik Semibold" panose="020B0703030202060203" pitchFamily="34" charset="0"/>
          </a:endParaRPr>
        </a:p>
      </dgm:t>
    </dgm:pt>
    <dgm:pt modelId="{68215E1E-159D-4287-9326-8A0A30AD8F99}" type="parTrans" cxnId="{1B0CADDE-7593-4804-A574-6A3B291DEF03}">
      <dgm:prSet/>
      <dgm:spPr/>
      <dgm:t>
        <a:bodyPr/>
        <a:lstStyle/>
        <a:p>
          <a:endParaRPr lang="en-SG" sz="2800" b="1" i="0" cap="none" spc="0">
            <a:ln w="0"/>
            <a:solidFill>
              <a:schemeClr val="tx1"/>
            </a:solidFill>
            <a:effectLst/>
            <a:latin typeface="Graphik Semibold" panose="020B0703030202060203" pitchFamily="34" charset="0"/>
          </a:endParaRPr>
        </a:p>
      </dgm:t>
    </dgm:pt>
    <dgm:pt modelId="{4BA6C154-F748-4BFC-A681-D3322666DE0D}" type="sibTrans" cxnId="{1B0CADDE-7593-4804-A574-6A3B291DEF03}">
      <dgm:prSet/>
      <dgm:spPr/>
      <dgm:t>
        <a:bodyPr/>
        <a:lstStyle/>
        <a:p>
          <a:endParaRPr lang="en-SG" sz="2800" b="1" i="0" cap="none" spc="0">
            <a:ln w="0"/>
            <a:solidFill>
              <a:schemeClr val="tx1"/>
            </a:solidFill>
            <a:effectLst/>
            <a:latin typeface="Graphik Semibold" panose="020B0703030202060203" pitchFamily="34" charset="0"/>
          </a:endParaRPr>
        </a:p>
      </dgm:t>
    </dgm:pt>
    <dgm:pt modelId="{5CDB6A3D-2126-47FD-B885-A32AA6B7F3BE}">
      <dgm:prSet phldrT="[Text]" custT="1"/>
      <dgm:spPr/>
      <dgm:t>
        <a:bodyPr/>
        <a:lstStyle/>
        <a:p>
          <a:pPr>
            <a:buNone/>
          </a:pPr>
          <a:r>
            <a:rPr lang="en-SG" sz="2800" b="1" i="0" cap="none" spc="0">
              <a:ln w="0"/>
              <a:solidFill>
                <a:schemeClr val="tx1"/>
              </a:solidFill>
              <a:effectLst/>
              <a:latin typeface="Graphik Semibold" panose="020B0703030202060203" pitchFamily="34" charset="0"/>
            </a:rPr>
            <a:t>Data Exploration</a:t>
          </a:r>
          <a:endParaRPr lang="en-SG" sz="2800" b="1" i="0" cap="none" spc="0" dirty="0">
            <a:ln w="0"/>
            <a:solidFill>
              <a:schemeClr val="tx1"/>
            </a:solidFill>
            <a:effectLst/>
            <a:latin typeface="Graphik Semibold" panose="020B0703030202060203" pitchFamily="34" charset="0"/>
          </a:endParaRPr>
        </a:p>
      </dgm:t>
    </dgm:pt>
    <dgm:pt modelId="{354FF2A9-2963-40B7-8E75-04C4D9BB9F0F}" type="parTrans" cxnId="{08854671-F3FB-44B3-8FCE-66766E8ABA1F}">
      <dgm:prSet/>
      <dgm:spPr/>
      <dgm:t>
        <a:bodyPr/>
        <a:lstStyle/>
        <a:p>
          <a:endParaRPr lang="en-SG" sz="2800" b="1" i="0" cap="none" spc="0">
            <a:ln w="0"/>
            <a:solidFill>
              <a:schemeClr val="tx1"/>
            </a:solidFill>
            <a:effectLst/>
            <a:latin typeface="Graphik Semibold" panose="020B0703030202060203" pitchFamily="34" charset="0"/>
          </a:endParaRPr>
        </a:p>
      </dgm:t>
    </dgm:pt>
    <dgm:pt modelId="{DE53E30C-2426-4DA6-8645-5C2CEF9655B1}" type="sibTrans" cxnId="{08854671-F3FB-44B3-8FCE-66766E8ABA1F}">
      <dgm:prSet/>
      <dgm:spPr/>
      <dgm:t>
        <a:bodyPr/>
        <a:lstStyle/>
        <a:p>
          <a:endParaRPr lang="en-SG" sz="2800" b="1" i="0" cap="none" spc="0">
            <a:ln w="0"/>
            <a:solidFill>
              <a:schemeClr val="tx1"/>
            </a:solidFill>
            <a:effectLst/>
            <a:latin typeface="Graphik Semibold" panose="020B0703030202060203" pitchFamily="34" charset="0"/>
          </a:endParaRPr>
        </a:p>
      </dgm:t>
    </dgm:pt>
    <dgm:pt modelId="{9FC7F592-CF34-482C-8566-F7D4ABA982AA}">
      <dgm:prSet phldrT="[Text]" custT="1"/>
      <dgm:spPr/>
      <dgm:t>
        <a:bodyPr/>
        <a:lstStyle/>
        <a:p>
          <a:pPr>
            <a:buNone/>
          </a:pPr>
          <a:r>
            <a:rPr lang="en-US" sz="2800" b="1" i="0" cap="none" spc="0">
              <a:ln w="0"/>
              <a:solidFill>
                <a:schemeClr val="tx1"/>
              </a:solidFill>
              <a:effectLst/>
              <a:latin typeface="Graphik Semibold" panose="020B0703030202060203" pitchFamily="34" charset="0"/>
            </a:rPr>
            <a:t>Data Modeling</a:t>
          </a:r>
          <a:endParaRPr lang="en-SG" sz="2800" b="1" i="0" cap="none" spc="0" dirty="0">
            <a:ln w="0"/>
            <a:solidFill>
              <a:schemeClr val="tx1"/>
            </a:solidFill>
            <a:effectLst/>
            <a:latin typeface="Graphik Semibold" panose="020B0703030202060203" pitchFamily="34" charset="0"/>
          </a:endParaRPr>
        </a:p>
      </dgm:t>
    </dgm:pt>
    <dgm:pt modelId="{8C290D98-3217-4B90-993C-ECA8C9DCDEBD}" type="parTrans" cxnId="{2EE48508-424F-443B-A8DA-8E901BD9583B}">
      <dgm:prSet/>
      <dgm:spPr/>
      <dgm:t>
        <a:bodyPr/>
        <a:lstStyle/>
        <a:p>
          <a:endParaRPr lang="en-SG" sz="2800" b="1" i="0" cap="none" spc="0">
            <a:ln w="0"/>
            <a:solidFill>
              <a:schemeClr val="tx1"/>
            </a:solidFill>
            <a:effectLst/>
            <a:latin typeface="Graphik Semibold" panose="020B0703030202060203" pitchFamily="34" charset="0"/>
          </a:endParaRPr>
        </a:p>
      </dgm:t>
    </dgm:pt>
    <dgm:pt modelId="{A7A75DB9-E567-4B08-A0E9-0CFA4AC2BBC8}" type="sibTrans" cxnId="{2EE48508-424F-443B-A8DA-8E901BD9583B}">
      <dgm:prSet/>
      <dgm:spPr/>
      <dgm:t>
        <a:bodyPr/>
        <a:lstStyle/>
        <a:p>
          <a:endParaRPr lang="en-SG" sz="2800" b="1" i="0" cap="none" spc="0">
            <a:ln w="0"/>
            <a:solidFill>
              <a:schemeClr val="tx1"/>
            </a:solidFill>
            <a:effectLst/>
            <a:latin typeface="Graphik Semibold" panose="020B0703030202060203" pitchFamily="34" charset="0"/>
          </a:endParaRPr>
        </a:p>
      </dgm:t>
    </dgm:pt>
    <dgm:pt modelId="{50A7EA24-889C-4EEA-80AB-499CDA07AA81}">
      <dgm:prSet phldrT="[Text]" custT="1"/>
      <dgm:spPr/>
      <dgm:t>
        <a:bodyPr/>
        <a:lstStyle/>
        <a:p>
          <a:r>
            <a:rPr lang="en-US" sz="2800" b="1" i="0" cap="none" spc="0">
              <a:ln w="0"/>
              <a:solidFill>
                <a:schemeClr val="tx1"/>
              </a:solidFill>
              <a:effectLst/>
              <a:latin typeface="Graphik Semibold" panose="020B0703030202060203" pitchFamily="34" charset="0"/>
            </a:rPr>
            <a:t>4</a:t>
          </a:r>
          <a:endParaRPr lang="en-SG" sz="2800" b="1" i="0" cap="none" spc="0" dirty="0">
            <a:ln w="0"/>
            <a:solidFill>
              <a:schemeClr val="tx1"/>
            </a:solidFill>
            <a:effectLst/>
            <a:latin typeface="Graphik Semibold" panose="020B0703030202060203" pitchFamily="34" charset="0"/>
          </a:endParaRPr>
        </a:p>
      </dgm:t>
    </dgm:pt>
    <dgm:pt modelId="{32CB9E78-D657-4C8A-A42C-D25B7052E4FB}" type="parTrans" cxnId="{A1586733-A1E5-46F9-915B-4383BB1ADA44}">
      <dgm:prSet/>
      <dgm:spPr/>
      <dgm:t>
        <a:bodyPr/>
        <a:lstStyle/>
        <a:p>
          <a:endParaRPr lang="en-SG" sz="2800" b="1" i="0" cap="none" spc="0">
            <a:ln w="0"/>
            <a:solidFill>
              <a:schemeClr val="tx1"/>
            </a:solidFill>
            <a:effectLst/>
            <a:latin typeface="Graphik Semibold" panose="020B0703030202060203" pitchFamily="34" charset="0"/>
          </a:endParaRPr>
        </a:p>
      </dgm:t>
    </dgm:pt>
    <dgm:pt modelId="{217CBA7E-3D38-4D83-B23A-CF780A94BB49}" type="sibTrans" cxnId="{A1586733-A1E5-46F9-915B-4383BB1ADA44}">
      <dgm:prSet/>
      <dgm:spPr/>
      <dgm:t>
        <a:bodyPr/>
        <a:lstStyle/>
        <a:p>
          <a:endParaRPr lang="en-SG" sz="2800" b="1" i="0" cap="none" spc="0">
            <a:ln w="0"/>
            <a:solidFill>
              <a:schemeClr val="tx1"/>
            </a:solidFill>
            <a:effectLst/>
            <a:latin typeface="Graphik Semibold" panose="020B0703030202060203" pitchFamily="34" charset="0"/>
          </a:endParaRPr>
        </a:p>
      </dgm:t>
    </dgm:pt>
    <dgm:pt modelId="{CAC43394-A858-46BD-A13F-9164BD6D6EB8}">
      <dgm:prSet phldrT="[Text]" custT="1"/>
      <dgm:spPr/>
      <dgm:t>
        <a:bodyPr/>
        <a:lstStyle/>
        <a:p>
          <a:pPr>
            <a:buNone/>
          </a:pPr>
          <a:r>
            <a:rPr lang="en-SG" sz="2800" b="1" i="0" cap="none" spc="0">
              <a:ln w="0"/>
              <a:solidFill>
                <a:schemeClr val="tx1"/>
              </a:solidFill>
              <a:effectLst/>
              <a:latin typeface="Graphik Semibold" panose="020B0703030202060203" pitchFamily="34" charset="0"/>
            </a:rPr>
            <a:t>Reflection or Inference Phase</a:t>
          </a:r>
          <a:endParaRPr lang="en-SG" sz="2800" b="1" i="0" cap="none" spc="0" dirty="0">
            <a:ln w="0"/>
            <a:solidFill>
              <a:schemeClr val="tx1"/>
            </a:solidFill>
            <a:effectLst/>
            <a:latin typeface="Graphik Semibold" panose="020B0703030202060203" pitchFamily="34" charset="0"/>
          </a:endParaRPr>
        </a:p>
      </dgm:t>
    </dgm:pt>
    <dgm:pt modelId="{627ABBDA-6D33-4F47-A665-016FCADA0588}" type="parTrans" cxnId="{5B7EBE10-54FA-4F3D-AC40-A623572A982C}">
      <dgm:prSet/>
      <dgm:spPr/>
      <dgm:t>
        <a:bodyPr/>
        <a:lstStyle/>
        <a:p>
          <a:endParaRPr lang="en-SG" sz="2800" b="1" i="0" cap="none" spc="0">
            <a:ln w="0"/>
            <a:solidFill>
              <a:schemeClr val="tx1"/>
            </a:solidFill>
            <a:effectLst/>
            <a:latin typeface="Graphik Semibold" panose="020B0703030202060203" pitchFamily="34" charset="0"/>
          </a:endParaRPr>
        </a:p>
      </dgm:t>
    </dgm:pt>
    <dgm:pt modelId="{0402CE38-9073-4A70-A6D0-10343A578A85}" type="sibTrans" cxnId="{5B7EBE10-54FA-4F3D-AC40-A623572A982C}">
      <dgm:prSet/>
      <dgm:spPr/>
      <dgm:t>
        <a:bodyPr/>
        <a:lstStyle/>
        <a:p>
          <a:endParaRPr lang="en-SG" sz="2800" b="1" i="0" cap="none" spc="0">
            <a:ln w="0"/>
            <a:solidFill>
              <a:schemeClr val="tx1"/>
            </a:solidFill>
            <a:effectLst/>
            <a:latin typeface="Graphik Semibold" panose="020B0703030202060203" pitchFamily="34" charset="0"/>
          </a:endParaRPr>
        </a:p>
      </dgm:t>
    </dgm:pt>
    <dgm:pt modelId="{5E0F85CD-62BE-4BEF-B4C6-171094A498A3}">
      <dgm:prSet phldrT="[Text]" custT="1"/>
      <dgm:spPr/>
      <dgm:t>
        <a:bodyPr/>
        <a:lstStyle/>
        <a:p>
          <a:r>
            <a:rPr lang="en-US" sz="2800" b="1" i="0" cap="none" spc="0">
              <a:ln w="0"/>
              <a:solidFill>
                <a:schemeClr val="tx1"/>
              </a:solidFill>
              <a:effectLst/>
              <a:latin typeface="Graphik Semibold" panose="020B0703030202060203" pitchFamily="34" charset="0"/>
            </a:rPr>
            <a:t>5</a:t>
          </a:r>
          <a:endParaRPr lang="en-SG" sz="2800" b="1" i="0" cap="none" spc="0" dirty="0">
            <a:ln w="0"/>
            <a:solidFill>
              <a:schemeClr val="tx1"/>
            </a:solidFill>
            <a:effectLst/>
            <a:latin typeface="Graphik Semibold" panose="020B0703030202060203" pitchFamily="34" charset="0"/>
          </a:endParaRPr>
        </a:p>
      </dgm:t>
    </dgm:pt>
    <dgm:pt modelId="{5A211483-5CFF-4DA6-A7C2-1E217828EB7F}" type="parTrans" cxnId="{4404DE51-0A12-4F0E-8E3A-B078538713B8}">
      <dgm:prSet/>
      <dgm:spPr/>
      <dgm:t>
        <a:bodyPr/>
        <a:lstStyle/>
        <a:p>
          <a:endParaRPr lang="en-SG" sz="2800" b="1" i="0" cap="none" spc="0">
            <a:ln w="0"/>
            <a:solidFill>
              <a:schemeClr val="tx1"/>
            </a:solidFill>
            <a:effectLst/>
            <a:latin typeface="Graphik Semibold" panose="020B0703030202060203" pitchFamily="34" charset="0"/>
          </a:endParaRPr>
        </a:p>
      </dgm:t>
    </dgm:pt>
    <dgm:pt modelId="{68EE7C17-8DC9-43FD-994D-25C8CE07CA54}" type="sibTrans" cxnId="{4404DE51-0A12-4F0E-8E3A-B078538713B8}">
      <dgm:prSet/>
      <dgm:spPr/>
      <dgm:t>
        <a:bodyPr/>
        <a:lstStyle/>
        <a:p>
          <a:endParaRPr lang="en-SG" sz="2800" b="1" i="0" cap="none" spc="0">
            <a:ln w="0"/>
            <a:solidFill>
              <a:schemeClr val="tx1"/>
            </a:solidFill>
            <a:effectLst/>
            <a:latin typeface="Graphik Semibold" panose="020B0703030202060203" pitchFamily="34" charset="0"/>
          </a:endParaRPr>
        </a:p>
      </dgm:t>
    </dgm:pt>
    <dgm:pt modelId="{D7220A42-D98D-492B-AF51-F27D059DBADF}">
      <dgm:prSet phldrT="[Text]" custT="1"/>
      <dgm:spPr/>
      <dgm:t>
        <a:bodyPr/>
        <a:lstStyle/>
        <a:p>
          <a:pPr>
            <a:buNone/>
          </a:pPr>
          <a:r>
            <a:rPr lang="en-SG" sz="2800" b="1" i="0" cap="none" spc="0">
              <a:ln w="0"/>
              <a:solidFill>
                <a:schemeClr val="tx1"/>
              </a:solidFill>
              <a:effectLst/>
              <a:latin typeface="Graphik Semibold" panose="020B0703030202060203" pitchFamily="34" charset="0"/>
            </a:rPr>
            <a:t>Communicating &amp; Visualizing Results</a:t>
          </a:r>
          <a:endParaRPr lang="en-SG" sz="2800" b="1" i="0" cap="none" spc="0" dirty="0">
            <a:ln w="0"/>
            <a:solidFill>
              <a:schemeClr val="tx1"/>
            </a:solidFill>
            <a:effectLst/>
            <a:latin typeface="Graphik Semibold" panose="020B0703030202060203" pitchFamily="34" charset="0"/>
          </a:endParaRPr>
        </a:p>
      </dgm:t>
    </dgm:pt>
    <dgm:pt modelId="{925E7B51-2185-4B2C-9154-FA6BBDEA581C}" type="parTrans" cxnId="{996558EB-E67D-4E67-A5E6-6626432051D8}">
      <dgm:prSet/>
      <dgm:spPr/>
      <dgm:t>
        <a:bodyPr/>
        <a:lstStyle/>
        <a:p>
          <a:endParaRPr lang="en-SG" sz="2800" b="1" i="0" cap="none" spc="0">
            <a:ln w="0"/>
            <a:solidFill>
              <a:schemeClr val="tx1"/>
            </a:solidFill>
            <a:effectLst/>
            <a:latin typeface="Graphik Semibold" panose="020B0703030202060203" pitchFamily="34" charset="0"/>
          </a:endParaRPr>
        </a:p>
      </dgm:t>
    </dgm:pt>
    <dgm:pt modelId="{3E98D386-DD52-4385-893A-0414F071F806}" type="sibTrans" cxnId="{996558EB-E67D-4E67-A5E6-6626432051D8}">
      <dgm:prSet/>
      <dgm:spPr/>
      <dgm:t>
        <a:bodyPr/>
        <a:lstStyle/>
        <a:p>
          <a:endParaRPr lang="en-SG" sz="2800" b="1" i="0" cap="none" spc="0">
            <a:ln w="0"/>
            <a:solidFill>
              <a:schemeClr val="tx1"/>
            </a:solidFill>
            <a:effectLst/>
            <a:latin typeface="Graphik Semibold" panose="020B0703030202060203" pitchFamily="34" charset="0"/>
          </a:endParaRPr>
        </a:p>
      </dgm:t>
    </dgm:pt>
    <dgm:pt modelId="{D392EDA0-DAF2-4677-A1DA-BE01437246B8}">
      <dgm:prSet phldrT="[Text]" custT="1"/>
      <dgm:spPr/>
      <dgm:t>
        <a:bodyPr/>
        <a:lstStyle/>
        <a:p>
          <a:r>
            <a:rPr lang="en-US" sz="2800" b="1" i="0" cap="none" spc="0">
              <a:ln w="0"/>
              <a:solidFill>
                <a:schemeClr val="tx1"/>
              </a:solidFill>
              <a:effectLst/>
              <a:latin typeface="Graphik Semibold" panose="020B0703030202060203" pitchFamily="34" charset="0"/>
            </a:rPr>
            <a:t>6</a:t>
          </a:r>
          <a:endParaRPr lang="en-SG" sz="2800" b="1" i="0" cap="none" spc="0" dirty="0">
            <a:ln w="0"/>
            <a:solidFill>
              <a:schemeClr val="tx1"/>
            </a:solidFill>
            <a:effectLst/>
            <a:latin typeface="Graphik Semibold" panose="020B0703030202060203" pitchFamily="34" charset="0"/>
          </a:endParaRPr>
        </a:p>
      </dgm:t>
    </dgm:pt>
    <dgm:pt modelId="{14162C79-C326-404E-A9E2-A210609BD68C}" type="parTrans" cxnId="{A4EC9E5C-3B7B-4BA3-804B-F10A5B85A62F}">
      <dgm:prSet/>
      <dgm:spPr/>
      <dgm:t>
        <a:bodyPr/>
        <a:lstStyle/>
        <a:p>
          <a:endParaRPr lang="en-SG" sz="2800" b="1" i="0" cap="none" spc="0">
            <a:ln w="0"/>
            <a:solidFill>
              <a:schemeClr val="tx1"/>
            </a:solidFill>
            <a:effectLst/>
            <a:latin typeface="Graphik Semibold" panose="020B0703030202060203" pitchFamily="34" charset="0"/>
          </a:endParaRPr>
        </a:p>
      </dgm:t>
    </dgm:pt>
    <dgm:pt modelId="{7A9F0919-7502-4BBD-AC97-87D20B0F9361}" type="sibTrans" cxnId="{A4EC9E5C-3B7B-4BA3-804B-F10A5B85A62F}">
      <dgm:prSet/>
      <dgm:spPr/>
      <dgm:t>
        <a:bodyPr/>
        <a:lstStyle/>
        <a:p>
          <a:endParaRPr lang="en-SG" sz="2800" b="1" i="0" cap="none" spc="0">
            <a:ln w="0"/>
            <a:solidFill>
              <a:schemeClr val="tx1"/>
            </a:solidFill>
            <a:effectLst/>
            <a:latin typeface="Graphik Semibold" panose="020B0703030202060203" pitchFamily="34" charset="0"/>
          </a:endParaRPr>
        </a:p>
      </dgm:t>
    </dgm:pt>
    <dgm:pt modelId="{13D073E0-129C-47CE-BAF8-07B7D519FCED}">
      <dgm:prSet phldrT="[Text]" custT="1"/>
      <dgm:spPr/>
      <dgm:t>
        <a:bodyPr/>
        <a:lstStyle/>
        <a:p>
          <a:r>
            <a:rPr lang="en-US" sz="2800" b="1" i="0" cap="none" spc="0">
              <a:ln w="0"/>
              <a:solidFill>
                <a:schemeClr val="tx1"/>
              </a:solidFill>
              <a:effectLst/>
              <a:latin typeface="Graphik Semibold" panose="020B0703030202060203" pitchFamily="34" charset="0"/>
            </a:rPr>
            <a:t>3</a:t>
          </a:r>
          <a:endParaRPr lang="en-SG" sz="2800" b="1" i="0" cap="none" spc="0" dirty="0">
            <a:ln w="0"/>
            <a:solidFill>
              <a:schemeClr val="tx1"/>
            </a:solidFill>
            <a:effectLst/>
            <a:latin typeface="Graphik Semibold" panose="020B0703030202060203" pitchFamily="34" charset="0"/>
          </a:endParaRPr>
        </a:p>
      </dgm:t>
    </dgm:pt>
    <dgm:pt modelId="{098D1FF9-8F7E-4959-AE3D-660988349F96}" type="parTrans" cxnId="{DC134F0B-1522-4FE8-97F1-B4122DE78A7F}">
      <dgm:prSet/>
      <dgm:spPr/>
      <dgm:t>
        <a:bodyPr/>
        <a:lstStyle/>
        <a:p>
          <a:endParaRPr lang="en-SG" sz="2800" b="1" i="0" cap="none" spc="0">
            <a:ln w="0"/>
            <a:solidFill>
              <a:schemeClr val="tx1"/>
            </a:solidFill>
            <a:effectLst/>
            <a:latin typeface="Graphik Semibold" panose="020B0703030202060203" pitchFamily="34" charset="0"/>
          </a:endParaRPr>
        </a:p>
      </dgm:t>
    </dgm:pt>
    <dgm:pt modelId="{18E31D22-4C30-4AD9-A58D-335A1458D4AA}" type="sibTrans" cxnId="{DC134F0B-1522-4FE8-97F1-B4122DE78A7F}">
      <dgm:prSet/>
      <dgm:spPr/>
      <dgm:t>
        <a:bodyPr/>
        <a:lstStyle/>
        <a:p>
          <a:endParaRPr lang="en-SG" sz="2800" b="1" i="0" cap="none" spc="0">
            <a:ln w="0"/>
            <a:solidFill>
              <a:schemeClr val="tx1"/>
            </a:solidFill>
            <a:effectLst/>
            <a:latin typeface="Graphik Semibold" panose="020B0703030202060203" pitchFamily="34" charset="0"/>
          </a:endParaRPr>
        </a:p>
      </dgm:t>
    </dgm:pt>
    <dgm:pt modelId="{28046C35-3F74-4759-B711-D111E9EFA748}">
      <dgm:prSet phldrT="[Text]" custT="1"/>
      <dgm:spPr>
        <a:solidFill>
          <a:srgbClr val="FFC000"/>
        </a:solidFill>
        <a:ln>
          <a:noFill/>
        </a:ln>
        <a:effectLst>
          <a:outerShdw blurRad="50800" dist="38100" dir="2700000" algn="tl" rotWithShape="0">
            <a:prstClr val="black">
              <a:alpha val="40000"/>
            </a:prstClr>
          </a:outerShdw>
        </a:effectLst>
      </dgm:spPr>
      <dgm:t>
        <a:bodyPr/>
        <a:lstStyle/>
        <a:p>
          <a:r>
            <a:rPr lang="en-US" sz="2800" b="1" i="0" cap="none" spc="0">
              <a:ln w="0"/>
              <a:solidFill>
                <a:schemeClr val="tx1"/>
              </a:solidFill>
              <a:effectLst/>
              <a:latin typeface="Graphik Semibold" panose="020B0703030202060203" pitchFamily="34" charset="0"/>
            </a:rPr>
            <a:t>2</a:t>
          </a:r>
          <a:endParaRPr lang="en-SG" sz="2800" b="1" i="0" cap="none" spc="0" dirty="0">
            <a:ln w="0"/>
            <a:solidFill>
              <a:schemeClr val="tx1"/>
            </a:solidFill>
            <a:effectLst/>
            <a:latin typeface="Graphik Semibold" panose="020B0703030202060203" pitchFamily="34" charset="0"/>
          </a:endParaRPr>
        </a:p>
      </dgm:t>
    </dgm:pt>
    <dgm:pt modelId="{059BD222-10B2-4A1C-9A65-CF74C8050315}" type="parTrans" cxnId="{F5DDD8E8-4124-4453-B512-380AA2F56DD6}">
      <dgm:prSet/>
      <dgm:spPr/>
      <dgm:t>
        <a:bodyPr/>
        <a:lstStyle/>
        <a:p>
          <a:endParaRPr lang="en-SG" sz="2800" b="1" i="0" cap="none" spc="0">
            <a:ln w="0"/>
            <a:solidFill>
              <a:schemeClr val="tx1"/>
            </a:solidFill>
            <a:effectLst/>
            <a:latin typeface="Graphik Semibold" panose="020B0703030202060203" pitchFamily="34" charset="0"/>
          </a:endParaRPr>
        </a:p>
      </dgm:t>
    </dgm:pt>
    <dgm:pt modelId="{D71E74F4-F95C-4095-943E-5BD63323152D}" type="sibTrans" cxnId="{F5DDD8E8-4124-4453-B512-380AA2F56DD6}">
      <dgm:prSet/>
      <dgm:spPr/>
      <dgm:t>
        <a:bodyPr/>
        <a:lstStyle/>
        <a:p>
          <a:endParaRPr lang="en-SG" sz="2800" b="1" i="0" cap="none" spc="0">
            <a:ln w="0"/>
            <a:solidFill>
              <a:schemeClr val="tx1"/>
            </a:solidFill>
            <a:effectLst/>
            <a:latin typeface="Graphik Semibold" panose="020B0703030202060203" pitchFamily="34" charset="0"/>
          </a:endParaRPr>
        </a:p>
      </dgm:t>
    </dgm:pt>
    <dgm:pt modelId="{1F3670D7-48AD-4AFA-9B2B-75A28CD31371}">
      <dgm:prSet phldrT="[Text]" custT="1"/>
      <dgm:spPr/>
      <dgm:t>
        <a:bodyPr/>
        <a:lstStyle/>
        <a:p>
          <a:r>
            <a:rPr lang="en-US" sz="2800" b="1" i="0" cap="none" spc="0">
              <a:ln w="0"/>
              <a:solidFill>
                <a:schemeClr val="tx1"/>
              </a:solidFill>
              <a:effectLst/>
              <a:latin typeface="Graphik Semibold" panose="020B0703030202060203" pitchFamily="34" charset="0"/>
            </a:rPr>
            <a:t>1</a:t>
          </a:r>
          <a:endParaRPr lang="en-SG" sz="2800" b="1" i="0" cap="none" spc="0" dirty="0">
            <a:ln w="0"/>
            <a:solidFill>
              <a:schemeClr val="tx1"/>
            </a:solidFill>
            <a:effectLst/>
            <a:latin typeface="Graphik Semibold" panose="020B0703030202060203" pitchFamily="34" charset="0"/>
          </a:endParaRPr>
        </a:p>
      </dgm:t>
    </dgm:pt>
    <dgm:pt modelId="{13A5BAAD-836D-4956-ADC9-D1D11F606502}" type="parTrans" cxnId="{E9C311A9-1655-40D9-B13C-4FB23FD1BF17}">
      <dgm:prSet/>
      <dgm:spPr/>
      <dgm:t>
        <a:bodyPr/>
        <a:lstStyle/>
        <a:p>
          <a:endParaRPr lang="en-SG" sz="2800" b="1" i="0" cap="none" spc="0">
            <a:ln w="0"/>
            <a:solidFill>
              <a:schemeClr val="tx1"/>
            </a:solidFill>
            <a:effectLst/>
            <a:latin typeface="Graphik Semibold" panose="020B0703030202060203" pitchFamily="34" charset="0"/>
          </a:endParaRPr>
        </a:p>
      </dgm:t>
    </dgm:pt>
    <dgm:pt modelId="{7BD17C8C-A9F3-412C-A87C-801FBC01127C}" type="sibTrans" cxnId="{E9C311A9-1655-40D9-B13C-4FB23FD1BF17}">
      <dgm:prSet/>
      <dgm:spPr/>
      <dgm:t>
        <a:bodyPr/>
        <a:lstStyle/>
        <a:p>
          <a:endParaRPr lang="en-SG" sz="2800" b="1" i="0" cap="none" spc="0">
            <a:ln w="0"/>
            <a:solidFill>
              <a:schemeClr val="tx1"/>
            </a:solidFill>
            <a:effectLst/>
            <a:latin typeface="Graphik Semibold" panose="020B0703030202060203" pitchFamily="34" charset="0"/>
          </a:endParaRPr>
        </a:p>
      </dgm:t>
    </dgm:pt>
    <dgm:pt modelId="{00F0B6B8-F36B-4678-A703-26746CE89230}" type="pres">
      <dgm:prSet presAssocID="{81D03608-FE66-477D-B81B-60A15A9B0F73}" presName="linearFlow" presStyleCnt="0">
        <dgm:presLayoutVars>
          <dgm:dir/>
          <dgm:animLvl val="lvl"/>
          <dgm:resizeHandles val="exact"/>
        </dgm:presLayoutVars>
      </dgm:prSet>
      <dgm:spPr/>
    </dgm:pt>
    <dgm:pt modelId="{8305B78A-AE97-4533-8FA3-DC9E88C0E248}" type="pres">
      <dgm:prSet presAssocID="{1F3670D7-48AD-4AFA-9B2B-75A28CD31371}" presName="composite" presStyleCnt="0"/>
      <dgm:spPr/>
    </dgm:pt>
    <dgm:pt modelId="{A49A4DD3-F618-46DE-B7F5-4A7B1BFDF53D}" type="pres">
      <dgm:prSet presAssocID="{1F3670D7-48AD-4AFA-9B2B-75A28CD31371}" presName="parentText" presStyleLbl="alignNode1" presStyleIdx="0" presStyleCnt="6">
        <dgm:presLayoutVars>
          <dgm:chMax val="1"/>
          <dgm:bulletEnabled val="1"/>
        </dgm:presLayoutVars>
      </dgm:prSet>
      <dgm:spPr/>
    </dgm:pt>
    <dgm:pt modelId="{10FEE366-B2CB-48B8-BDB6-03FD675B4402}" type="pres">
      <dgm:prSet presAssocID="{1F3670D7-48AD-4AFA-9B2B-75A28CD31371}" presName="descendantText" presStyleLbl="alignAcc1" presStyleIdx="0" presStyleCnt="6">
        <dgm:presLayoutVars>
          <dgm:bulletEnabled val="1"/>
        </dgm:presLayoutVars>
      </dgm:prSet>
      <dgm:spPr/>
    </dgm:pt>
    <dgm:pt modelId="{8704BDCA-1A25-4CDB-BC5F-999EE0314A0C}" type="pres">
      <dgm:prSet presAssocID="{7BD17C8C-A9F3-412C-A87C-801FBC01127C}" presName="sp" presStyleCnt="0"/>
      <dgm:spPr/>
    </dgm:pt>
    <dgm:pt modelId="{DACB4074-68B3-478F-B75A-1E56EE068488}" type="pres">
      <dgm:prSet presAssocID="{28046C35-3F74-4759-B711-D111E9EFA748}" presName="composite" presStyleCnt="0"/>
      <dgm:spPr/>
    </dgm:pt>
    <dgm:pt modelId="{766C6043-08D2-49BF-B81A-FAE2E6888EC7}" type="pres">
      <dgm:prSet presAssocID="{28046C35-3F74-4759-B711-D111E9EFA748}" presName="parentText" presStyleLbl="alignNode1" presStyleIdx="1" presStyleCnt="6">
        <dgm:presLayoutVars>
          <dgm:chMax val="1"/>
          <dgm:bulletEnabled val="1"/>
        </dgm:presLayoutVars>
      </dgm:prSet>
      <dgm:spPr/>
    </dgm:pt>
    <dgm:pt modelId="{20360AF7-BF5E-4C26-ABAF-08FB431951EB}" type="pres">
      <dgm:prSet presAssocID="{28046C35-3F74-4759-B711-D111E9EFA748}" presName="descendantText" presStyleLbl="alignAcc1" presStyleIdx="1" presStyleCnt="6">
        <dgm:presLayoutVars>
          <dgm:bulletEnabled val="1"/>
        </dgm:presLayoutVars>
      </dgm:prSet>
      <dgm:spPr/>
    </dgm:pt>
    <dgm:pt modelId="{40601D19-AF2E-4A1B-ACFA-8879524BDDBC}" type="pres">
      <dgm:prSet presAssocID="{D71E74F4-F95C-4095-943E-5BD63323152D}" presName="sp" presStyleCnt="0"/>
      <dgm:spPr/>
    </dgm:pt>
    <dgm:pt modelId="{1B397E52-632E-4BBA-B5BB-F70BB967D012}" type="pres">
      <dgm:prSet presAssocID="{13D073E0-129C-47CE-BAF8-07B7D519FCED}" presName="composite" presStyleCnt="0"/>
      <dgm:spPr/>
    </dgm:pt>
    <dgm:pt modelId="{B28E4BA0-EAF7-4DA2-956C-B756F20A9FB8}" type="pres">
      <dgm:prSet presAssocID="{13D073E0-129C-47CE-BAF8-07B7D519FCED}" presName="parentText" presStyleLbl="alignNode1" presStyleIdx="2" presStyleCnt="6">
        <dgm:presLayoutVars>
          <dgm:chMax val="1"/>
          <dgm:bulletEnabled val="1"/>
        </dgm:presLayoutVars>
      </dgm:prSet>
      <dgm:spPr/>
    </dgm:pt>
    <dgm:pt modelId="{AE7974CE-B791-4BDE-A310-9347E5DA5565}" type="pres">
      <dgm:prSet presAssocID="{13D073E0-129C-47CE-BAF8-07B7D519FCED}" presName="descendantText" presStyleLbl="alignAcc1" presStyleIdx="2" presStyleCnt="6">
        <dgm:presLayoutVars>
          <dgm:bulletEnabled val="1"/>
        </dgm:presLayoutVars>
      </dgm:prSet>
      <dgm:spPr/>
    </dgm:pt>
    <dgm:pt modelId="{5A76B577-D285-430B-88F8-2060F4CDBF6B}" type="pres">
      <dgm:prSet presAssocID="{18E31D22-4C30-4AD9-A58D-335A1458D4AA}" presName="sp" presStyleCnt="0"/>
      <dgm:spPr/>
    </dgm:pt>
    <dgm:pt modelId="{B0ACFFAE-BC11-493D-9EE1-74CDD8CC1F95}" type="pres">
      <dgm:prSet presAssocID="{50A7EA24-889C-4EEA-80AB-499CDA07AA81}" presName="composite" presStyleCnt="0"/>
      <dgm:spPr/>
    </dgm:pt>
    <dgm:pt modelId="{F7F2E2A0-11C1-4877-8CC0-3448BC5F858E}" type="pres">
      <dgm:prSet presAssocID="{50A7EA24-889C-4EEA-80AB-499CDA07AA81}" presName="parentText" presStyleLbl="alignNode1" presStyleIdx="3" presStyleCnt="6">
        <dgm:presLayoutVars>
          <dgm:chMax val="1"/>
          <dgm:bulletEnabled val="1"/>
        </dgm:presLayoutVars>
      </dgm:prSet>
      <dgm:spPr/>
    </dgm:pt>
    <dgm:pt modelId="{BDC2E794-3E9D-4780-8FC4-445937577FE2}" type="pres">
      <dgm:prSet presAssocID="{50A7EA24-889C-4EEA-80AB-499CDA07AA81}" presName="descendantText" presStyleLbl="alignAcc1" presStyleIdx="3" presStyleCnt="6">
        <dgm:presLayoutVars>
          <dgm:bulletEnabled val="1"/>
        </dgm:presLayoutVars>
      </dgm:prSet>
      <dgm:spPr/>
    </dgm:pt>
    <dgm:pt modelId="{2FE33B92-07E9-45A4-8CAA-81953FB2CECD}" type="pres">
      <dgm:prSet presAssocID="{217CBA7E-3D38-4D83-B23A-CF780A94BB49}" presName="sp" presStyleCnt="0"/>
      <dgm:spPr/>
    </dgm:pt>
    <dgm:pt modelId="{14845420-7677-4778-867B-40AB94AEEE2D}" type="pres">
      <dgm:prSet presAssocID="{5E0F85CD-62BE-4BEF-B4C6-171094A498A3}" presName="composite" presStyleCnt="0"/>
      <dgm:spPr/>
    </dgm:pt>
    <dgm:pt modelId="{38D44227-D51C-411A-8F06-C3ACFC383FA9}" type="pres">
      <dgm:prSet presAssocID="{5E0F85CD-62BE-4BEF-B4C6-171094A498A3}" presName="parentText" presStyleLbl="alignNode1" presStyleIdx="4" presStyleCnt="6">
        <dgm:presLayoutVars>
          <dgm:chMax val="1"/>
          <dgm:bulletEnabled val="1"/>
        </dgm:presLayoutVars>
      </dgm:prSet>
      <dgm:spPr/>
    </dgm:pt>
    <dgm:pt modelId="{0937EFF0-0764-42AE-A159-FFA783178426}" type="pres">
      <dgm:prSet presAssocID="{5E0F85CD-62BE-4BEF-B4C6-171094A498A3}" presName="descendantText" presStyleLbl="alignAcc1" presStyleIdx="4" presStyleCnt="6">
        <dgm:presLayoutVars>
          <dgm:bulletEnabled val="1"/>
        </dgm:presLayoutVars>
      </dgm:prSet>
      <dgm:spPr/>
    </dgm:pt>
    <dgm:pt modelId="{BA57B08F-1166-4CA0-907C-A7C8DD3236BD}" type="pres">
      <dgm:prSet presAssocID="{68EE7C17-8DC9-43FD-994D-25C8CE07CA54}" presName="sp" presStyleCnt="0"/>
      <dgm:spPr/>
    </dgm:pt>
    <dgm:pt modelId="{F07FE9E3-6626-4C54-AA14-926D608D0EAB}" type="pres">
      <dgm:prSet presAssocID="{D392EDA0-DAF2-4677-A1DA-BE01437246B8}" presName="composite" presStyleCnt="0"/>
      <dgm:spPr/>
    </dgm:pt>
    <dgm:pt modelId="{A0A60D19-B731-42E4-BA24-D3DE2AA28EAC}" type="pres">
      <dgm:prSet presAssocID="{D392EDA0-DAF2-4677-A1DA-BE01437246B8}" presName="parentText" presStyleLbl="alignNode1" presStyleIdx="5" presStyleCnt="6">
        <dgm:presLayoutVars>
          <dgm:chMax val="1"/>
          <dgm:bulletEnabled val="1"/>
        </dgm:presLayoutVars>
      </dgm:prSet>
      <dgm:spPr/>
    </dgm:pt>
    <dgm:pt modelId="{508B1A28-A339-480F-9D2F-410B931398E0}" type="pres">
      <dgm:prSet presAssocID="{D392EDA0-DAF2-4677-A1DA-BE01437246B8}" presName="descendantText" presStyleLbl="alignAcc1" presStyleIdx="5" presStyleCnt="6">
        <dgm:presLayoutVars>
          <dgm:bulletEnabled val="1"/>
        </dgm:presLayoutVars>
      </dgm:prSet>
      <dgm:spPr/>
    </dgm:pt>
  </dgm:ptLst>
  <dgm:cxnLst>
    <dgm:cxn modelId="{2EE48508-424F-443B-A8DA-8E901BD9583B}" srcId="{50A7EA24-889C-4EEA-80AB-499CDA07AA81}" destId="{9FC7F592-CF34-482C-8566-F7D4ABA982AA}" srcOrd="0" destOrd="0" parTransId="{8C290D98-3217-4B90-993C-ECA8C9DCDEBD}" sibTransId="{A7A75DB9-E567-4B08-A0E9-0CFA4AC2BBC8}"/>
    <dgm:cxn modelId="{DC134F0B-1522-4FE8-97F1-B4122DE78A7F}" srcId="{81D03608-FE66-477D-B81B-60A15A9B0F73}" destId="{13D073E0-129C-47CE-BAF8-07B7D519FCED}" srcOrd="2" destOrd="0" parTransId="{098D1FF9-8F7E-4959-AE3D-660988349F96}" sibTransId="{18E31D22-4C30-4AD9-A58D-335A1458D4AA}"/>
    <dgm:cxn modelId="{5B7EBE10-54FA-4F3D-AC40-A623572A982C}" srcId="{5E0F85CD-62BE-4BEF-B4C6-171094A498A3}" destId="{CAC43394-A858-46BD-A13F-9164BD6D6EB8}" srcOrd="0" destOrd="0" parTransId="{627ABBDA-6D33-4F47-A665-016FCADA0588}" sibTransId="{0402CE38-9073-4A70-A6D0-10343A578A85}"/>
    <dgm:cxn modelId="{DC2CF918-46B6-4CBC-B2EF-55D423191B25}" type="presOf" srcId="{9FC7F592-CF34-482C-8566-F7D4ABA982AA}" destId="{BDC2E794-3E9D-4780-8FC4-445937577FE2}" srcOrd="0" destOrd="0" presId="urn:microsoft.com/office/officeart/2005/8/layout/chevron2"/>
    <dgm:cxn modelId="{B1D49E1A-FE78-448D-883D-1E36D8A3FB95}" type="presOf" srcId="{5CDB6A3D-2126-47FD-B885-A32AA6B7F3BE}" destId="{AE7974CE-B791-4BDE-A310-9347E5DA5565}" srcOrd="0" destOrd="0" presId="urn:microsoft.com/office/officeart/2005/8/layout/chevron2"/>
    <dgm:cxn modelId="{561B9E1F-8F2A-4005-BAA8-D8EED91A56B0}" type="presOf" srcId="{D7220A42-D98D-492B-AF51-F27D059DBADF}" destId="{508B1A28-A339-480F-9D2F-410B931398E0}" srcOrd="0" destOrd="0" presId="urn:microsoft.com/office/officeart/2005/8/layout/chevron2"/>
    <dgm:cxn modelId="{5674B51F-FDEE-4B66-84CD-698EF77C0D14}" type="presOf" srcId="{6A1E49CD-BE64-433F-8B68-43B45F0B82E4}" destId="{10FEE366-B2CB-48B8-BDB6-03FD675B4402}" srcOrd="0" destOrd="0" presId="urn:microsoft.com/office/officeart/2005/8/layout/chevron2"/>
    <dgm:cxn modelId="{F6910727-991B-47AC-9095-02E84BF7CF84}" type="presOf" srcId="{1F3670D7-48AD-4AFA-9B2B-75A28CD31371}" destId="{A49A4DD3-F618-46DE-B7F5-4A7B1BFDF53D}" srcOrd="0" destOrd="0" presId="urn:microsoft.com/office/officeart/2005/8/layout/chevron2"/>
    <dgm:cxn modelId="{A1586733-A1E5-46F9-915B-4383BB1ADA44}" srcId="{81D03608-FE66-477D-B81B-60A15A9B0F73}" destId="{50A7EA24-889C-4EEA-80AB-499CDA07AA81}" srcOrd="3" destOrd="0" parTransId="{32CB9E78-D657-4C8A-A42C-D25B7052E4FB}" sibTransId="{217CBA7E-3D38-4D83-B23A-CF780A94BB49}"/>
    <dgm:cxn modelId="{A4EC9E5C-3B7B-4BA3-804B-F10A5B85A62F}" srcId="{81D03608-FE66-477D-B81B-60A15A9B0F73}" destId="{D392EDA0-DAF2-4677-A1DA-BE01437246B8}" srcOrd="5" destOrd="0" parTransId="{14162C79-C326-404E-A9E2-A210609BD68C}" sibTransId="{7A9F0919-7502-4BBD-AC97-87D20B0F9361}"/>
    <dgm:cxn modelId="{84A19145-AE90-4362-BCFD-6806BEBFA50F}" srcId="{1F3670D7-48AD-4AFA-9B2B-75A28CD31371}" destId="{6A1E49CD-BE64-433F-8B68-43B45F0B82E4}" srcOrd="0" destOrd="0" parTransId="{D8734BE1-A856-4311-80B3-C71FF5229C22}" sibTransId="{DE42BC7B-277B-4C66-835D-4770BD8A9D92}"/>
    <dgm:cxn modelId="{08854671-F3FB-44B3-8FCE-66766E8ABA1F}" srcId="{13D073E0-129C-47CE-BAF8-07B7D519FCED}" destId="{5CDB6A3D-2126-47FD-B885-A32AA6B7F3BE}" srcOrd="0" destOrd="0" parTransId="{354FF2A9-2963-40B7-8E75-04C4D9BB9F0F}" sibTransId="{DE53E30C-2426-4DA6-8645-5C2CEF9655B1}"/>
    <dgm:cxn modelId="{4404DE51-0A12-4F0E-8E3A-B078538713B8}" srcId="{81D03608-FE66-477D-B81B-60A15A9B0F73}" destId="{5E0F85CD-62BE-4BEF-B4C6-171094A498A3}" srcOrd="4" destOrd="0" parTransId="{5A211483-5CFF-4DA6-A7C2-1E217828EB7F}" sibTransId="{68EE7C17-8DC9-43FD-994D-25C8CE07CA54}"/>
    <dgm:cxn modelId="{4B995E7D-AD1A-4A91-990B-178212E93BC5}" type="presOf" srcId="{CAC43394-A858-46BD-A13F-9164BD6D6EB8}" destId="{0937EFF0-0764-42AE-A159-FFA783178426}" srcOrd="0" destOrd="0" presId="urn:microsoft.com/office/officeart/2005/8/layout/chevron2"/>
    <dgm:cxn modelId="{E9C311A9-1655-40D9-B13C-4FB23FD1BF17}" srcId="{81D03608-FE66-477D-B81B-60A15A9B0F73}" destId="{1F3670D7-48AD-4AFA-9B2B-75A28CD31371}" srcOrd="0" destOrd="0" parTransId="{13A5BAAD-836D-4956-ADC9-D1D11F606502}" sibTransId="{7BD17C8C-A9F3-412C-A87C-801FBC01127C}"/>
    <dgm:cxn modelId="{302B29AD-B6BD-4F6D-B71C-A2B0CCCBD764}" type="presOf" srcId="{5E0F85CD-62BE-4BEF-B4C6-171094A498A3}" destId="{38D44227-D51C-411A-8F06-C3ACFC383FA9}" srcOrd="0" destOrd="0" presId="urn:microsoft.com/office/officeart/2005/8/layout/chevron2"/>
    <dgm:cxn modelId="{D95130B4-5504-413D-8643-C519065EA10D}" type="presOf" srcId="{D392EDA0-DAF2-4677-A1DA-BE01437246B8}" destId="{A0A60D19-B731-42E4-BA24-D3DE2AA28EAC}" srcOrd="0" destOrd="0" presId="urn:microsoft.com/office/officeart/2005/8/layout/chevron2"/>
    <dgm:cxn modelId="{3B40D5B8-765F-4CAF-957E-5E9CFFD5354A}" type="presOf" srcId="{50A7EA24-889C-4EEA-80AB-499CDA07AA81}" destId="{F7F2E2A0-11C1-4877-8CC0-3448BC5F858E}" srcOrd="0" destOrd="0" presId="urn:microsoft.com/office/officeart/2005/8/layout/chevron2"/>
    <dgm:cxn modelId="{3AA07DC5-EC31-44FE-8C9C-B6AAE9511B9D}" type="presOf" srcId="{81D03608-FE66-477D-B81B-60A15A9B0F73}" destId="{00F0B6B8-F36B-4678-A703-26746CE89230}" srcOrd="0" destOrd="0" presId="urn:microsoft.com/office/officeart/2005/8/layout/chevron2"/>
    <dgm:cxn modelId="{949FC4CC-4D3A-45E0-AAA2-37F98A793824}" type="presOf" srcId="{F74AC617-203C-4013-8738-D7EC82F731D6}" destId="{20360AF7-BF5E-4C26-ABAF-08FB431951EB}" srcOrd="0" destOrd="0" presId="urn:microsoft.com/office/officeart/2005/8/layout/chevron2"/>
    <dgm:cxn modelId="{1B0CADDE-7593-4804-A574-6A3B291DEF03}" srcId="{28046C35-3F74-4759-B711-D111E9EFA748}" destId="{F74AC617-203C-4013-8738-D7EC82F731D6}" srcOrd="0" destOrd="0" parTransId="{68215E1E-159D-4287-9326-8A0A30AD8F99}" sibTransId="{4BA6C154-F748-4BFC-A681-D3322666DE0D}"/>
    <dgm:cxn modelId="{21E04EDF-4C23-4CE2-80EC-54BF70442AA7}" type="presOf" srcId="{13D073E0-129C-47CE-BAF8-07B7D519FCED}" destId="{B28E4BA0-EAF7-4DA2-956C-B756F20A9FB8}" srcOrd="0" destOrd="0" presId="urn:microsoft.com/office/officeart/2005/8/layout/chevron2"/>
    <dgm:cxn modelId="{F5DDD8E8-4124-4453-B512-380AA2F56DD6}" srcId="{81D03608-FE66-477D-B81B-60A15A9B0F73}" destId="{28046C35-3F74-4759-B711-D111E9EFA748}" srcOrd="1" destOrd="0" parTransId="{059BD222-10B2-4A1C-9A65-CF74C8050315}" sibTransId="{D71E74F4-F95C-4095-943E-5BD63323152D}"/>
    <dgm:cxn modelId="{996558EB-E67D-4E67-A5E6-6626432051D8}" srcId="{D392EDA0-DAF2-4677-A1DA-BE01437246B8}" destId="{D7220A42-D98D-492B-AF51-F27D059DBADF}" srcOrd="0" destOrd="0" parTransId="{925E7B51-2185-4B2C-9154-FA6BBDEA581C}" sibTransId="{3E98D386-DD52-4385-893A-0414F071F806}"/>
    <dgm:cxn modelId="{6072D3F8-CE7F-458D-B79E-A28C6F4BB932}" type="presOf" srcId="{28046C35-3F74-4759-B711-D111E9EFA748}" destId="{766C6043-08D2-49BF-B81A-FAE2E6888EC7}" srcOrd="0" destOrd="0" presId="urn:microsoft.com/office/officeart/2005/8/layout/chevron2"/>
    <dgm:cxn modelId="{78F4F1B9-AE15-4A2A-880F-0EAAD9A2D98C}" type="presParOf" srcId="{00F0B6B8-F36B-4678-A703-26746CE89230}" destId="{8305B78A-AE97-4533-8FA3-DC9E88C0E248}" srcOrd="0" destOrd="0" presId="urn:microsoft.com/office/officeart/2005/8/layout/chevron2"/>
    <dgm:cxn modelId="{33E9BD4B-5959-43C8-8418-B1891AD7DF56}" type="presParOf" srcId="{8305B78A-AE97-4533-8FA3-DC9E88C0E248}" destId="{A49A4DD3-F618-46DE-B7F5-4A7B1BFDF53D}" srcOrd="0" destOrd="0" presId="urn:microsoft.com/office/officeart/2005/8/layout/chevron2"/>
    <dgm:cxn modelId="{7F46E55C-5006-4D4C-A01F-83A4186F5CCA}" type="presParOf" srcId="{8305B78A-AE97-4533-8FA3-DC9E88C0E248}" destId="{10FEE366-B2CB-48B8-BDB6-03FD675B4402}" srcOrd="1" destOrd="0" presId="urn:microsoft.com/office/officeart/2005/8/layout/chevron2"/>
    <dgm:cxn modelId="{7FB46219-5550-4130-9354-6E4442A8FA93}" type="presParOf" srcId="{00F0B6B8-F36B-4678-A703-26746CE89230}" destId="{8704BDCA-1A25-4CDB-BC5F-999EE0314A0C}" srcOrd="1" destOrd="0" presId="urn:microsoft.com/office/officeart/2005/8/layout/chevron2"/>
    <dgm:cxn modelId="{CE664500-B9CA-468B-9F5F-7025D325B222}" type="presParOf" srcId="{00F0B6B8-F36B-4678-A703-26746CE89230}" destId="{DACB4074-68B3-478F-B75A-1E56EE068488}" srcOrd="2" destOrd="0" presId="urn:microsoft.com/office/officeart/2005/8/layout/chevron2"/>
    <dgm:cxn modelId="{C4B6ED7A-731F-46C4-BD53-214A16DD89A7}" type="presParOf" srcId="{DACB4074-68B3-478F-B75A-1E56EE068488}" destId="{766C6043-08D2-49BF-B81A-FAE2E6888EC7}" srcOrd="0" destOrd="0" presId="urn:microsoft.com/office/officeart/2005/8/layout/chevron2"/>
    <dgm:cxn modelId="{63D3250A-8622-48E4-AE27-9F315EEBD949}" type="presParOf" srcId="{DACB4074-68B3-478F-B75A-1E56EE068488}" destId="{20360AF7-BF5E-4C26-ABAF-08FB431951EB}" srcOrd="1" destOrd="0" presId="urn:microsoft.com/office/officeart/2005/8/layout/chevron2"/>
    <dgm:cxn modelId="{3D1EF200-9907-4593-A801-585D1D3418F3}" type="presParOf" srcId="{00F0B6B8-F36B-4678-A703-26746CE89230}" destId="{40601D19-AF2E-4A1B-ACFA-8879524BDDBC}" srcOrd="3" destOrd="0" presId="urn:microsoft.com/office/officeart/2005/8/layout/chevron2"/>
    <dgm:cxn modelId="{6A40E44C-200F-41A3-9F64-5EC8B9C4C39E}" type="presParOf" srcId="{00F0B6B8-F36B-4678-A703-26746CE89230}" destId="{1B397E52-632E-4BBA-B5BB-F70BB967D012}" srcOrd="4" destOrd="0" presId="urn:microsoft.com/office/officeart/2005/8/layout/chevron2"/>
    <dgm:cxn modelId="{909B2F45-F539-40C1-84A2-EF877E358BCA}" type="presParOf" srcId="{1B397E52-632E-4BBA-B5BB-F70BB967D012}" destId="{B28E4BA0-EAF7-4DA2-956C-B756F20A9FB8}" srcOrd="0" destOrd="0" presId="urn:microsoft.com/office/officeart/2005/8/layout/chevron2"/>
    <dgm:cxn modelId="{B5C3346D-E5BD-447A-BF58-01195463B135}" type="presParOf" srcId="{1B397E52-632E-4BBA-B5BB-F70BB967D012}" destId="{AE7974CE-B791-4BDE-A310-9347E5DA5565}" srcOrd="1" destOrd="0" presId="urn:microsoft.com/office/officeart/2005/8/layout/chevron2"/>
    <dgm:cxn modelId="{18179DE1-43CB-48B4-B736-F97704DE596B}" type="presParOf" srcId="{00F0B6B8-F36B-4678-A703-26746CE89230}" destId="{5A76B577-D285-430B-88F8-2060F4CDBF6B}" srcOrd="5" destOrd="0" presId="urn:microsoft.com/office/officeart/2005/8/layout/chevron2"/>
    <dgm:cxn modelId="{7978BD83-7714-4C1E-A935-C72E46543DEF}" type="presParOf" srcId="{00F0B6B8-F36B-4678-A703-26746CE89230}" destId="{B0ACFFAE-BC11-493D-9EE1-74CDD8CC1F95}" srcOrd="6" destOrd="0" presId="urn:microsoft.com/office/officeart/2005/8/layout/chevron2"/>
    <dgm:cxn modelId="{0F6D29B6-C7E3-4344-BBA4-3655E1EC5434}" type="presParOf" srcId="{B0ACFFAE-BC11-493D-9EE1-74CDD8CC1F95}" destId="{F7F2E2A0-11C1-4877-8CC0-3448BC5F858E}" srcOrd="0" destOrd="0" presId="urn:microsoft.com/office/officeart/2005/8/layout/chevron2"/>
    <dgm:cxn modelId="{D453D78D-AA26-4395-9F14-E4C345126297}" type="presParOf" srcId="{B0ACFFAE-BC11-493D-9EE1-74CDD8CC1F95}" destId="{BDC2E794-3E9D-4780-8FC4-445937577FE2}" srcOrd="1" destOrd="0" presId="urn:microsoft.com/office/officeart/2005/8/layout/chevron2"/>
    <dgm:cxn modelId="{7A0CED16-CD92-4BC9-AAE9-67EF92D44CD9}" type="presParOf" srcId="{00F0B6B8-F36B-4678-A703-26746CE89230}" destId="{2FE33B92-07E9-45A4-8CAA-81953FB2CECD}" srcOrd="7" destOrd="0" presId="urn:microsoft.com/office/officeart/2005/8/layout/chevron2"/>
    <dgm:cxn modelId="{94C745E3-8374-4EAD-868D-C703F74EC6DF}" type="presParOf" srcId="{00F0B6B8-F36B-4678-A703-26746CE89230}" destId="{14845420-7677-4778-867B-40AB94AEEE2D}" srcOrd="8" destOrd="0" presId="urn:microsoft.com/office/officeart/2005/8/layout/chevron2"/>
    <dgm:cxn modelId="{85665F89-B6A3-4D27-8308-97EF26A9459B}" type="presParOf" srcId="{14845420-7677-4778-867B-40AB94AEEE2D}" destId="{38D44227-D51C-411A-8F06-C3ACFC383FA9}" srcOrd="0" destOrd="0" presId="urn:microsoft.com/office/officeart/2005/8/layout/chevron2"/>
    <dgm:cxn modelId="{BD8686A3-1F04-4B82-9487-C452716099BC}" type="presParOf" srcId="{14845420-7677-4778-867B-40AB94AEEE2D}" destId="{0937EFF0-0764-42AE-A159-FFA783178426}" srcOrd="1" destOrd="0" presId="urn:microsoft.com/office/officeart/2005/8/layout/chevron2"/>
    <dgm:cxn modelId="{CFD064D7-01DC-4E19-85E3-960C828B8CC4}" type="presParOf" srcId="{00F0B6B8-F36B-4678-A703-26746CE89230}" destId="{BA57B08F-1166-4CA0-907C-A7C8DD3236BD}" srcOrd="9" destOrd="0" presId="urn:microsoft.com/office/officeart/2005/8/layout/chevron2"/>
    <dgm:cxn modelId="{CA506EA3-C467-407C-B33B-DCE001C9A136}" type="presParOf" srcId="{00F0B6B8-F36B-4678-A703-26746CE89230}" destId="{F07FE9E3-6626-4C54-AA14-926D608D0EAB}" srcOrd="10" destOrd="0" presId="urn:microsoft.com/office/officeart/2005/8/layout/chevron2"/>
    <dgm:cxn modelId="{FC8674F7-F376-4B34-86C4-C9B33BE6FB47}" type="presParOf" srcId="{F07FE9E3-6626-4C54-AA14-926D608D0EAB}" destId="{A0A60D19-B731-42E4-BA24-D3DE2AA28EAC}" srcOrd="0" destOrd="0" presId="urn:microsoft.com/office/officeart/2005/8/layout/chevron2"/>
    <dgm:cxn modelId="{2974C960-7BB0-48B8-B852-EAC4957E3F93}" type="presParOf" srcId="{F07FE9E3-6626-4C54-AA14-926D608D0EAB}" destId="{508B1A28-A339-480F-9D2F-410B931398E0}" srcOrd="1" destOrd="0" presId="urn:microsoft.com/office/officeart/2005/8/layout/chevron2"/>
  </dgm:cxnLst>
  <dgm:bg/>
  <dgm:whole>
    <a:ln w="38100"/>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1D03608-FE66-477D-B81B-60A15A9B0F73}"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SG"/>
        </a:p>
      </dgm:t>
    </dgm:pt>
    <dgm:pt modelId="{6A1E49CD-BE64-433F-8B68-43B45F0B82E4}">
      <dgm:prSet phldrT="[Text]" custT="1"/>
      <dgm:spPr/>
      <dgm:t>
        <a:bodyPr/>
        <a:lstStyle/>
        <a:p>
          <a:pPr>
            <a:buNone/>
          </a:pPr>
          <a:r>
            <a:rPr lang="en-SG" sz="2800" b="1" i="0" cap="none" spc="0" dirty="0">
              <a:ln w="0"/>
              <a:solidFill>
                <a:schemeClr val="tx1"/>
              </a:solidFill>
              <a:effectLst/>
              <a:latin typeface="Graphik Semibold" panose="020B0703030202060203" pitchFamily="34" charset="0"/>
            </a:rPr>
            <a:t>Problem Definition</a:t>
          </a:r>
        </a:p>
      </dgm:t>
    </dgm:pt>
    <dgm:pt modelId="{D8734BE1-A856-4311-80B3-C71FF5229C22}" type="parTrans" cxnId="{84A19145-AE90-4362-BCFD-6806BEBFA50F}">
      <dgm:prSet/>
      <dgm:spPr/>
      <dgm:t>
        <a:bodyPr/>
        <a:lstStyle/>
        <a:p>
          <a:endParaRPr lang="en-SG" sz="2800" b="1" i="0" cap="none" spc="0">
            <a:ln w="0"/>
            <a:solidFill>
              <a:schemeClr val="tx1"/>
            </a:solidFill>
            <a:effectLst/>
            <a:latin typeface="Graphik Semibold" panose="020B0703030202060203" pitchFamily="34" charset="0"/>
          </a:endParaRPr>
        </a:p>
      </dgm:t>
    </dgm:pt>
    <dgm:pt modelId="{DE42BC7B-277B-4C66-835D-4770BD8A9D92}" type="sibTrans" cxnId="{84A19145-AE90-4362-BCFD-6806BEBFA50F}">
      <dgm:prSet/>
      <dgm:spPr/>
      <dgm:t>
        <a:bodyPr/>
        <a:lstStyle/>
        <a:p>
          <a:endParaRPr lang="en-SG" sz="2800" b="1" i="0" cap="none" spc="0">
            <a:ln w="0"/>
            <a:solidFill>
              <a:schemeClr val="tx1"/>
            </a:solidFill>
            <a:effectLst/>
            <a:latin typeface="Graphik Semibold" panose="020B0703030202060203" pitchFamily="34" charset="0"/>
          </a:endParaRPr>
        </a:p>
      </dgm:t>
    </dgm:pt>
    <dgm:pt modelId="{F74AC617-203C-4013-8738-D7EC82F731D6}">
      <dgm:prSet phldrT="[Text]" custT="1"/>
      <dgm:spPr/>
      <dgm:t>
        <a:bodyPr/>
        <a:lstStyle/>
        <a:p>
          <a:pPr>
            <a:buNone/>
          </a:pPr>
          <a:r>
            <a:rPr lang="en-US" sz="2800" b="1" i="0" cap="none" spc="0">
              <a:ln w="0"/>
              <a:solidFill>
                <a:schemeClr val="tx1"/>
              </a:solidFill>
              <a:effectLst/>
              <a:latin typeface="Graphik Semibold" panose="020B0703030202060203" pitchFamily="34" charset="0"/>
            </a:rPr>
            <a:t>Data collection and preparation</a:t>
          </a:r>
          <a:endParaRPr lang="en-SG" sz="2800" b="1" i="0" cap="none" spc="0" dirty="0">
            <a:ln w="0"/>
            <a:solidFill>
              <a:schemeClr val="tx1"/>
            </a:solidFill>
            <a:effectLst/>
            <a:latin typeface="Graphik Semibold" panose="020B0703030202060203" pitchFamily="34" charset="0"/>
          </a:endParaRPr>
        </a:p>
      </dgm:t>
    </dgm:pt>
    <dgm:pt modelId="{68215E1E-159D-4287-9326-8A0A30AD8F99}" type="parTrans" cxnId="{1B0CADDE-7593-4804-A574-6A3B291DEF03}">
      <dgm:prSet/>
      <dgm:spPr/>
      <dgm:t>
        <a:bodyPr/>
        <a:lstStyle/>
        <a:p>
          <a:endParaRPr lang="en-SG" sz="2800" b="1" i="0" cap="none" spc="0">
            <a:ln w="0"/>
            <a:solidFill>
              <a:schemeClr val="tx1"/>
            </a:solidFill>
            <a:effectLst/>
            <a:latin typeface="Graphik Semibold" panose="020B0703030202060203" pitchFamily="34" charset="0"/>
          </a:endParaRPr>
        </a:p>
      </dgm:t>
    </dgm:pt>
    <dgm:pt modelId="{4BA6C154-F748-4BFC-A681-D3322666DE0D}" type="sibTrans" cxnId="{1B0CADDE-7593-4804-A574-6A3B291DEF03}">
      <dgm:prSet/>
      <dgm:spPr/>
      <dgm:t>
        <a:bodyPr/>
        <a:lstStyle/>
        <a:p>
          <a:endParaRPr lang="en-SG" sz="2800" b="1" i="0" cap="none" spc="0">
            <a:ln w="0"/>
            <a:solidFill>
              <a:schemeClr val="tx1"/>
            </a:solidFill>
            <a:effectLst/>
            <a:latin typeface="Graphik Semibold" panose="020B0703030202060203" pitchFamily="34" charset="0"/>
          </a:endParaRPr>
        </a:p>
      </dgm:t>
    </dgm:pt>
    <dgm:pt modelId="{5CDB6A3D-2126-47FD-B885-A32AA6B7F3BE}">
      <dgm:prSet phldrT="[Text]" custT="1"/>
      <dgm:spPr>
        <a:solidFill>
          <a:srgbClr val="FFC000"/>
        </a:solidFill>
        <a:ln>
          <a:noFill/>
        </a:ln>
        <a:effectLst>
          <a:outerShdw blurRad="50800" dist="38100" dir="2700000" algn="tl" rotWithShape="0">
            <a:prstClr val="black">
              <a:alpha val="40000"/>
            </a:prstClr>
          </a:outerShdw>
        </a:effectLst>
      </dgm:spPr>
      <dgm:t>
        <a:bodyPr/>
        <a:lstStyle/>
        <a:p>
          <a:pPr>
            <a:buNone/>
          </a:pPr>
          <a:r>
            <a:rPr lang="en-SG" sz="2800" b="1" i="0" cap="none" spc="0" dirty="0">
              <a:ln w="0"/>
              <a:solidFill>
                <a:schemeClr val="tx1"/>
              </a:solidFill>
              <a:effectLst/>
              <a:latin typeface="Graphik Semibold" panose="020B0703030202060203" pitchFamily="34" charset="0"/>
            </a:rPr>
            <a:t>Data Exploration</a:t>
          </a:r>
        </a:p>
      </dgm:t>
    </dgm:pt>
    <dgm:pt modelId="{354FF2A9-2963-40B7-8E75-04C4D9BB9F0F}" type="parTrans" cxnId="{08854671-F3FB-44B3-8FCE-66766E8ABA1F}">
      <dgm:prSet/>
      <dgm:spPr/>
      <dgm:t>
        <a:bodyPr/>
        <a:lstStyle/>
        <a:p>
          <a:endParaRPr lang="en-SG" sz="2800" b="1" i="0" cap="none" spc="0">
            <a:ln w="0"/>
            <a:solidFill>
              <a:schemeClr val="tx1"/>
            </a:solidFill>
            <a:effectLst/>
            <a:latin typeface="Graphik Semibold" panose="020B0703030202060203" pitchFamily="34" charset="0"/>
          </a:endParaRPr>
        </a:p>
      </dgm:t>
    </dgm:pt>
    <dgm:pt modelId="{DE53E30C-2426-4DA6-8645-5C2CEF9655B1}" type="sibTrans" cxnId="{08854671-F3FB-44B3-8FCE-66766E8ABA1F}">
      <dgm:prSet/>
      <dgm:spPr/>
      <dgm:t>
        <a:bodyPr/>
        <a:lstStyle/>
        <a:p>
          <a:endParaRPr lang="en-SG" sz="2800" b="1" i="0" cap="none" spc="0">
            <a:ln w="0"/>
            <a:solidFill>
              <a:schemeClr val="tx1"/>
            </a:solidFill>
            <a:effectLst/>
            <a:latin typeface="Graphik Semibold" panose="020B0703030202060203" pitchFamily="34" charset="0"/>
          </a:endParaRPr>
        </a:p>
      </dgm:t>
    </dgm:pt>
    <dgm:pt modelId="{9FC7F592-CF34-482C-8566-F7D4ABA982AA}">
      <dgm:prSet phldrT="[Text]" custT="1"/>
      <dgm:spPr/>
      <dgm:t>
        <a:bodyPr/>
        <a:lstStyle/>
        <a:p>
          <a:pPr>
            <a:buNone/>
          </a:pPr>
          <a:r>
            <a:rPr lang="en-US" sz="2800" b="1" i="0" cap="none" spc="0">
              <a:ln w="0"/>
              <a:solidFill>
                <a:schemeClr val="tx1"/>
              </a:solidFill>
              <a:effectLst/>
              <a:latin typeface="Graphik Semibold" panose="020B0703030202060203" pitchFamily="34" charset="0"/>
            </a:rPr>
            <a:t>Data Modeling</a:t>
          </a:r>
          <a:endParaRPr lang="en-SG" sz="2800" b="1" i="0" cap="none" spc="0" dirty="0">
            <a:ln w="0"/>
            <a:solidFill>
              <a:schemeClr val="tx1"/>
            </a:solidFill>
            <a:effectLst/>
            <a:latin typeface="Graphik Semibold" panose="020B0703030202060203" pitchFamily="34" charset="0"/>
          </a:endParaRPr>
        </a:p>
      </dgm:t>
    </dgm:pt>
    <dgm:pt modelId="{8C290D98-3217-4B90-993C-ECA8C9DCDEBD}" type="parTrans" cxnId="{2EE48508-424F-443B-A8DA-8E901BD9583B}">
      <dgm:prSet/>
      <dgm:spPr/>
      <dgm:t>
        <a:bodyPr/>
        <a:lstStyle/>
        <a:p>
          <a:endParaRPr lang="en-SG" sz="2800" b="1" i="0" cap="none" spc="0">
            <a:ln w="0"/>
            <a:solidFill>
              <a:schemeClr val="tx1"/>
            </a:solidFill>
            <a:effectLst/>
            <a:latin typeface="Graphik Semibold" panose="020B0703030202060203" pitchFamily="34" charset="0"/>
          </a:endParaRPr>
        </a:p>
      </dgm:t>
    </dgm:pt>
    <dgm:pt modelId="{A7A75DB9-E567-4B08-A0E9-0CFA4AC2BBC8}" type="sibTrans" cxnId="{2EE48508-424F-443B-A8DA-8E901BD9583B}">
      <dgm:prSet/>
      <dgm:spPr/>
      <dgm:t>
        <a:bodyPr/>
        <a:lstStyle/>
        <a:p>
          <a:endParaRPr lang="en-SG" sz="2800" b="1" i="0" cap="none" spc="0">
            <a:ln w="0"/>
            <a:solidFill>
              <a:schemeClr val="tx1"/>
            </a:solidFill>
            <a:effectLst/>
            <a:latin typeface="Graphik Semibold" panose="020B0703030202060203" pitchFamily="34" charset="0"/>
          </a:endParaRPr>
        </a:p>
      </dgm:t>
    </dgm:pt>
    <dgm:pt modelId="{50A7EA24-889C-4EEA-80AB-499CDA07AA81}">
      <dgm:prSet phldrT="[Text]" custT="1"/>
      <dgm:spPr/>
      <dgm:t>
        <a:bodyPr/>
        <a:lstStyle/>
        <a:p>
          <a:r>
            <a:rPr lang="en-US" sz="2800" b="1" i="0" cap="none" spc="0">
              <a:ln w="0"/>
              <a:solidFill>
                <a:schemeClr val="tx1"/>
              </a:solidFill>
              <a:effectLst/>
              <a:latin typeface="Graphik Semibold" panose="020B0703030202060203" pitchFamily="34" charset="0"/>
            </a:rPr>
            <a:t>4</a:t>
          </a:r>
          <a:endParaRPr lang="en-SG" sz="2800" b="1" i="0" cap="none" spc="0" dirty="0">
            <a:ln w="0"/>
            <a:solidFill>
              <a:schemeClr val="tx1"/>
            </a:solidFill>
            <a:effectLst/>
            <a:latin typeface="Graphik Semibold" panose="020B0703030202060203" pitchFamily="34" charset="0"/>
          </a:endParaRPr>
        </a:p>
      </dgm:t>
    </dgm:pt>
    <dgm:pt modelId="{32CB9E78-D657-4C8A-A42C-D25B7052E4FB}" type="parTrans" cxnId="{A1586733-A1E5-46F9-915B-4383BB1ADA44}">
      <dgm:prSet/>
      <dgm:spPr/>
      <dgm:t>
        <a:bodyPr/>
        <a:lstStyle/>
        <a:p>
          <a:endParaRPr lang="en-SG" sz="2800" b="1" i="0" cap="none" spc="0">
            <a:ln w="0"/>
            <a:solidFill>
              <a:schemeClr val="tx1"/>
            </a:solidFill>
            <a:effectLst/>
            <a:latin typeface="Graphik Semibold" panose="020B0703030202060203" pitchFamily="34" charset="0"/>
          </a:endParaRPr>
        </a:p>
      </dgm:t>
    </dgm:pt>
    <dgm:pt modelId="{217CBA7E-3D38-4D83-B23A-CF780A94BB49}" type="sibTrans" cxnId="{A1586733-A1E5-46F9-915B-4383BB1ADA44}">
      <dgm:prSet/>
      <dgm:spPr/>
      <dgm:t>
        <a:bodyPr/>
        <a:lstStyle/>
        <a:p>
          <a:endParaRPr lang="en-SG" sz="2800" b="1" i="0" cap="none" spc="0">
            <a:ln w="0"/>
            <a:solidFill>
              <a:schemeClr val="tx1"/>
            </a:solidFill>
            <a:effectLst/>
            <a:latin typeface="Graphik Semibold" panose="020B0703030202060203" pitchFamily="34" charset="0"/>
          </a:endParaRPr>
        </a:p>
      </dgm:t>
    </dgm:pt>
    <dgm:pt modelId="{CAC43394-A858-46BD-A13F-9164BD6D6EB8}">
      <dgm:prSet phldrT="[Text]" custT="1"/>
      <dgm:spPr/>
      <dgm:t>
        <a:bodyPr/>
        <a:lstStyle/>
        <a:p>
          <a:pPr>
            <a:buNone/>
          </a:pPr>
          <a:r>
            <a:rPr lang="en-SG" sz="2800" b="1" i="0" cap="none" spc="0">
              <a:ln w="0"/>
              <a:solidFill>
                <a:schemeClr val="tx1"/>
              </a:solidFill>
              <a:effectLst/>
              <a:latin typeface="Graphik Semibold" panose="020B0703030202060203" pitchFamily="34" charset="0"/>
            </a:rPr>
            <a:t>Reflection or Inference Phase</a:t>
          </a:r>
          <a:endParaRPr lang="en-SG" sz="2800" b="1" i="0" cap="none" spc="0" dirty="0">
            <a:ln w="0"/>
            <a:solidFill>
              <a:schemeClr val="tx1"/>
            </a:solidFill>
            <a:effectLst/>
            <a:latin typeface="Graphik Semibold" panose="020B0703030202060203" pitchFamily="34" charset="0"/>
          </a:endParaRPr>
        </a:p>
      </dgm:t>
    </dgm:pt>
    <dgm:pt modelId="{627ABBDA-6D33-4F47-A665-016FCADA0588}" type="parTrans" cxnId="{5B7EBE10-54FA-4F3D-AC40-A623572A982C}">
      <dgm:prSet/>
      <dgm:spPr/>
      <dgm:t>
        <a:bodyPr/>
        <a:lstStyle/>
        <a:p>
          <a:endParaRPr lang="en-SG" sz="2800" b="1" i="0" cap="none" spc="0">
            <a:ln w="0"/>
            <a:solidFill>
              <a:schemeClr val="tx1"/>
            </a:solidFill>
            <a:effectLst/>
            <a:latin typeface="Graphik Semibold" panose="020B0703030202060203" pitchFamily="34" charset="0"/>
          </a:endParaRPr>
        </a:p>
      </dgm:t>
    </dgm:pt>
    <dgm:pt modelId="{0402CE38-9073-4A70-A6D0-10343A578A85}" type="sibTrans" cxnId="{5B7EBE10-54FA-4F3D-AC40-A623572A982C}">
      <dgm:prSet/>
      <dgm:spPr/>
      <dgm:t>
        <a:bodyPr/>
        <a:lstStyle/>
        <a:p>
          <a:endParaRPr lang="en-SG" sz="2800" b="1" i="0" cap="none" spc="0">
            <a:ln w="0"/>
            <a:solidFill>
              <a:schemeClr val="tx1"/>
            </a:solidFill>
            <a:effectLst/>
            <a:latin typeface="Graphik Semibold" panose="020B0703030202060203" pitchFamily="34" charset="0"/>
          </a:endParaRPr>
        </a:p>
      </dgm:t>
    </dgm:pt>
    <dgm:pt modelId="{5E0F85CD-62BE-4BEF-B4C6-171094A498A3}">
      <dgm:prSet phldrT="[Text]" custT="1"/>
      <dgm:spPr/>
      <dgm:t>
        <a:bodyPr/>
        <a:lstStyle/>
        <a:p>
          <a:r>
            <a:rPr lang="en-US" sz="2800" b="1" i="0" cap="none" spc="0">
              <a:ln w="0"/>
              <a:solidFill>
                <a:schemeClr val="tx1"/>
              </a:solidFill>
              <a:effectLst/>
              <a:latin typeface="Graphik Semibold" panose="020B0703030202060203" pitchFamily="34" charset="0"/>
            </a:rPr>
            <a:t>5</a:t>
          </a:r>
          <a:endParaRPr lang="en-SG" sz="2800" b="1" i="0" cap="none" spc="0" dirty="0">
            <a:ln w="0"/>
            <a:solidFill>
              <a:schemeClr val="tx1"/>
            </a:solidFill>
            <a:effectLst/>
            <a:latin typeface="Graphik Semibold" panose="020B0703030202060203" pitchFamily="34" charset="0"/>
          </a:endParaRPr>
        </a:p>
      </dgm:t>
    </dgm:pt>
    <dgm:pt modelId="{5A211483-5CFF-4DA6-A7C2-1E217828EB7F}" type="parTrans" cxnId="{4404DE51-0A12-4F0E-8E3A-B078538713B8}">
      <dgm:prSet/>
      <dgm:spPr/>
      <dgm:t>
        <a:bodyPr/>
        <a:lstStyle/>
        <a:p>
          <a:endParaRPr lang="en-SG" sz="2800" b="1" i="0" cap="none" spc="0">
            <a:ln w="0"/>
            <a:solidFill>
              <a:schemeClr val="tx1"/>
            </a:solidFill>
            <a:effectLst/>
            <a:latin typeface="Graphik Semibold" panose="020B0703030202060203" pitchFamily="34" charset="0"/>
          </a:endParaRPr>
        </a:p>
      </dgm:t>
    </dgm:pt>
    <dgm:pt modelId="{68EE7C17-8DC9-43FD-994D-25C8CE07CA54}" type="sibTrans" cxnId="{4404DE51-0A12-4F0E-8E3A-B078538713B8}">
      <dgm:prSet/>
      <dgm:spPr/>
      <dgm:t>
        <a:bodyPr/>
        <a:lstStyle/>
        <a:p>
          <a:endParaRPr lang="en-SG" sz="2800" b="1" i="0" cap="none" spc="0">
            <a:ln w="0"/>
            <a:solidFill>
              <a:schemeClr val="tx1"/>
            </a:solidFill>
            <a:effectLst/>
            <a:latin typeface="Graphik Semibold" panose="020B0703030202060203" pitchFamily="34" charset="0"/>
          </a:endParaRPr>
        </a:p>
      </dgm:t>
    </dgm:pt>
    <dgm:pt modelId="{D7220A42-D98D-492B-AF51-F27D059DBADF}">
      <dgm:prSet phldrT="[Text]" custT="1"/>
      <dgm:spPr/>
      <dgm:t>
        <a:bodyPr/>
        <a:lstStyle/>
        <a:p>
          <a:pPr>
            <a:buNone/>
          </a:pPr>
          <a:r>
            <a:rPr lang="en-SG" sz="2800" b="1" i="0" cap="none" spc="0">
              <a:ln w="0"/>
              <a:solidFill>
                <a:schemeClr val="tx1"/>
              </a:solidFill>
              <a:effectLst/>
              <a:latin typeface="Graphik Semibold" panose="020B0703030202060203" pitchFamily="34" charset="0"/>
            </a:rPr>
            <a:t>Communicating &amp; Visualizing Results</a:t>
          </a:r>
          <a:endParaRPr lang="en-SG" sz="2800" b="1" i="0" cap="none" spc="0" dirty="0">
            <a:ln w="0"/>
            <a:solidFill>
              <a:schemeClr val="tx1"/>
            </a:solidFill>
            <a:effectLst/>
            <a:latin typeface="Graphik Semibold" panose="020B0703030202060203" pitchFamily="34" charset="0"/>
          </a:endParaRPr>
        </a:p>
      </dgm:t>
    </dgm:pt>
    <dgm:pt modelId="{925E7B51-2185-4B2C-9154-FA6BBDEA581C}" type="parTrans" cxnId="{996558EB-E67D-4E67-A5E6-6626432051D8}">
      <dgm:prSet/>
      <dgm:spPr/>
      <dgm:t>
        <a:bodyPr/>
        <a:lstStyle/>
        <a:p>
          <a:endParaRPr lang="en-SG" sz="2800" b="1" i="0" cap="none" spc="0">
            <a:ln w="0"/>
            <a:solidFill>
              <a:schemeClr val="tx1"/>
            </a:solidFill>
            <a:effectLst/>
            <a:latin typeface="Graphik Semibold" panose="020B0703030202060203" pitchFamily="34" charset="0"/>
          </a:endParaRPr>
        </a:p>
      </dgm:t>
    </dgm:pt>
    <dgm:pt modelId="{3E98D386-DD52-4385-893A-0414F071F806}" type="sibTrans" cxnId="{996558EB-E67D-4E67-A5E6-6626432051D8}">
      <dgm:prSet/>
      <dgm:spPr/>
      <dgm:t>
        <a:bodyPr/>
        <a:lstStyle/>
        <a:p>
          <a:endParaRPr lang="en-SG" sz="2800" b="1" i="0" cap="none" spc="0">
            <a:ln w="0"/>
            <a:solidFill>
              <a:schemeClr val="tx1"/>
            </a:solidFill>
            <a:effectLst/>
            <a:latin typeface="Graphik Semibold" panose="020B0703030202060203" pitchFamily="34" charset="0"/>
          </a:endParaRPr>
        </a:p>
      </dgm:t>
    </dgm:pt>
    <dgm:pt modelId="{D392EDA0-DAF2-4677-A1DA-BE01437246B8}">
      <dgm:prSet phldrT="[Text]" custT="1"/>
      <dgm:spPr/>
      <dgm:t>
        <a:bodyPr/>
        <a:lstStyle/>
        <a:p>
          <a:r>
            <a:rPr lang="en-US" sz="2800" b="1" i="0" cap="none" spc="0">
              <a:ln w="0"/>
              <a:solidFill>
                <a:schemeClr val="tx1"/>
              </a:solidFill>
              <a:effectLst/>
              <a:latin typeface="Graphik Semibold" panose="020B0703030202060203" pitchFamily="34" charset="0"/>
            </a:rPr>
            <a:t>6</a:t>
          </a:r>
          <a:endParaRPr lang="en-SG" sz="2800" b="1" i="0" cap="none" spc="0" dirty="0">
            <a:ln w="0"/>
            <a:solidFill>
              <a:schemeClr val="tx1"/>
            </a:solidFill>
            <a:effectLst/>
            <a:latin typeface="Graphik Semibold" panose="020B0703030202060203" pitchFamily="34" charset="0"/>
          </a:endParaRPr>
        </a:p>
      </dgm:t>
    </dgm:pt>
    <dgm:pt modelId="{14162C79-C326-404E-A9E2-A210609BD68C}" type="parTrans" cxnId="{A4EC9E5C-3B7B-4BA3-804B-F10A5B85A62F}">
      <dgm:prSet/>
      <dgm:spPr/>
      <dgm:t>
        <a:bodyPr/>
        <a:lstStyle/>
        <a:p>
          <a:endParaRPr lang="en-SG" sz="2800" b="1" i="0" cap="none" spc="0">
            <a:ln w="0"/>
            <a:solidFill>
              <a:schemeClr val="tx1"/>
            </a:solidFill>
            <a:effectLst/>
            <a:latin typeface="Graphik Semibold" panose="020B0703030202060203" pitchFamily="34" charset="0"/>
          </a:endParaRPr>
        </a:p>
      </dgm:t>
    </dgm:pt>
    <dgm:pt modelId="{7A9F0919-7502-4BBD-AC97-87D20B0F9361}" type="sibTrans" cxnId="{A4EC9E5C-3B7B-4BA3-804B-F10A5B85A62F}">
      <dgm:prSet/>
      <dgm:spPr/>
      <dgm:t>
        <a:bodyPr/>
        <a:lstStyle/>
        <a:p>
          <a:endParaRPr lang="en-SG" sz="2800" b="1" i="0" cap="none" spc="0">
            <a:ln w="0"/>
            <a:solidFill>
              <a:schemeClr val="tx1"/>
            </a:solidFill>
            <a:effectLst/>
            <a:latin typeface="Graphik Semibold" panose="020B0703030202060203" pitchFamily="34" charset="0"/>
          </a:endParaRPr>
        </a:p>
      </dgm:t>
    </dgm:pt>
    <dgm:pt modelId="{13D073E0-129C-47CE-BAF8-07B7D519FCED}">
      <dgm:prSet phldrT="[Text]" custT="1"/>
      <dgm:spPr>
        <a:solidFill>
          <a:srgbClr val="FFC000"/>
        </a:solidFill>
        <a:ln>
          <a:noFill/>
        </a:ln>
        <a:effectLst>
          <a:outerShdw blurRad="50800" dist="38100" dir="2700000" algn="tl" rotWithShape="0">
            <a:prstClr val="black">
              <a:alpha val="40000"/>
            </a:prstClr>
          </a:outerShdw>
        </a:effectLst>
      </dgm:spPr>
      <dgm:t>
        <a:bodyPr/>
        <a:lstStyle/>
        <a:p>
          <a:r>
            <a:rPr lang="en-US" sz="2800" b="1" i="0" cap="none" spc="0">
              <a:ln w="0"/>
              <a:solidFill>
                <a:schemeClr val="tx1"/>
              </a:solidFill>
              <a:effectLst/>
              <a:latin typeface="Graphik Semibold" panose="020B0703030202060203" pitchFamily="34" charset="0"/>
            </a:rPr>
            <a:t>3</a:t>
          </a:r>
          <a:endParaRPr lang="en-SG" sz="2800" b="1" i="0" cap="none" spc="0" dirty="0">
            <a:ln w="0"/>
            <a:solidFill>
              <a:schemeClr val="tx1"/>
            </a:solidFill>
            <a:effectLst/>
            <a:latin typeface="Graphik Semibold" panose="020B0703030202060203" pitchFamily="34" charset="0"/>
          </a:endParaRPr>
        </a:p>
      </dgm:t>
    </dgm:pt>
    <dgm:pt modelId="{098D1FF9-8F7E-4959-AE3D-660988349F96}" type="parTrans" cxnId="{DC134F0B-1522-4FE8-97F1-B4122DE78A7F}">
      <dgm:prSet/>
      <dgm:spPr/>
      <dgm:t>
        <a:bodyPr/>
        <a:lstStyle/>
        <a:p>
          <a:endParaRPr lang="en-SG" sz="2800" b="1" i="0" cap="none" spc="0">
            <a:ln w="0"/>
            <a:solidFill>
              <a:schemeClr val="tx1"/>
            </a:solidFill>
            <a:effectLst/>
            <a:latin typeface="Graphik Semibold" panose="020B0703030202060203" pitchFamily="34" charset="0"/>
          </a:endParaRPr>
        </a:p>
      </dgm:t>
    </dgm:pt>
    <dgm:pt modelId="{18E31D22-4C30-4AD9-A58D-335A1458D4AA}" type="sibTrans" cxnId="{DC134F0B-1522-4FE8-97F1-B4122DE78A7F}">
      <dgm:prSet/>
      <dgm:spPr/>
      <dgm:t>
        <a:bodyPr/>
        <a:lstStyle/>
        <a:p>
          <a:endParaRPr lang="en-SG" sz="2800" b="1" i="0" cap="none" spc="0">
            <a:ln w="0"/>
            <a:solidFill>
              <a:schemeClr val="tx1"/>
            </a:solidFill>
            <a:effectLst/>
            <a:latin typeface="Graphik Semibold" panose="020B0703030202060203" pitchFamily="34" charset="0"/>
          </a:endParaRPr>
        </a:p>
      </dgm:t>
    </dgm:pt>
    <dgm:pt modelId="{28046C35-3F74-4759-B711-D111E9EFA748}">
      <dgm:prSet phldrT="[Text]" custT="1"/>
      <dgm:spPr/>
      <dgm:t>
        <a:bodyPr/>
        <a:lstStyle/>
        <a:p>
          <a:r>
            <a:rPr lang="en-US" sz="2800" b="1" i="0" cap="none" spc="0">
              <a:ln w="0"/>
              <a:solidFill>
                <a:schemeClr val="tx1"/>
              </a:solidFill>
              <a:effectLst/>
              <a:latin typeface="Graphik Semibold" panose="020B0703030202060203" pitchFamily="34" charset="0"/>
            </a:rPr>
            <a:t>2</a:t>
          </a:r>
          <a:endParaRPr lang="en-SG" sz="2800" b="1" i="0" cap="none" spc="0" dirty="0">
            <a:ln w="0"/>
            <a:solidFill>
              <a:schemeClr val="tx1"/>
            </a:solidFill>
            <a:effectLst/>
            <a:latin typeface="Graphik Semibold" panose="020B0703030202060203" pitchFamily="34" charset="0"/>
          </a:endParaRPr>
        </a:p>
      </dgm:t>
    </dgm:pt>
    <dgm:pt modelId="{059BD222-10B2-4A1C-9A65-CF74C8050315}" type="parTrans" cxnId="{F5DDD8E8-4124-4453-B512-380AA2F56DD6}">
      <dgm:prSet/>
      <dgm:spPr/>
      <dgm:t>
        <a:bodyPr/>
        <a:lstStyle/>
        <a:p>
          <a:endParaRPr lang="en-SG" sz="2800" b="1" i="0" cap="none" spc="0">
            <a:ln w="0"/>
            <a:solidFill>
              <a:schemeClr val="tx1"/>
            </a:solidFill>
            <a:effectLst/>
            <a:latin typeface="Graphik Semibold" panose="020B0703030202060203" pitchFamily="34" charset="0"/>
          </a:endParaRPr>
        </a:p>
      </dgm:t>
    </dgm:pt>
    <dgm:pt modelId="{D71E74F4-F95C-4095-943E-5BD63323152D}" type="sibTrans" cxnId="{F5DDD8E8-4124-4453-B512-380AA2F56DD6}">
      <dgm:prSet/>
      <dgm:spPr/>
      <dgm:t>
        <a:bodyPr/>
        <a:lstStyle/>
        <a:p>
          <a:endParaRPr lang="en-SG" sz="2800" b="1" i="0" cap="none" spc="0">
            <a:ln w="0"/>
            <a:solidFill>
              <a:schemeClr val="tx1"/>
            </a:solidFill>
            <a:effectLst/>
            <a:latin typeface="Graphik Semibold" panose="020B0703030202060203" pitchFamily="34" charset="0"/>
          </a:endParaRPr>
        </a:p>
      </dgm:t>
    </dgm:pt>
    <dgm:pt modelId="{1F3670D7-48AD-4AFA-9B2B-75A28CD31371}">
      <dgm:prSet phldrT="[Text]" custT="1"/>
      <dgm:spPr/>
      <dgm:t>
        <a:bodyPr/>
        <a:lstStyle/>
        <a:p>
          <a:r>
            <a:rPr lang="en-US" sz="2800" b="1" i="0" cap="none" spc="0">
              <a:ln w="0"/>
              <a:solidFill>
                <a:schemeClr val="tx1"/>
              </a:solidFill>
              <a:effectLst/>
              <a:latin typeface="Graphik Semibold" panose="020B0703030202060203" pitchFamily="34" charset="0"/>
            </a:rPr>
            <a:t>1</a:t>
          </a:r>
          <a:endParaRPr lang="en-SG" sz="2800" b="1" i="0" cap="none" spc="0" dirty="0">
            <a:ln w="0"/>
            <a:solidFill>
              <a:schemeClr val="tx1"/>
            </a:solidFill>
            <a:effectLst/>
            <a:latin typeface="Graphik Semibold" panose="020B0703030202060203" pitchFamily="34" charset="0"/>
          </a:endParaRPr>
        </a:p>
      </dgm:t>
    </dgm:pt>
    <dgm:pt modelId="{13A5BAAD-836D-4956-ADC9-D1D11F606502}" type="parTrans" cxnId="{E9C311A9-1655-40D9-B13C-4FB23FD1BF17}">
      <dgm:prSet/>
      <dgm:spPr/>
      <dgm:t>
        <a:bodyPr/>
        <a:lstStyle/>
        <a:p>
          <a:endParaRPr lang="en-SG" sz="2800" b="1" i="0" cap="none" spc="0">
            <a:ln w="0"/>
            <a:solidFill>
              <a:schemeClr val="tx1"/>
            </a:solidFill>
            <a:effectLst/>
            <a:latin typeface="Graphik Semibold" panose="020B0703030202060203" pitchFamily="34" charset="0"/>
          </a:endParaRPr>
        </a:p>
      </dgm:t>
    </dgm:pt>
    <dgm:pt modelId="{7BD17C8C-A9F3-412C-A87C-801FBC01127C}" type="sibTrans" cxnId="{E9C311A9-1655-40D9-B13C-4FB23FD1BF17}">
      <dgm:prSet/>
      <dgm:spPr/>
      <dgm:t>
        <a:bodyPr/>
        <a:lstStyle/>
        <a:p>
          <a:endParaRPr lang="en-SG" sz="2800" b="1" i="0" cap="none" spc="0">
            <a:ln w="0"/>
            <a:solidFill>
              <a:schemeClr val="tx1"/>
            </a:solidFill>
            <a:effectLst/>
            <a:latin typeface="Graphik Semibold" panose="020B0703030202060203" pitchFamily="34" charset="0"/>
          </a:endParaRPr>
        </a:p>
      </dgm:t>
    </dgm:pt>
    <dgm:pt modelId="{00F0B6B8-F36B-4678-A703-26746CE89230}" type="pres">
      <dgm:prSet presAssocID="{81D03608-FE66-477D-B81B-60A15A9B0F73}" presName="linearFlow" presStyleCnt="0">
        <dgm:presLayoutVars>
          <dgm:dir/>
          <dgm:animLvl val="lvl"/>
          <dgm:resizeHandles val="exact"/>
        </dgm:presLayoutVars>
      </dgm:prSet>
      <dgm:spPr/>
    </dgm:pt>
    <dgm:pt modelId="{8305B78A-AE97-4533-8FA3-DC9E88C0E248}" type="pres">
      <dgm:prSet presAssocID="{1F3670D7-48AD-4AFA-9B2B-75A28CD31371}" presName="composite" presStyleCnt="0"/>
      <dgm:spPr/>
    </dgm:pt>
    <dgm:pt modelId="{A49A4DD3-F618-46DE-B7F5-4A7B1BFDF53D}" type="pres">
      <dgm:prSet presAssocID="{1F3670D7-48AD-4AFA-9B2B-75A28CD31371}" presName="parentText" presStyleLbl="alignNode1" presStyleIdx="0" presStyleCnt="6">
        <dgm:presLayoutVars>
          <dgm:chMax val="1"/>
          <dgm:bulletEnabled val="1"/>
        </dgm:presLayoutVars>
      </dgm:prSet>
      <dgm:spPr/>
    </dgm:pt>
    <dgm:pt modelId="{10FEE366-B2CB-48B8-BDB6-03FD675B4402}" type="pres">
      <dgm:prSet presAssocID="{1F3670D7-48AD-4AFA-9B2B-75A28CD31371}" presName="descendantText" presStyleLbl="alignAcc1" presStyleIdx="0" presStyleCnt="6">
        <dgm:presLayoutVars>
          <dgm:bulletEnabled val="1"/>
        </dgm:presLayoutVars>
      </dgm:prSet>
      <dgm:spPr/>
    </dgm:pt>
    <dgm:pt modelId="{8704BDCA-1A25-4CDB-BC5F-999EE0314A0C}" type="pres">
      <dgm:prSet presAssocID="{7BD17C8C-A9F3-412C-A87C-801FBC01127C}" presName="sp" presStyleCnt="0"/>
      <dgm:spPr/>
    </dgm:pt>
    <dgm:pt modelId="{DACB4074-68B3-478F-B75A-1E56EE068488}" type="pres">
      <dgm:prSet presAssocID="{28046C35-3F74-4759-B711-D111E9EFA748}" presName="composite" presStyleCnt="0"/>
      <dgm:spPr/>
    </dgm:pt>
    <dgm:pt modelId="{766C6043-08D2-49BF-B81A-FAE2E6888EC7}" type="pres">
      <dgm:prSet presAssocID="{28046C35-3F74-4759-B711-D111E9EFA748}" presName="parentText" presStyleLbl="alignNode1" presStyleIdx="1" presStyleCnt="6">
        <dgm:presLayoutVars>
          <dgm:chMax val="1"/>
          <dgm:bulletEnabled val="1"/>
        </dgm:presLayoutVars>
      </dgm:prSet>
      <dgm:spPr/>
    </dgm:pt>
    <dgm:pt modelId="{20360AF7-BF5E-4C26-ABAF-08FB431951EB}" type="pres">
      <dgm:prSet presAssocID="{28046C35-3F74-4759-B711-D111E9EFA748}" presName="descendantText" presStyleLbl="alignAcc1" presStyleIdx="1" presStyleCnt="6">
        <dgm:presLayoutVars>
          <dgm:bulletEnabled val="1"/>
        </dgm:presLayoutVars>
      </dgm:prSet>
      <dgm:spPr/>
    </dgm:pt>
    <dgm:pt modelId="{40601D19-AF2E-4A1B-ACFA-8879524BDDBC}" type="pres">
      <dgm:prSet presAssocID="{D71E74F4-F95C-4095-943E-5BD63323152D}" presName="sp" presStyleCnt="0"/>
      <dgm:spPr/>
    </dgm:pt>
    <dgm:pt modelId="{1B397E52-632E-4BBA-B5BB-F70BB967D012}" type="pres">
      <dgm:prSet presAssocID="{13D073E0-129C-47CE-BAF8-07B7D519FCED}" presName="composite" presStyleCnt="0"/>
      <dgm:spPr/>
    </dgm:pt>
    <dgm:pt modelId="{B28E4BA0-EAF7-4DA2-956C-B756F20A9FB8}" type="pres">
      <dgm:prSet presAssocID="{13D073E0-129C-47CE-BAF8-07B7D519FCED}" presName="parentText" presStyleLbl="alignNode1" presStyleIdx="2" presStyleCnt="6">
        <dgm:presLayoutVars>
          <dgm:chMax val="1"/>
          <dgm:bulletEnabled val="1"/>
        </dgm:presLayoutVars>
      </dgm:prSet>
      <dgm:spPr/>
    </dgm:pt>
    <dgm:pt modelId="{AE7974CE-B791-4BDE-A310-9347E5DA5565}" type="pres">
      <dgm:prSet presAssocID="{13D073E0-129C-47CE-BAF8-07B7D519FCED}" presName="descendantText" presStyleLbl="alignAcc1" presStyleIdx="2" presStyleCnt="6">
        <dgm:presLayoutVars>
          <dgm:bulletEnabled val="1"/>
        </dgm:presLayoutVars>
      </dgm:prSet>
      <dgm:spPr/>
    </dgm:pt>
    <dgm:pt modelId="{5A76B577-D285-430B-88F8-2060F4CDBF6B}" type="pres">
      <dgm:prSet presAssocID="{18E31D22-4C30-4AD9-A58D-335A1458D4AA}" presName="sp" presStyleCnt="0"/>
      <dgm:spPr/>
    </dgm:pt>
    <dgm:pt modelId="{B0ACFFAE-BC11-493D-9EE1-74CDD8CC1F95}" type="pres">
      <dgm:prSet presAssocID="{50A7EA24-889C-4EEA-80AB-499CDA07AA81}" presName="composite" presStyleCnt="0"/>
      <dgm:spPr/>
    </dgm:pt>
    <dgm:pt modelId="{F7F2E2A0-11C1-4877-8CC0-3448BC5F858E}" type="pres">
      <dgm:prSet presAssocID="{50A7EA24-889C-4EEA-80AB-499CDA07AA81}" presName="parentText" presStyleLbl="alignNode1" presStyleIdx="3" presStyleCnt="6">
        <dgm:presLayoutVars>
          <dgm:chMax val="1"/>
          <dgm:bulletEnabled val="1"/>
        </dgm:presLayoutVars>
      </dgm:prSet>
      <dgm:spPr/>
    </dgm:pt>
    <dgm:pt modelId="{BDC2E794-3E9D-4780-8FC4-445937577FE2}" type="pres">
      <dgm:prSet presAssocID="{50A7EA24-889C-4EEA-80AB-499CDA07AA81}" presName="descendantText" presStyleLbl="alignAcc1" presStyleIdx="3" presStyleCnt="6">
        <dgm:presLayoutVars>
          <dgm:bulletEnabled val="1"/>
        </dgm:presLayoutVars>
      </dgm:prSet>
      <dgm:spPr/>
    </dgm:pt>
    <dgm:pt modelId="{2FE33B92-07E9-45A4-8CAA-81953FB2CECD}" type="pres">
      <dgm:prSet presAssocID="{217CBA7E-3D38-4D83-B23A-CF780A94BB49}" presName="sp" presStyleCnt="0"/>
      <dgm:spPr/>
    </dgm:pt>
    <dgm:pt modelId="{14845420-7677-4778-867B-40AB94AEEE2D}" type="pres">
      <dgm:prSet presAssocID="{5E0F85CD-62BE-4BEF-B4C6-171094A498A3}" presName="composite" presStyleCnt="0"/>
      <dgm:spPr/>
    </dgm:pt>
    <dgm:pt modelId="{38D44227-D51C-411A-8F06-C3ACFC383FA9}" type="pres">
      <dgm:prSet presAssocID="{5E0F85CD-62BE-4BEF-B4C6-171094A498A3}" presName="parentText" presStyleLbl="alignNode1" presStyleIdx="4" presStyleCnt="6">
        <dgm:presLayoutVars>
          <dgm:chMax val="1"/>
          <dgm:bulletEnabled val="1"/>
        </dgm:presLayoutVars>
      </dgm:prSet>
      <dgm:spPr/>
    </dgm:pt>
    <dgm:pt modelId="{0937EFF0-0764-42AE-A159-FFA783178426}" type="pres">
      <dgm:prSet presAssocID="{5E0F85CD-62BE-4BEF-B4C6-171094A498A3}" presName="descendantText" presStyleLbl="alignAcc1" presStyleIdx="4" presStyleCnt="6">
        <dgm:presLayoutVars>
          <dgm:bulletEnabled val="1"/>
        </dgm:presLayoutVars>
      </dgm:prSet>
      <dgm:spPr/>
    </dgm:pt>
    <dgm:pt modelId="{BA57B08F-1166-4CA0-907C-A7C8DD3236BD}" type="pres">
      <dgm:prSet presAssocID="{68EE7C17-8DC9-43FD-994D-25C8CE07CA54}" presName="sp" presStyleCnt="0"/>
      <dgm:spPr/>
    </dgm:pt>
    <dgm:pt modelId="{F07FE9E3-6626-4C54-AA14-926D608D0EAB}" type="pres">
      <dgm:prSet presAssocID="{D392EDA0-DAF2-4677-A1DA-BE01437246B8}" presName="composite" presStyleCnt="0"/>
      <dgm:spPr/>
    </dgm:pt>
    <dgm:pt modelId="{A0A60D19-B731-42E4-BA24-D3DE2AA28EAC}" type="pres">
      <dgm:prSet presAssocID="{D392EDA0-DAF2-4677-A1DA-BE01437246B8}" presName="parentText" presStyleLbl="alignNode1" presStyleIdx="5" presStyleCnt="6">
        <dgm:presLayoutVars>
          <dgm:chMax val="1"/>
          <dgm:bulletEnabled val="1"/>
        </dgm:presLayoutVars>
      </dgm:prSet>
      <dgm:spPr/>
    </dgm:pt>
    <dgm:pt modelId="{508B1A28-A339-480F-9D2F-410B931398E0}" type="pres">
      <dgm:prSet presAssocID="{D392EDA0-DAF2-4677-A1DA-BE01437246B8}" presName="descendantText" presStyleLbl="alignAcc1" presStyleIdx="5" presStyleCnt="6">
        <dgm:presLayoutVars>
          <dgm:bulletEnabled val="1"/>
        </dgm:presLayoutVars>
      </dgm:prSet>
      <dgm:spPr/>
    </dgm:pt>
  </dgm:ptLst>
  <dgm:cxnLst>
    <dgm:cxn modelId="{2EE48508-424F-443B-A8DA-8E901BD9583B}" srcId="{50A7EA24-889C-4EEA-80AB-499CDA07AA81}" destId="{9FC7F592-CF34-482C-8566-F7D4ABA982AA}" srcOrd="0" destOrd="0" parTransId="{8C290D98-3217-4B90-993C-ECA8C9DCDEBD}" sibTransId="{A7A75DB9-E567-4B08-A0E9-0CFA4AC2BBC8}"/>
    <dgm:cxn modelId="{DC134F0B-1522-4FE8-97F1-B4122DE78A7F}" srcId="{81D03608-FE66-477D-B81B-60A15A9B0F73}" destId="{13D073E0-129C-47CE-BAF8-07B7D519FCED}" srcOrd="2" destOrd="0" parTransId="{098D1FF9-8F7E-4959-AE3D-660988349F96}" sibTransId="{18E31D22-4C30-4AD9-A58D-335A1458D4AA}"/>
    <dgm:cxn modelId="{5B7EBE10-54FA-4F3D-AC40-A623572A982C}" srcId="{5E0F85CD-62BE-4BEF-B4C6-171094A498A3}" destId="{CAC43394-A858-46BD-A13F-9164BD6D6EB8}" srcOrd="0" destOrd="0" parTransId="{627ABBDA-6D33-4F47-A665-016FCADA0588}" sibTransId="{0402CE38-9073-4A70-A6D0-10343A578A85}"/>
    <dgm:cxn modelId="{DC2CF918-46B6-4CBC-B2EF-55D423191B25}" type="presOf" srcId="{9FC7F592-CF34-482C-8566-F7D4ABA982AA}" destId="{BDC2E794-3E9D-4780-8FC4-445937577FE2}" srcOrd="0" destOrd="0" presId="urn:microsoft.com/office/officeart/2005/8/layout/chevron2"/>
    <dgm:cxn modelId="{B1D49E1A-FE78-448D-883D-1E36D8A3FB95}" type="presOf" srcId="{5CDB6A3D-2126-47FD-B885-A32AA6B7F3BE}" destId="{AE7974CE-B791-4BDE-A310-9347E5DA5565}" srcOrd="0" destOrd="0" presId="urn:microsoft.com/office/officeart/2005/8/layout/chevron2"/>
    <dgm:cxn modelId="{561B9E1F-8F2A-4005-BAA8-D8EED91A56B0}" type="presOf" srcId="{D7220A42-D98D-492B-AF51-F27D059DBADF}" destId="{508B1A28-A339-480F-9D2F-410B931398E0}" srcOrd="0" destOrd="0" presId="urn:microsoft.com/office/officeart/2005/8/layout/chevron2"/>
    <dgm:cxn modelId="{5674B51F-FDEE-4B66-84CD-698EF77C0D14}" type="presOf" srcId="{6A1E49CD-BE64-433F-8B68-43B45F0B82E4}" destId="{10FEE366-B2CB-48B8-BDB6-03FD675B4402}" srcOrd="0" destOrd="0" presId="urn:microsoft.com/office/officeart/2005/8/layout/chevron2"/>
    <dgm:cxn modelId="{F6910727-991B-47AC-9095-02E84BF7CF84}" type="presOf" srcId="{1F3670D7-48AD-4AFA-9B2B-75A28CD31371}" destId="{A49A4DD3-F618-46DE-B7F5-4A7B1BFDF53D}" srcOrd="0" destOrd="0" presId="urn:microsoft.com/office/officeart/2005/8/layout/chevron2"/>
    <dgm:cxn modelId="{A1586733-A1E5-46F9-915B-4383BB1ADA44}" srcId="{81D03608-FE66-477D-B81B-60A15A9B0F73}" destId="{50A7EA24-889C-4EEA-80AB-499CDA07AA81}" srcOrd="3" destOrd="0" parTransId="{32CB9E78-D657-4C8A-A42C-D25B7052E4FB}" sibTransId="{217CBA7E-3D38-4D83-B23A-CF780A94BB49}"/>
    <dgm:cxn modelId="{A4EC9E5C-3B7B-4BA3-804B-F10A5B85A62F}" srcId="{81D03608-FE66-477D-B81B-60A15A9B0F73}" destId="{D392EDA0-DAF2-4677-A1DA-BE01437246B8}" srcOrd="5" destOrd="0" parTransId="{14162C79-C326-404E-A9E2-A210609BD68C}" sibTransId="{7A9F0919-7502-4BBD-AC97-87D20B0F9361}"/>
    <dgm:cxn modelId="{84A19145-AE90-4362-BCFD-6806BEBFA50F}" srcId="{1F3670D7-48AD-4AFA-9B2B-75A28CD31371}" destId="{6A1E49CD-BE64-433F-8B68-43B45F0B82E4}" srcOrd="0" destOrd="0" parTransId="{D8734BE1-A856-4311-80B3-C71FF5229C22}" sibTransId="{DE42BC7B-277B-4C66-835D-4770BD8A9D92}"/>
    <dgm:cxn modelId="{08854671-F3FB-44B3-8FCE-66766E8ABA1F}" srcId="{13D073E0-129C-47CE-BAF8-07B7D519FCED}" destId="{5CDB6A3D-2126-47FD-B885-A32AA6B7F3BE}" srcOrd="0" destOrd="0" parTransId="{354FF2A9-2963-40B7-8E75-04C4D9BB9F0F}" sibTransId="{DE53E30C-2426-4DA6-8645-5C2CEF9655B1}"/>
    <dgm:cxn modelId="{4404DE51-0A12-4F0E-8E3A-B078538713B8}" srcId="{81D03608-FE66-477D-B81B-60A15A9B0F73}" destId="{5E0F85CD-62BE-4BEF-B4C6-171094A498A3}" srcOrd="4" destOrd="0" parTransId="{5A211483-5CFF-4DA6-A7C2-1E217828EB7F}" sibTransId="{68EE7C17-8DC9-43FD-994D-25C8CE07CA54}"/>
    <dgm:cxn modelId="{4B995E7D-AD1A-4A91-990B-178212E93BC5}" type="presOf" srcId="{CAC43394-A858-46BD-A13F-9164BD6D6EB8}" destId="{0937EFF0-0764-42AE-A159-FFA783178426}" srcOrd="0" destOrd="0" presId="urn:microsoft.com/office/officeart/2005/8/layout/chevron2"/>
    <dgm:cxn modelId="{E9C311A9-1655-40D9-B13C-4FB23FD1BF17}" srcId="{81D03608-FE66-477D-B81B-60A15A9B0F73}" destId="{1F3670D7-48AD-4AFA-9B2B-75A28CD31371}" srcOrd="0" destOrd="0" parTransId="{13A5BAAD-836D-4956-ADC9-D1D11F606502}" sibTransId="{7BD17C8C-A9F3-412C-A87C-801FBC01127C}"/>
    <dgm:cxn modelId="{302B29AD-B6BD-4F6D-B71C-A2B0CCCBD764}" type="presOf" srcId="{5E0F85CD-62BE-4BEF-B4C6-171094A498A3}" destId="{38D44227-D51C-411A-8F06-C3ACFC383FA9}" srcOrd="0" destOrd="0" presId="urn:microsoft.com/office/officeart/2005/8/layout/chevron2"/>
    <dgm:cxn modelId="{D95130B4-5504-413D-8643-C519065EA10D}" type="presOf" srcId="{D392EDA0-DAF2-4677-A1DA-BE01437246B8}" destId="{A0A60D19-B731-42E4-BA24-D3DE2AA28EAC}" srcOrd="0" destOrd="0" presId="urn:microsoft.com/office/officeart/2005/8/layout/chevron2"/>
    <dgm:cxn modelId="{3B40D5B8-765F-4CAF-957E-5E9CFFD5354A}" type="presOf" srcId="{50A7EA24-889C-4EEA-80AB-499CDA07AA81}" destId="{F7F2E2A0-11C1-4877-8CC0-3448BC5F858E}" srcOrd="0" destOrd="0" presId="urn:microsoft.com/office/officeart/2005/8/layout/chevron2"/>
    <dgm:cxn modelId="{3AA07DC5-EC31-44FE-8C9C-B6AAE9511B9D}" type="presOf" srcId="{81D03608-FE66-477D-B81B-60A15A9B0F73}" destId="{00F0B6B8-F36B-4678-A703-26746CE89230}" srcOrd="0" destOrd="0" presId="urn:microsoft.com/office/officeart/2005/8/layout/chevron2"/>
    <dgm:cxn modelId="{949FC4CC-4D3A-45E0-AAA2-37F98A793824}" type="presOf" srcId="{F74AC617-203C-4013-8738-D7EC82F731D6}" destId="{20360AF7-BF5E-4C26-ABAF-08FB431951EB}" srcOrd="0" destOrd="0" presId="urn:microsoft.com/office/officeart/2005/8/layout/chevron2"/>
    <dgm:cxn modelId="{1B0CADDE-7593-4804-A574-6A3B291DEF03}" srcId="{28046C35-3F74-4759-B711-D111E9EFA748}" destId="{F74AC617-203C-4013-8738-D7EC82F731D6}" srcOrd="0" destOrd="0" parTransId="{68215E1E-159D-4287-9326-8A0A30AD8F99}" sibTransId="{4BA6C154-F748-4BFC-A681-D3322666DE0D}"/>
    <dgm:cxn modelId="{21E04EDF-4C23-4CE2-80EC-54BF70442AA7}" type="presOf" srcId="{13D073E0-129C-47CE-BAF8-07B7D519FCED}" destId="{B28E4BA0-EAF7-4DA2-956C-B756F20A9FB8}" srcOrd="0" destOrd="0" presId="urn:microsoft.com/office/officeart/2005/8/layout/chevron2"/>
    <dgm:cxn modelId="{F5DDD8E8-4124-4453-B512-380AA2F56DD6}" srcId="{81D03608-FE66-477D-B81B-60A15A9B0F73}" destId="{28046C35-3F74-4759-B711-D111E9EFA748}" srcOrd="1" destOrd="0" parTransId="{059BD222-10B2-4A1C-9A65-CF74C8050315}" sibTransId="{D71E74F4-F95C-4095-943E-5BD63323152D}"/>
    <dgm:cxn modelId="{996558EB-E67D-4E67-A5E6-6626432051D8}" srcId="{D392EDA0-DAF2-4677-A1DA-BE01437246B8}" destId="{D7220A42-D98D-492B-AF51-F27D059DBADF}" srcOrd="0" destOrd="0" parTransId="{925E7B51-2185-4B2C-9154-FA6BBDEA581C}" sibTransId="{3E98D386-DD52-4385-893A-0414F071F806}"/>
    <dgm:cxn modelId="{6072D3F8-CE7F-458D-B79E-A28C6F4BB932}" type="presOf" srcId="{28046C35-3F74-4759-B711-D111E9EFA748}" destId="{766C6043-08D2-49BF-B81A-FAE2E6888EC7}" srcOrd="0" destOrd="0" presId="urn:microsoft.com/office/officeart/2005/8/layout/chevron2"/>
    <dgm:cxn modelId="{78F4F1B9-AE15-4A2A-880F-0EAAD9A2D98C}" type="presParOf" srcId="{00F0B6B8-F36B-4678-A703-26746CE89230}" destId="{8305B78A-AE97-4533-8FA3-DC9E88C0E248}" srcOrd="0" destOrd="0" presId="urn:microsoft.com/office/officeart/2005/8/layout/chevron2"/>
    <dgm:cxn modelId="{33E9BD4B-5959-43C8-8418-B1891AD7DF56}" type="presParOf" srcId="{8305B78A-AE97-4533-8FA3-DC9E88C0E248}" destId="{A49A4DD3-F618-46DE-B7F5-4A7B1BFDF53D}" srcOrd="0" destOrd="0" presId="urn:microsoft.com/office/officeart/2005/8/layout/chevron2"/>
    <dgm:cxn modelId="{7F46E55C-5006-4D4C-A01F-83A4186F5CCA}" type="presParOf" srcId="{8305B78A-AE97-4533-8FA3-DC9E88C0E248}" destId="{10FEE366-B2CB-48B8-BDB6-03FD675B4402}" srcOrd="1" destOrd="0" presId="urn:microsoft.com/office/officeart/2005/8/layout/chevron2"/>
    <dgm:cxn modelId="{7FB46219-5550-4130-9354-6E4442A8FA93}" type="presParOf" srcId="{00F0B6B8-F36B-4678-A703-26746CE89230}" destId="{8704BDCA-1A25-4CDB-BC5F-999EE0314A0C}" srcOrd="1" destOrd="0" presId="urn:microsoft.com/office/officeart/2005/8/layout/chevron2"/>
    <dgm:cxn modelId="{CE664500-B9CA-468B-9F5F-7025D325B222}" type="presParOf" srcId="{00F0B6B8-F36B-4678-A703-26746CE89230}" destId="{DACB4074-68B3-478F-B75A-1E56EE068488}" srcOrd="2" destOrd="0" presId="urn:microsoft.com/office/officeart/2005/8/layout/chevron2"/>
    <dgm:cxn modelId="{C4B6ED7A-731F-46C4-BD53-214A16DD89A7}" type="presParOf" srcId="{DACB4074-68B3-478F-B75A-1E56EE068488}" destId="{766C6043-08D2-49BF-B81A-FAE2E6888EC7}" srcOrd="0" destOrd="0" presId="urn:microsoft.com/office/officeart/2005/8/layout/chevron2"/>
    <dgm:cxn modelId="{63D3250A-8622-48E4-AE27-9F315EEBD949}" type="presParOf" srcId="{DACB4074-68B3-478F-B75A-1E56EE068488}" destId="{20360AF7-BF5E-4C26-ABAF-08FB431951EB}" srcOrd="1" destOrd="0" presId="urn:microsoft.com/office/officeart/2005/8/layout/chevron2"/>
    <dgm:cxn modelId="{3D1EF200-9907-4593-A801-585D1D3418F3}" type="presParOf" srcId="{00F0B6B8-F36B-4678-A703-26746CE89230}" destId="{40601D19-AF2E-4A1B-ACFA-8879524BDDBC}" srcOrd="3" destOrd="0" presId="urn:microsoft.com/office/officeart/2005/8/layout/chevron2"/>
    <dgm:cxn modelId="{6A40E44C-200F-41A3-9F64-5EC8B9C4C39E}" type="presParOf" srcId="{00F0B6B8-F36B-4678-A703-26746CE89230}" destId="{1B397E52-632E-4BBA-B5BB-F70BB967D012}" srcOrd="4" destOrd="0" presId="urn:microsoft.com/office/officeart/2005/8/layout/chevron2"/>
    <dgm:cxn modelId="{909B2F45-F539-40C1-84A2-EF877E358BCA}" type="presParOf" srcId="{1B397E52-632E-4BBA-B5BB-F70BB967D012}" destId="{B28E4BA0-EAF7-4DA2-956C-B756F20A9FB8}" srcOrd="0" destOrd="0" presId="urn:microsoft.com/office/officeart/2005/8/layout/chevron2"/>
    <dgm:cxn modelId="{B5C3346D-E5BD-447A-BF58-01195463B135}" type="presParOf" srcId="{1B397E52-632E-4BBA-B5BB-F70BB967D012}" destId="{AE7974CE-B791-4BDE-A310-9347E5DA5565}" srcOrd="1" destOrd="0" presId="urn:microsoft.com/office/officeart/2005/8/layout/chevron2"/>
    <dgm:cxn modelId="{18179DE1-43CB-48B4-B736-F97704DE596B}" type="presParOf" srcId="{00F0B6B8-F36B-4678-A703-26746CE89230}" destId="{5A76B577-D285-430B-88F8-2060F4CDBF6B}" srcOrd="5" destOrd="0" presId="urn:microsoft.com/office/officeart/2005/8/layout/chevron2"/>
    <dgm:cxn modelId="{7978BD83-7714-4C1E-A935-C72E46543DEF}" type="presParOf" srcId="{00F0B6B8-F36B-4678-A703-26746CE89230}" destId="{B0ACFFAE-BC11-493D-9EE1-74CDD8CC1F95}" srcOrd="6" destOrd="0" presId="urn:microsoft.com/office/officeart/2005/8/layout/chevron2"/>
    <dgm:cxn modelId="{0F6D29B6-C7E3-4344-BBA4-3655E1EC5434}" type="presParOf" srcId="{B0ACFFAE-BC11-493D-9EE1-74CDD8CC1F95}" destId="{F7F2E2A0-11C1-4877-8CC0-3448BC5F858E}" srcOrd="0" destOrd="0" presId="urn:microsoft.com/office/officeart/2005/8/layout/chevron2"/>
    <dgm:cxn modelId="{D453D78D-AA26-4395-9F14-E4C345126297}" type="presParOf" srcId="{B0ACFFAE-BC11-493D-9EE1-74CDD8CC1F95}" destId="{BDC2E794-3E9D-4780-8FC4-445937577FE2}" srcOrd="1" destOrd="0" presId="urn:microsoft.com/office/officeart/2005/8/layout/chevron2"/>
    <dgm:cxn modelId="{7A0CED16-CD92-4BC9-AAE9-67EF92D44CD9}" type="presParOf" srcId="{00F0B6B8-F36B-4678-A703-26746CE89230}" destId="{2FE33B92-07E9-45A4-8CAA-81953FB2CECD}" srcOrd="7" destOrd="0" presId="urn:microsoft.com/office/officeart/2005/8/layout/chevron2"/>
    <dgm:cxn modelId="{94C745E3-8374-4EAD-868D-C703F74EC6DF}" type="presParOf" srcId="{00F0B6B8-F36B-4678-A703-26746CE89230}" destId="{14845420-7677-4778-867B-40AB94AEEE2D}" srcOrd="8" destOrd="0" presId="urn:microsoft.com/office/officeart/2005/8/layout/chevron2"/>
    <dgm:cxn modelId="{85665F89-B6A3-4D27-8308-97EF26A9459B}" type="presParOf" srcId="{14845420-7677-4778-867B-40AB94AEEE2D}" destId="{38D44227-D51C-411A-8F06-C3ACFC383FA9}" srcOrd="0" destOrd="0" presId="urn:microsoft.com/office/officeart/2005/8/layout/chevron2"/>
    <dgm:cxn modelId="{BD8686A3-1F04-4B82-9487-C452716099BC}" type="presParOf" srcId="{14845420-7677-4778-867B-40AB94AEEE2D}" destId="{0937EFF0-0764-42AE-A159-FFA783178426}" srcOrd="1" destOrd="0" presId="urn:microsoft.com/office/officeart/2005/8/layout/chevron2"/>
    <dgm:cxn modelId="{CFD064D7-01DC-4E19-85E3-960C828B8CC4}" type="presParOf" srcId="{00F0B6B8-F36B-4678-A703-26746CE89230}" destId="{BA57B08F-1166-4CA0-907C-A7C8DD3236BD}" srcOrd="9" destOrd="0" presId="urn:microsoft.com/office/officeart/2005/8/layout/chevron2"/>
    <dgm:cxn modelId="{CA506EA3-C467-407C-B33B-DCE001C9A136}" type="presParOf" srcId="{00F0B6B8-F36B-4678-A703-26746CE89230}" destId="{F07FE9E3-6626-4C54-AA14-926D608D0EAB}" srcOrd="10" destOrd="0" presId="urn:microsoft.com/office/officeart/2005/8/layout/chevron2"/>
    <dgm:cxn modelId="{FC8674F7-F376-4B34-86C4-C9B33BE6FB47}" type="presParOf" srcId="{F07FE9E3-6626-4C54-AA14-926D608D0EAB}" destId="{A0A60D19-B731-42E4-BA24-D3DE2AA28EAC}" srcOrd="0" destOrd="0" presId="urn:microsoft.com/office/officeart/2005/8/layout/chevron2"/>
    <dgm:cxn modelId="{2974C960-7BB0-48B8-B852-EAC4957E3F93}" type="presParOf" srcId="{F07FE9E3-6626-4C54-AA14-926D608D0EAB}" destId="{508B1A28-A339-480F-9D2F-410B931398E0}" srcOrd="1" destOrd="0" presId="urn:microsoft.com/office/officeart/2005/8/layout/chevron2"/>
  </dgm:cxnLst>
  <dgm:bg/>
  <dgm:whole>
    <a:ln w="38100"/>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1D03608-FE66-477D-B81B-60A15A9B0F73}"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SG"/>
        </a:p>
      </dgm:t>
    </dgm:pt>
    <dgm:pt modelId="{6A1E49CD-BE64-433F-8B68-43B45F0B82E4}">
      <dgm:prSet phldrT="[Text]" custT="1"/>
      <dgm:spPr/>
      <dgm:t>
        <a:bodyPr/>
        <a:lstStyle/>
        <a:p>
          <a:pPr>
            <a:buNone/>
          </a:pPr>
          <a:r>
            <a:rPr lang="en-SG" sz="2800" b="1" i="0" cap="none" spc="0" dirty="0">
              <a:ln w="0"/>
              <a:solidFill>
                <a:schemeClr val="tx1"/>
              </a:solidFill>
              <a:effectLst/>
              <a:latin typeface="Graphik Semibold" panose="020B0703030202060203" pitchFamily="34" charset="0"/>
            </a:rPr>
            <a:t>Problem Definition</a:t>
          </a:r>
        </a:p>
      </dgm:t>
    </dgm:pt>
    <dgm:pt modelId="{D8734BE1-A856-4311-80B3-C71FF5229C22}" type="parTrans" cxnId="{84A19145-AE90-4362-BCFD-6806BEBFA50F}">
      <dgm:prSet/>
      <dgm:spPr/>
      <dgm:t>
        <a:bodyPr/>
        <a:lstStyle/>
        <a:p>
          <a:endParaRPr lang="en-SG" sz="2800" b="1" i="0" cap="none" spc="0">
            <a:ln w="0"/>
            <a:solidFill>
              <a:schemeClr val="tx1"/>
            </a:solidFill>
            <a:effectLst/>
            <a:latin typeface="Graphik Semibold" panose="020B0703030202060203" pitchFamily="34" charset="0"/>
          </a:endParaRPr>
        </a:p>
      </dgm:t>
    </dgm:pt>
    <dgm:pt modelId="{DE42BC7B-277B-4C66-835D-4770BD8A9D92}" type="sibTrans" cxnId="{84A19145-AE90-4362-BCFD-6806BEBFA50F}">
      <dgm:prSet/>
      <dgm:spPr/>
      <dgm:t>
        <a:bodyPr/>
        <a:lstStyle/>
        <a:p>
          <a:endParaRPr lang="en-SG" sz="2800" b="1" i="0" cap="none" spc="0">
            <a:ln w="0"/>
            <a:solidFill>
              <a:schemeClr val="tx1"/>
            </a:solidFill>
            <a:effectLst/>
            <a:latin typeface="Graphik Semibold" panose="020B0703030202060203" pitchFamily="34" charset="0"/>
          </a:endParaRPr>
        </a:p>
      </dgm:t>
    </dgm:pt>
    <dgm:pt modelId="{F74AC617-203C-4013-8738-D7EC82F731D6}">
      <dgm:prSet phldrT="[Text]" custT="1"/>
      <dgm:spPr/>
      <dgm:t>
        <a:bodyPr/>
        <a:lstStyle/>
        <a:p>
          <a:pPr>
            <a:buNone/>
          </a:pPr>
          <a:r>
            <a:rPr lang="en-US" sz="2800" b="1" i="0" cap="none" spc="0">
              <a:ln w="0"/>
              <a:solidFill>
                <a:schemeClr val="tx1"/>
              </a:solidFill>
              <a:effectLst/>
              <a:latin typeface="Graphik Semibold" panose="020B0703030202060203" pitchFamily="34" charset="0"/>
            </a:rPr>
            <a:t>Data collection and preparation</a:t>
          </a:r>
          <a:endParaRPr lang="en-SG" sz="2800" b="1" i="0" cap="none" spc="0" dirty="0">
            <a:ln w="0"/>
            <a:solidFill>
              <a:schemeClr val="tx1"/>
            </a:solidFill>
            <a:effectLst/>
            <a:latin typeface="Graphik Semibold" panose="020B0703030202060203" pitchFamily="34" charset="0"/>
          </a:endParaRPr>
        </a:p>
      </dgm:t>
    </dgm:pt>
    <dgm:pt modelId="{68215E1E-159D-4287-9326-8A0A30AD8F99}" type="parTrans" cxnId="{1B0CADDE-7593-4804-A574-6A3B291DEF03}">
      <dgm:prSet/>
      <dgm:spPr/>
      <dgm:t>
        <a:bodyPr/>
        <a:lstStyle/>
        <a:p>
          <a:endParaRPr lang="en-SG" sz="2800" b="1" i="0" cap="none" spc="0">
            <a:ln w="0"/>
            <a:solidFill>
              <a:schemeClr val="tx1"/>
            </a:solidFill>
            <a:effectLst/>
            <a:latin typeface="Graphik Semibold" panose="020B0703030202060203" pitchFamily="34" charset="0"/>
          </a:endParaRPr>
        </a:p>
      </dgm:t>
    </dgm:pt>
    <dgm:pt modelId="{4BA6C154-F748-4BFC-A681-D3322666DE0D}" type="sibTrans" cxnId="{1B0CADDE-7593-4804-A574-6A3B291DEF03}">
      <dgm:prSet/>
      <dgm:spPr/>
      <dgm:t>
        <a:bodyPr/>
        <a:lstStyle/>
        <a:p>
          <a:endParaRPr lang="en-SG" sz="2800" b="1" i="0" cap="none" spc="0">
            <a:ln w="0"/>
            <a:solidFill>
              <a:schemeClr val="tx1"/>
            </a:solidFill>
            <a:effectLst/>
            <a:latin typeface="Graphik Semibold" panose="020B0703030202060203" pitchFamily="34" charset="0"/>
          </a:endParaRPr>
        </a:p>
      </dgm:t>
    </dgm:pt>
    <dgm:pt modelId="{5CDB6A3D-2126-47FD-B885-A32AA6B7F3BE}">
      <dgm:prSet phldrT="[Text]" custT="1"/>
      <dgm:spPr/>
      <dgm:t>
        <a:bodyPr/>
        <a:lstStyle/>
        <a:p>
          <a:pPr>
            <a:buNone/>
          </a:pPr>
          <a:r>
            <a:rPr lang="en-SG" sz="2800" b="1" i="0" cap="none" spc="0">
              <a:ln w="0"/>
              <a:solidFill>
                <a:schemeClr val="tx1"/>
              </a:solidFill>
              <a:effectLst/>
              <a:latin typeface="Graphik Semibold" panose="020B0703030202060203" pitchFamily="34" charset="0"/>
            </a:rPr>
            <a:t>Data Exploration</a:t>
          </a:r>
          <a:endParaRPr lang="en-SG" sz="2800" b="1" i="0" cap="none" spc="0" dirty="0">
            <a:ln w="0"/>
            <a:solidFill>
              <a:schemeClr val="tx1"/>
            </a:solidFill>
            <a:effectLst/>
            <a:latin typeface="Graphik Semibold" panose="020B0703030202060203" pitchFamily="34" charset="0"/>
          </a:endParaRPr>
        </a:p>
      </dgm:t>
    </dgm:pt>
    <dgm:pt modelId="{354FF2A9-2963-40B7-8E75-04C4D9BB9F0F}" type="parTrans" cxnId="{08854671-F3FB-44B3-8FCE-66766E8ABA1F}">
      <dgm:prSet/>
      <dgm:spPr/>
      <dgm:t>
        <a:bodyPr/>
        <a:lstStyle/>
        <a:p>
          <a:endParaRPr lang="en-SG" sz="2800" b="1" i="0" cap="none" spc="0">
            <a:ln w="0"/>
            <a:solidFill>
              <a:schemeClr val="tx1"/>
            </a:solidFill>
            <a:effectLst/>
            <a:latin typeface="Graphik Semibold" panose="020B0703030202060203" pitchFamily="34" charset="0"/>
          </a:endParaRPr>
        </a:p>
      </dgm:t>
    </dgm:pt>
    <dgm:pt modelId="{DE53E30C-2426-4DA6-8645-5C2CEF9655B1}" type="sibTrans" cxnId="{08854671-F3FB-44B3-8FCE-66766E8ABA1F}">
      <dgm:prSet/>
      <dgm:spPr/>
      <dgm:t>
        <a:bodyPr/>
        <a:lstStyle/>
        <a:p>
          <a:endParaRPr lang="en-SG" sz="2800" b="1" i="0" cap="none" spc="0">
            <a:ln w="0"/>
            <a:solidFill>
              <a:schemeClr val="tx1"/>
            </a:solidFill>
            <a:effectLst/>
            <a:latin typeface="Graphik Semibold" panose="020B0703030202060203" pitchFamily="34" charset="0"/>
          </a:endParaRPr>
        </a:p>
      </dgm:t>
    </dgm:pt>
    <dgm:pt modelId="{9FC7F592-CF34-482C-8566-F7D4ABA982AA}">
      <dgm:prSet phldrT="[Text]" custT="1"/>
      <dgm:spPr>
        <a:solidFill>
          <a:srgbClr val="FFC000">
            <a:alpha val="90000"/>
          </a:srgbClr>
        </a:solidFill>
        <a:ln>
          <a:solidFill>
            <a:srgbClr val="FFC000"/>
          </a:solidFill>
        </a:ln>
      </dgm:spPr>
      <dgm:t>
        <a:bodyPr/>
        <a:lstStyle/>
        <a:p>
          <a:pPr>
            <a:buNone/>
          </a:pPr>
          <a:r>
            <a:rPr lang="en-US" sz="2800" b="1" i="0" cap="none" spc="0" dirty="0">
              <a:ln w="0"/>
              <a:solidFill>
                <a:schemeClr val="tx1"/>
              </a:solidFill>
              <a:effectLst/>
              <a:latin typeface="Graphik Semibold" panose="020B0703030202060203" pitchFamily="34" charset="0"/>
            </a:rPr>
            <a:t>Data Modeling</a:t>
          </a:r>
          <a:endParaRPr lang="en-SG" sz="2800" b="1" i="0" cap="none" spc="0" dirty="0">
            <a:ln w="0"/>
            <a:solidFill>
              <a:schemeClr val="tx1"/>
            </a:solidFill>
            <a:effectLst/>
            <a:latin typeface="Graphik Semibold" panose="020B0703030202060203" pitchFamily="34" charset="0"/>
          </a:endParaRPr>
        </a:p>
      </dgm:t>
    </dgm:pt>
    <dgm:pt modelId="{8C290D98-3217-4B90-993C-ECA8C9DCDEBD}" type="parTrans" cxnId="{2EE48508-424F-443B-A8DA-8E901BD9583B}">
      <dgm:prSet/>
      <dgm:spPr/>
      <dgm:t>
        <a:bodyPr/>
        <a:lstStyle/>
        <a:p>
          <a:endParaRPr lang="en-SG" sz="2800" b="1" i="0" cap="none" spc="0">
            <a:ln w="0"/>
            <a:solidFill>
              <a:schemeClr val="tx1"/>
            </a:solidFill>
            <a:effectLst/>
            <a:latin typeface="Graphik Semibold" panose="020B0703030202060203" pitchFamily="34" charset="0"/>
          </a:endParaRPr>
        </a:p>
      </dgm:t>
    </dgm:pt>
    <dgm:pt modelId="{A7A75DB9-E567-4B08-A0E9-0CFA4AC2BBC8}" type="sibTrans" cxnId="{2EE48508-424F-443B-A8DA-8E901BD9583B}">
      <dgm:prSet/>
      <dgm:spPr/>
      <dgm:t>
        <a:bodyPr/>
        <a:lstStyle/>
        <a:p>
          <a:endParaRPr lang="en-SG" sz="2800" b="1" i="0" cap="none" spc="0">
            <a:ln w="0"/>
            <a:solidFill>
              <a:schemeClr val="tx1"/>
            </a:solidFill>
            <a:effectLst/>
            <a:latin typeface="Graphik Semibold" panose="020B0703030202060203" pitchFamily="34" charset="0"/>
          </a:endParaRPr>
        </a:p>
      </dgm:t>
    </dgm:pt>
    <dgm:pt modelId="{50A7EA24-889C-4EEA-80AB-499CDA07AA81}">
      <dgm:prSet phldrT="[Text]" custT="1"/>
      <dgm:spPr>
        <a:solidFill>
          <a:srgbClr val="FFC000"/>
        </a:solidFill>
        <a:ln>
          <a:solidFill>
            <a:srgbClr val="FFC000"/>
          </a:solidFill>
        </a:ln>
      </dgm:spPr>
      <dgm:t>
        <a:bodyPr/>
        <a:lstStyle/>
        <a:p>
          <a:r>
            <a:rPr lang="en-US" sz="2800" b="1" i="0" cap="none" spc="0">
              <a:ln w="0"/>
              <a:solidFill>
                <a:schemeClr val="tx1"/>
              </a:solidFill>
              <a:effectLst/>
              <a:latin typeface="Graphik Semibold" panose="020B0703030202060203" pitchFamily="34" charset="0"/>
            </a:rPr>
            <a:t>4</a:t>
          </a:r>
          <a:endParaRPr lang="en-SG" sz="2800" b="1" i="0" cap="none" spc="0" dirty="0">
            <a:ln w="0"/>
            <a:solidFill>
              <a:schemeClr val="tx1"/>
            </a:solidFill>
            <a:effectLst/>
            <a:latin typeface="Graphik Semibold" panose="020B0703030202060203" pitchFamily="34" charset="0"/>
          </a:endParaRPr>
        </a:p>
      </dgm:t>
    </dgm:pt>
    <dgm:pt modelId="{32CB9E78-D657-4C8A-A42C-D25B7052E4FB}" type="parTrans" cxnId="{A1586733-A1E5-46F9-915B-4383BB1ADA44}">
      <dgm:prSet/>
      <dgm:spPr/>
      <dgm:t>
        <a:bodyPr/>
        <a:lstStyle/>
        <a:p>
          <a:endParaRPr lang="en-SG" sz="2800" b="1" i="0" cap="none" spc="0">
            <a:ln w="0"/>
            <a:solidFill>
              <a:schemeClr val="tx1"/>
            </a:solidFill>
            <a:effectLst/>
            <a:latin typeface="Graphik Semibold" panose="020B0703030202060203" pitchFamily="34" charset="0"/>
          </a:endParaRPr>
        </a:p>
      </dgm:t>
    </dgm:pt>
    <dgm:pt modelId="{217CBA7E-3D38-4D83-B23A-CF780A94BB49}" type="sibTrans" cxnId="{A1586733-A1E5-46F9-915B-4383BB1ADA44}">
      <dgm:prSet/>
      <dgm:spPr/>
      <dgm:t>
        <a:bodyPr/>
        <a:lstStyle/>
        <a:p>
          <a:endParaRPr lang="en-SG" sz="2800" b="1" i="0" cap="none" spc="0">
            <a:ln w="0"/>
            <a:solidFill>
              <a:schemeClr val="tx1"/>
            </a:solidFill>
            <a:effectLst/>
            <a:latin typeface="Graphik Semibold" panose="020B0703030202060203" pitchFamily="34" charset="0"/>
          </a:endParaRPr>
        </a:p>
      </dgm:t>
    </dgm:pt>
    <dgm:pt modelId="{CAC43394-A858-46BD-A13F-9164BD6D6EB8}">
      <dgm:prSet phldrT="[Text]" custT="1"/>
      <dgm:spPr/>
      <dgm:t>
        <a:bodyPr/>
        <a:lstStyle/>
        <a:p>
          <a:pPr>
            <a:buNone/>
          </a:pPr>
          <a:r>
            <a:rPr lang="en-SG" sz="2800" b="1" i="0" cap="none" spc="0">
              <a:ln w="0"/>
              <a:solidFill>
                <a:schemeClr val="tx1"/>
              </a:solidFill>
              <a:effectLst/>
              <a:latin typeface="Graphik Semibold" panose="020B0703030202060203" pitchFamily="34" charset="0"/>
            </a:rPr>
            <a:t>Reflection or Inference Phase</a:t>
          </a:r>
          <a:endParaRPr lang="en-SG" sz="2800" b="1" i="0" cap="none" spc="0" dirty="0">
            <a:ln w="0"/>
            <a:solidFill>
              <a:schemeClr val="tx1"/>
            </a:solidFill>
            <a:effectLst/>
            <a:latin typeface="Graphik Semibold" panose="020B0703030202060203" pitchFamily="34" charset="0"/>
          </a:endParaRPr>
        </a:p>
      </dgm:t>
    </dgm:pt>
    <dgm:pt modelId="{627ABBDA-6D33-4F47-A665-016FCADA0588}" type="parTrans" cxnId="{5B7EBE10-54FA-4F3D-AC40-A623572A982C}">
      <dgm:prSet/>
      <dgm:spPr/>
      <dgm:t>
        <a:bodyPr/>
        <a:lstStyle/>
        <a:p>
          <a:endParaRPr lang="en-SG" sz="2800" b="1" i="0" cap="none" spc="0">
            <a:ln w="0"/>
            <a:solidFill>
              <a:schemeClr val="tx1"/>
            </a:solidFill>
            <a:effectLst/>
            <a:latin typeface="Graphik Semibold" panose="020B0703030202060203" pitchFamily="34" charset="0"/>
          </a:endParaRPr>
        </a:p>
      </dgm:t>
    </dgm:pt>
    <dgm:pt modelId="{0402CE38-9073-4A70-A6D0-10343A578A85}" type="sibTrans" cxnId="{5B7EBE10-54FA-4F3D-AC40-A623572A982C}">
      <dgm:prSet/>
      <dgm:spPr/>
      <dgm:t>
        <a:bodyPr/>
        <a:lstStyle/>
        <a:p>
          <a:endParaRPr lang="en-SG" sz="2800" b="1" i="0" cap="none" spc="0">
            <a:ln w="0"/>
            <a:solidFill>
              <a:schemeClr val="tx1"/>
            </a:solidFill>
            <a:effectLst/>
            <a:latin typeface="Graphik Semibold" panose="020B0703030202060203" pitchFamily="34" charset="0"/>
          </a:endParaRPr>
        </a:p>
      </dgm:t>
    </dgm:pt>
    <dgm:pt modelId="{5E0F85CD-62BE-4BEF-B4C6-171094A498A3}">
      <dgm:prSet phldrT="[Text]" custT="1"/>
      <dgm:spPr/>
      <dgm:t>
        <a:bodyPr/>
        <a:lstStyle/>
        <a:p>
          <a:r>
            <a:rPr lang="en-US" sz="2800" b="1" i="0" cap="none" spc="0">
              <a:ln w="0"/>
              <a:solidFill>
                <a:schemeClr val="tx1"/>
              </a:solidFill>
              <a:effectLst/>
              <a:latin typeface="Graphik Semibold" panose="020B0703030202060203" pitchFamily="34" charset="0"/>
            </a:rPr>
            <a:t>5</a:t>
          </a:r>
          <a:endParaRPr lang="en-SG" sz="2800" b="1" i="0" cap="none" spc="0" dirty="0">
            <a:ln w="0"/>
            <a:solidFill>
              <a:schemeClr val="tx1"/>
            </a:solidFill>
            <a:effectLst/>
            <a:latin typeface="Graphik Semibold" panose="020B0703030202060203" pitchFamily="34" charset="0"/>
          </a:endParaRPr>
        </a:p>
      </dgm:t>
    </dgm:pt>
    <dgm:pt modelId="{5A211483-5CFF-4DA6-A7C2-1E217828EB7F}" type="parTrans" cxnId="{4404DE51-0A12-4F0E-8E3A-B078538713B8}">
      <dgm:prSet/>
      <dgm:spPr/>
      <dgm:t>
        <a:bodyPr/>
        <a:lstStyle/>
        <a:p>
          <a:endParaRPr lang="en-SG" sz="2800" b="1" i="0" cap="none" spc="0">
            <a:ln w="0"/>
            <a:solidFill>
              <a:schemeClr val="tx1"/>
            </a:solidFill>
            <a:effectLst/>
            <a:latin typeface="Graphik Semibold" panose="020B0703030202060203" pitchFamily="34" charset="0"/>
          </a:endParaRPr>
        </a:p>
      </dgm:t>
    </dgm:pt>
    <dgm:pt modelId="{68EE7C17-8DC9-43FD-994D-25C8CE07CA54}" type="sibTrans" cxnId="{4404DE51-0A12-4F0E-8E3A-B078538713B8}">
      <dgm:prSet/>
      <dgm:spPr/>
      <dgm:t>
        <a:bodyPr/>
        <a:lstStyle/>
        <a:p>
          <a:endParaRPr lang="en-SG" sz="2800" b="1" i="0" cap="none" spc="0">
            <a:ln w="0"/>
            <a:solidFill>
              <a:schemeClr val="tx1"/>
            </a:solidFill>
            <a:effectLst/>
            <a:latin typeface="Graphik Semibold" panose="020B0703030202060203" pitchFamily="34" charset="0"/>
          </a:endParaRPr>
        </a:p>
      </dgm:t>
    </dgm:pt>
    <dgm:pt modelId="{D7220A42-D98D-492B-AF51-F27D059DBADF}">
      <dgm:prSet phldrT="[Text]" custT="1"/>
      <dgm:spPr/>
      <dgm:t>
        <a:bodyPr/>
        <a:lstStyle/>
        <a:p>
          <a:pPr>
            <a:buNone/>
          </a:pPr>
          <a:r>
            <a:rPr lang="en-SG" sz="2800" b="1" i="0" cap="none" spc="0">
              <a:ln w="0"/>
              <a:solidFill>
                <a:schemeClr val="tx1"/>
              </a:solidFill>
              <a:effectLst/>
              <a:latin typeface="Graphik Semibold" panose="020B0703030202060203" pitchFamily="34" charset="0"/>
            </a:rPr>
            <a:t>Communicating &amp; Visualizing Results</a:t>
          </a:r>
          <a:endParaRPr lang="en-SG" sz="2800" b="1" i="0" cap="none" spc="0" dirty="0">
            <a:ln w="0"/>
            <a:solidFill>
              <a:schemeClr val="tx1"/>
            </a:solidFill>
            <a:effectLst/>
            <a:latin typeface="Graphik Semibold" panose="020B0703030202060203" pitchFamily="34" charset="0"/>
          </a:endParaRPr>
        </a:p>
      </dgm:t>
    </dgm:pt>
    <dgm:pt modelId="{925E7B51-2185-4B2C-9154-FA6BBDEA581C}" type="parTrans" cxnId="{996558EB-E67D-4E67-A5E6-6626432051D8}">
      <dgm:prSet/>
      <dgm:spPr/>
      <dgm:t>
        <a:bodyPr/>
        <a:lstStyle/>
        <a:p>
          <a:endParaRPr lang="en-SG" sz="2800" b="1" i="0" cap="none" spc="0">
            <a:ln w="0"/>
            <a:solidFill>
              <a:schemeClr val="tx1"/>
            </a:solidFill>
            <a:effectLst/>
            <a:latin typeface="Graphik Semibold" panose="020B0703030202060203" pitchFamily="34" charset="0"/>
          </a:endParaRPr>
        </a:p>
      </dgm:t>
    </dgm:pt>
    <dgm:pt modelId="{3E98D386-DD52-4385-893A-0414F071F806}" type="sibTrans" cxnId="{996558EB-E67D-4E67-A5E6-6626432051D8}">
      <dgm:prSet/>
      <dgm:spPr/>
      <dgm:t>
        <a:bodyPr/>
        <a:lstStyle/>
        <a:p>
          <a:endParaRPr lang="en-SG" sz="2800" b="1" i="0" cap="none" spc="0">
            <a:ln w="0"/>
            <a:solidFill>
              <a:schemeClr val="tx1"/>
            </a:solidFill>
            <a:effectLst/>
            <a:latin typeface="Graphik Semibold" panose="020B0703030202060203" pitchFamily="34" charset="0"/>
          </a:endParaRPr>
        </a:p>
      </dgm:t>
    </dgm:pt>
    <dgm:pt modelId="{D392EDA0-DAF2-4677-A1DA-BE01437246B8}">
      <dgm:prSet phldrT="[Text]" custT="1"/>
      <dgm:spPr/>
      <dgm:t>
        <a:bodyPr/>
        <a:lstStyle/>
        <a:p>
          <a:r>
            <a:rPr lang="en-US" sz="2800" b="1" i="0" cap="none" spc="0">
              <a:ln w="0"/>
              <a:solidFill>
                <a:schemeClr val="tx1"/>
              </a:solidFill>
              <a:effectLst/>
              <a:latin typeface="Graphik Semibold" panose="020B0703030202060203" pitchFamily="34" charset="0"/>
            </a:rPr>
            <a:t>6</a:t>
          </a:r>
          <a:endParaRPr lang="en-SG" sz="2800" b="1" i="0" cap="none" spc="0" dirty="0">
            <a:ln w="0"/>
            <a:solidFill>
              <a:schemeClr val="tx1"/>
            </a:solidFill>
            <a:effectLst/>
            <a:latin typeface="Graphik Semibold" panose="020B0703030202060203" pitchFamily="34" charset="0"/>
          </a:endParaRPr>
        </a:p>
      </dgm:t>
    </dgm:pt>
    <dgm:pt modelId="{14162C79-C326-404E-A9E2-A210609BD68C}" type="parTrans" cxnId="{A4EC9E5C-3B7B-4BA3-804B-F10A5B85A62F}">
      <dgm:prSet/>
      <dgm:spPr/>
      <dgm:t>
        <a:bodyPr/>
        <a:lstStyle/>
        <a:p>
          <a:endParaRPr lang="en-SG" sz="2800" b="1" i="0" cap="none" spc="0">
            <a:ln w="0"/>
            <a:solidFill>
              <a:schemeClr val="tx1"/>
            </a:solidFill>
            <a:effectLst/>
            <a:latin typeface="Graphik Semibold" panose="020B0703030202060203" pitchFamily="34" charset="0"/>
          </a:endParaRPr>
        </a:p>
      </dgm:t>
    </dgm:pt>
    <dgm:pt modelId="{7A9F0919-7502-4BBD-AC97-87D20B0F9361}" type="sibTrans" cxnId="{A4EC9E5C-3B7B-4BA3-804B-F10A5B85A62F}">
      <dgm:prSet/>
      <dgm:spPr/>
      <dgm:t>
        <a:bodyPr/>
        <a:lstStyle/>
        <a:p>
          <a:endParaRPr lang="en-SG" sz="2800" b="1" i="0" cap="none" spc="0">
            <a:ln w="0"/>
            <a:solidFill>
              <a:schemeClr val="tx1"/>
            </a:solidFill>
            <a:effectLst/>
            <a:latin typeface="Graphik Semibold" panose="020B0703030202060203" pitchFamily="34" charset="0"/>
          </a:endParaRPr>
        </a:p>
      </dgm:t>
    </dgm:pt>
    <dgm:pt modelId="{13D073E0-129C-47CE-BAF8-07B7D519FCED}">
      <dgm:prSet phldrT="[Text]" custT="1"/>
      <dgm:spPr/>
      <dgm:t>
        <a:bodyPr/>
        <a:lstStyle/>
        <a:p>
          <a:r>
            <a:rPr lang="en-US" sz="2800" b="1" i="0" cap="none" spc="0">
              <a:ln w="0"/>
              <a:solidFill>
                <a:schemeClr val="tx1"/>
              </a:solidFill>
              <a:effectLst/>
              <a:latin typeface="Graphik Semibold" panose="020B0703030202060203" pitchFamily="34" charset="0"/>
            </a:rPr>
            <a:t>3</a:t>
          </a:r>
          <a:endParaRPr lang="en-SG" sz="2800" b="1" i="0" cap="none" spc="0" dirty="0">
            <a:ln w="0"/>
            <a:solidFill>
              <a:schemeClr val="tx1"/>
            </a:solidFill>
            <a:effectLst/>
            <a:latin typeface="Graphik Semibold" panose="020B0703030202060203" pitchFamily="34" charset="0"/>
          </a:endParaRPr>
        </a:p>
      </dgm:t>
    </dgm:pt>
    <dgm:pt modelId="{098D1FF9-8F7E-4959-AE3D-660988349F96}" type="parTrans" cxnId="{DC134F0B-1522-4FE8-97F1-B4122DE78A7F}">
      <dgm:prSet/>
      <dgm:spPr/>
      <dgm:t>
        <a:bodyPr/>
        <a:lstStyle/>
        <a:p>
          <a:endParaRPr lang="en-SG" sz="2800" b="1" i="0" cap="none" spc="0">
            <a:ln w="0"/>
            <a:solidFill>
              <a:schemeClr val="tx1"/>
            </a:solidFill>
            <a:effectLst/>
            <a:latin typeface="Graphik Semibold" panose="020B0703030202060203" pitchFamily="34" charset="0"/>
          </a:endParaRPr>
        </a:p>
      </dgm:t>
    </dgm:pt>
    <dgm:pt modelId="{18E31D22-4C30-4AD9-A58D-335A1458D4AA}" type="sibTrans" cxnId="{DC134F0B-1522-4FE8-97F1-B4122DE78A7F}">
      <dgm:prSet/>
      <dgm:spPr/>
      <dgm:t>
        <a:bodyPr/>
        <a:lstStyle/>
        <a:p>
          <a:endParaRPr lang="en-SG" sz="2800" b="1" i="0" cap="none" spc="0">
            <a:ln w="0"/>
            <a:solidFill>
              <a:schemeClr val="tx1"/>
            </a:solidFill>
            <a:effectLst/>
            <a:latin typeface="Graphik Semibold" panose="020B0703030202060203" pitchFamily="34" charset="0"/>
          </a:endParaRPr>
        </a:p>
      </dgm:t>
    </dgm:pt>
    <dgm:pt modelId="{28046C35-3F74-4759-B711-D111E9EFA748}">
      <dgm:prSet phldrT="[Text]" custT="1"/>
      <dgm:spPr/>
      <dgm:t>
        <a:bodyPr/>
        <a:lstStyle/>
        <a:p>
          <a:r>
            <a:rPr lang="en-US" sz="2800" b="1" i="0" cap="none" spc="0">
              <a:ln w="0"/>
              <a:solidFill>
                <a:schemeClr val="tx1"/>
              </a:solidFill>
              <a:effectLst/>
              <a:latin typeface="Graphik Semibold" panose="020B0703030202060203" pitchFamily="34" charset="0"/>
            </a:rPr>
            <a:t>2</a:t>
          </a:r>
          <a:endParaRPr lang="en-SG" sz="2800" b="1" i="0" cap="none" spc="0" dirty="0">
            <a:ln w="0"/>
            <a:solidFill>
              <a:schemeClr val="tx1"/>
            </a:solidFill>
            <a:effectLst/>
            <a:latin typeface="Graphik Semibold" panose="020B0703030202060203" pitchFamily="34" charset="0"/>
          </a:endParaRPr>
        </a:p>
      </dgm:t>
    </dgm:pt>
    <dgm:pt modelId="{059BD222-10B2-4A1C-9A65-CF74C8050315}" type="parTrans" cxnId="{F5DDD8E8-4124-4453-B512-380AA2F56DD6}">
      <dgm:prSet/>
      <dgm:spPr/>
      <dgm:t>
        <a:bodyPr/>
        <a:lstStyle/>
        <a:p>
          <a:endParaRPr lang="en-SG" sz="2800" b="1" i="0" cap="none" spc="0">
            <a:ln w="0"/>
            <a:solidFill>
              <a:schemeClr val="tx1"/>
            </a:solidFill>
            <a:effectLst/>
            <a:latin typeface="Graphik Semibold" panose="020B0703030202060203" pitchFamily="34" charset="0"/>
          </a:endParaRPr>
        </a:p>
      </dgm:t>
    </dgm:pt>
    <dgm:pt modelId="{D71E74F4-F95C-4095-943E-5BD63323152D}" type="sibTrans" cxnId="{F5DDD8E8-4124-4453-B512-380AA2F56DD6}">
      <dgm:prSet/>
      <dgm:spPr/>
      <dgm:t>
        <a:bodyPr/>
        <a:lstStyle/>
        <a:p>
          <a:endParaRPr lang="en-SG" sz="2800" b="1" i="0" cap="none" spc="0">
            <a:ln w="0"/>
            <a:solidFill>
              <a:schemeClr val="tx1"/>
            </a:solidFill>
            <a:effectLst/>
            <a:latin typeface="Graphik Semibold" panose="020B0703030202060203" pitchFamily="34" charset="0"/>
          </a:endParaRPr>
        </a:p>
      </dgm:t>
    </dgm:pt>
    <dgm:pt modelId="{1F3670D7-48AD-4AFA-9B2B-75A28CD31371}">
      <dgm:prSet phldrT="[Text]" custT="1"/>
      <dgm:spPr/>
      <dgm:t>
        <a:bodyPr/>
        <a:lstStyle/>
        <a:p>
          <a:r>
            <a:rPr lang="en-US" sz="2800" b="1" i="0" cap="none" spc="0">
              <a:ln w="0"/>
              <a:solidFill>
                <a:schemeClr val="tx1"/>
              </a:solidFill>
              <a:effectLst/>
              <a:latin typeface="Graphik Semibold" panose="020B0703030202060203" pitchFamily="34" charset="0"/>
            </a:rPr>
            <a:t>1</a:t>
          </a:r>
          <a:endParaRPr lang="en-SG" sz="2800" b="1" i="0" cap="none" spc="0" dirty="0">
            <a:ln w="0"/>
            <a:solidFill>
              <a:schemeClr val="tx1"/>
            </a:solidFill>
            <a:effectLst/>
            <a:latin typeface="Graphik Semibold" panose="020B0703030202060203" pitchFamily="34" charset="0"/>
          </a:endParaRPr>
        </a:p>
      </dgm:t>
    </dgm:pt>
    <dgm:pt modelId="{13A5BAAD-836D-4956-ADC9-D1D11F606502}" type="parTrans" cxnId="{E9C311A9-1655-40D9-B13C-4FB23FD1BF17}">
      <dgm:prSet/>
      <dgm:spPr/>
      <dgm:t>
        <a:bodyPr/>
        <a:lstStyle/>
        <a:p>
          <a:endParaRPr lang="en-SG" sz="2800" b="1" i="0" cap="none" spc="0">
            <a:ln w="0"/>
            <a:solidFill>
              <a:schemeClr val="tx1"/>
            </a:solidFill>
            <a:effectLst/>
            <a:latin typeface="Graphik Semibold" panose="020B0703030202060203" pitchFamily="34" charset="0"/>
          </a:endParaRPr>
        </a:p>
      </dgm:t>
    </dgm:pt>
    <dgm:pt modelId="{7BD17C8C-A9F3-412C-A87C-801FBC01127C}" type="sibTrans" cxnId="{E9C311A9-1655-40D9-B13C-4FB23FD1BF17}">
      <dgm:prSet/>
      <dgm:spPr/>
      <dgm:t>
        <a:bodyPr/>
        <a:lstStyle/>
        <a:p>
          <a:endParaRPr lang="en-SG" sz="2800" b="1" i="0" cap="none" spc="0">
            <a:ln w="0"/>
            <a:solidFill>
              <a:schemeClr val="tx1"/>
            </a:solidFill>
            <a:effectLst/>
            <a:latin typeface="Graphik Semibold" panose="020B0703030202060203" pitchFamily="34" charset="0"/>
          </a:endParaRPr>
        </a:p>
      </dgm:t>
    </dgm:pt>
    <dgm:pt modelId="{00F0B6B8-F36B-4678-A703-26746CE89230}" type="pres">
      <dgm:prSet presAssocID="{81D03608-FE66-477D-B81B-60A15A9B0F73}" presName="linearFlow" presStyleCnt="0">
        <dgm:presLayoutVars>
          <dgm:dir/>
          <dgm:animLvl val="lvl"/>
          <dgm:resizeHandles val="exact"/>
        </dgm:presLayoutVars>
      </dgm:prSet>
      <dgm:spPr/>
    </dgm:pt>
    <dgm:pt modelId="{8305B78A-AE97-4533-8FA3-DC9E88C0E248}" type="pres">
      <dgm:prSet presAssocID="{1F3670D7-48AD-4AFA-9B2B-75A28CD31371}" presName="composite" presStyleCnt="0"/>
      <dgm:spPr/>
    </dgm:pt>
    <dgm:pt modelId="{A49A4DD3-F618-46DE-B7F5-4A7B1BFDF53D}" type="pres">
      <dgm:prSet presAssocID="{1F3670D7-48AD-4AFA-9B2B-75A28CD31371}" presName="parentText" presStyleLbl="alignNode1" presStyleIdx="0" presStyleCnt="6">
        <dgm:presLayoutVars>
          <dgm:chMax val="1"/>
          <dgm:bulletEnabled val="1"/>
        </dgm:presLayoutVars>
      </dgm:prSet>
      <dgm:spPr/>
    </dgm:pt>
    <dgm:pt modelId="{10FEE366-B2CB-48B8-BDB6-03FD675B4402}" type="pres">
      <dgm:prSet presAssocID="{1F3670D7-48AD-4AFA-9B2B-75A28CD31371}" presName="descendantText" presStyleLbl="alignAcc1" presStyleIdx="0" presStyleCnt="6">
        <dgm:presLayoutVars>
          <dgm:bulletEnabled val="1"/>
        </dgm:presLayoutVars>
      </dgm:prSet>
      <dgm:spPr/>
    </dgm:pt>
    <dgm:pt modelId="{8704BDCA-1A25-4CDB-BC5F-999EE0314A0C}" type="pres">
      <dgm:prSet presAssocID="{7BD17C8C-A9F3-412C-A87C-801FBC01127C}" presName="sp" presStyleCnt="0"/>
      <dgm:spPr/>
    </dgm:pt>
    <dgm:pt modelId="{DACB4074-68B3-478F-B75A-1E56EE068488}" type="pres">
      <dgm:prSet presAssocID="{28046C35-3F74-4759-B711-D111E9EFA748}" presName="composite" presStyleCnt="0"/>
      <dgm:spPr/>
    </dgm:pt>
    <dgm:pt modelId="{766C6043-08D2-49BF-B81A-FAE2E6888EC7}" type="pres">
      <dgm:prSet presAssocID="{28046C35-3F74-4759-B711-D111E9EFA748}" presName="parentText" presStyleLbl="alignNode1" presStyleIdx="1" presStyleCnt="6">
        <dgm:presLayoutVars>
          <dgm:chMax val="1"/>
          <dgm:bulletEnabled val="1"/>
        </dgm:presLayoutVars>
      </dgm:prSet>
      <dgm:spPr/>
    </dgm:pt>
    <dgm:pt modelId="{20360AF7-BF5E-4C26-ABAF-08FB431951EB}" type="pres">
      <dgm:prSet presAssocID="{28046C35-3F74-4759-B711-D111E9EFA748}" presName="descendantText" presStyleLbl="alignAcc1" presStyleIdx="1" presStyleCnt="6">
        <dgm:presLayoutVars>
          <dgm:bulletEnabled val="1"/>
        </dgm:presLayoutVars>
      </dgm:prSet>
      <dgm:spPr/>
    </dgm:pt>
    <dgm:pt modelId="{40601D19-AF2E-4A1B-ACFA-8879524BDDBC}" type="pres">
      <dgm:prSet presAssocID="{D71E74F4-F95C-4095-943E-5BD63323152D}" presName="sp" presStyleCnt="0"/>
      <dgm:spPr/>
    </dgm:pt>
    <dgm:pt modelId="{1B397E52-632E-4BBA-B5BB-F70BB967D012}" type="pres">
      <dgm:prSet presAssocID="{13D073E0-129C-47CE-BAF8-07B7D519FCED}" presName="composite" presStyleCnt="0"/>
      <dgm:spPr/>
    </dgm:pt>
    <dgm:pt modelId="{B28E4BA0-EAF7-4DA2-956C-B756F20A9FB8}" type="pres">
      <dgm:prSet presAssocID="{13D073E0-129C-47CE-BAF8-07B7D519FCED}" presName="parentText" presStyleLbl="alignNode1" presStyleIdx="2" presStyleCnt="6">
        <dgm:presLayoutVars>
          <dgm:chMax val="1"/>
          <dgm:bulletEnabled val="1"/>
        </dgm:presLayoutVars>
      </dgm:prSet>
      <dgm:spPr/>
    </dgm:pt>
    <dgm:pt modelId="{AE7974CE-B791-4BDE-A310-9347E5DA5565}" type="pres">
      <dgm:prSet presAssocID="{13D073E0-129C-47CE-BAF8-07B7D519FCED}" presName="descendantText" presStyleLbl="alignAcc1" presStyleIdx="2" presStyleCnt="6">
        <dgm:presLayoutVars>
          <dgm:bulletEnabled val="1"/>
        </dgm:presLayoutVars>
      </dgm:prSet>
      <dgm:spPr/>
    </dgm:pt>
    <dgm:pt modelId="{5A76B577-D285-430B-88F8-2060F4CDBF6B}" type="pres">
      <dgm:prSet presAssocID="{18E31D22-4C30-4AD9-A58D-335A1458D4AA}" presName="sp" presStyleCnt="0"/>
      <dgm:spPr/>
    </dgm:pt>
    <dgm:pt modelId="{B0ACFFAE-BC11-493D-9EE1-74CDD8CC1F95}" type="pres">
      <dgm:prSet presAssocID="{50A7EA24-889C-4EEA-80AB-499CDA07AA81}" presName="composite" presStyleCnt="0"/>
      <dgm:spPr/>
    </dgm:pt>
    <dgm:pt modelId="{F7F2E2A0-11C1-4877-8CC0-3448BC5F858E}" type="pres">
      <dgm:prSet presAssocID="{50A7EA24-889C-4EEA-80AB-499CDA07AA81}" presName="parentText" presStyleLbl="alignNode1" presStyleIdx="3" presStyleCnt="6">
        <dgm:presLayoutVars>
          <dgm:chMax val="1"/>
          <dgm:bulletEnabled val="1"/>
        </dgm:presLayoutVars>
      </dgm:prSet>
      <dgm:spPr/>
    </dgm:pt>
    <dgm:pt modelId="{BDC2E794-3E9D-4780-8FC4-445937577FE2}" type="pres">
      <dgm:prSet presAssocID="{50A7EA24-889C-4EEA-80AB-499CDA07AA81}" presName="descendantText" presStyleLbl="alignAcc1" presStyleIdx="3" presStyleCnt="6">
        <dgm:presLayoutVars>
          <dgm:bulletEnabled val="1"/>
        </dgm:presLayoutVars>
      </dgm:prSet>
      <dgm:spPr/>
    </dgm:pt>
    <dgm:pt modelId="{2FE33B92-07E9-45A4-8CAA-81953FB2CECD}" type="pres">
      <dgm:prSet presAssocID="{217CBA7E-3D38-4D83-B23A-CF780A94BB49}" presName="sp" presStyleCnt="0"/>
      <dgm:spPr/>
    </dgm:pt>
    <dgm:pt modelId="{14845420-7677-4778-867B-40AB94AEEE2D}" type="pres">
      <dgm:prSet presAssocID="{5E0F85CD-62BE-4BEF-B4C6-171094A498A3}" presName="composite" presStyleCnt="0"/>
      <dgm:spPr/>
    </dgm:pt>
    <dgm:pt modelId="{38D44227-D51C-411A-8F06-C3ACFC383FA9}" type="pres">
      <dgm:prSet presAssocID="{5E0F85CD-62BE-4BEF-B4C6-171094A498A3}" presName="parentText" presStyleLbl="alignNode1" presStyleIdx="4" presStyleCnt="6">
        <dgm:presLayoutVars>
          <dgm:chMax val="1"/>
          <dgm:bulletEnabled val="1"/>
        </dgm:presLayoutVars>
      </dgm:prSet>
      <dgm:spPr/>
    </dgm:pt>
    <dgm:pt modelId="{0937EFF0-0764-42AE-A159-FFA783178426}" type="pres">
      <dgm:prSet presAssocID="{5E0F85CD-62BE-4BEF-B4C6-171094A498A3}" presName="descendantText" presStyleLbl="alignAcc1" presStyleIdx="4" presStyleCnt="6">
        <dgm:presLayoutVars>
          <dgm:bulletEnabled val="1"/>
        </dgm:presLayoutVars>
      </dgm:prSet>
      <dgm:spPr/>
    </dgm:pt>
    <dgm:pt modelId="{BA57B08F-1166-4CA0-907C-A7C8DD3236BD}" type="pres">
      <dgm:prSet presAssocID="{68EE7C17-8DC9-43FD-994D-25C8CE07CA54}" presName="sp" presStyleCnt="0"/>
      <dgm:spPr/>
    </dgm:pt>
    <dgm:pt modelId="{F07FE9E3-6626-4C54-AA14-926D608D0EAB}" type="pres">
      <dgm:prSet presAssocID="{D392EDA0-DAF2-4677-A1DA-BE01437246B8}" presName="composite" presStyleCnt="0"/>
      <dgm:spPr/>
    </dgm:pt>
    <dgm:pt modelId="{A0A60D19-B731-42E4-BA24-D3DE2AA28EAC}" type="pres">
      <dgm:prSet presAssocID="{D392EDA0-DAF2-4677-A1DA-BE01437246B8}" presName="parentText" presStyleLbl="alignNode1" presStyleIdx="5" presStyleCnt="6">
        <dgm:presLayoutVars>
          <dgm:chMax val="1"/>
          <dgm:bulletEnabled val="1"/>
        </dgm:presLayoutVars>
      </dgm:prSet>
      <dgm:spPr/>
    </dgm:pt>
    <dgm:pt modelId="{508B1A28-A339-480F-9D2F-410B931398E0}" type="pres">
      <dgm:prSet presAssocID="{D392EDA0-DAF2-4677-A1DA-BE01437246B8}" presName="descendantText" presStyleLbl="alignAcc1" presStyleIdx="5" presStyleCnt="6">
        <dgm:presLayoutVars>
          <dgm:bulletEnabled val="1"/>
        </dgm:presLayoutVars>
      </dgm:prSet>
      <dgm:spPr/>
    </dgm:pt>
  </dgm:ptLst>
  <dgm:cxnLst>
    <dgm:cxn modelId="{2EE48508-424F-443B-A8DA-8E901BD9583B}" srcId="{50A7EA24-889C-4EEA-80AB-499CDA07AA81}" destId="{9FC7F592-CF34-482C-8566-F7D4ABA982AA}" srcOrd="0" destOrd="0" parTransId="{8C290D98-3217-4B90-993C-ECA8C9DCDEBD}" sibTransId="{A7A75DB9-E567-4B08-A0E9-0CFA4AC2BBC8}"/>
    <dgm:cxn modelId="{DC134F0B-1522-4FE8-97F1-B4122DE78A7F}" srcId="{81D03608-FE66-477D-B81B-60A15A9B0F73}" destId="{13D073E0-129C-47CE-BAF8-07B7D519FCED}" srcOrd="2" destOrd="0" parTransId="{098D1FF9-8F7E-4959-AE3D-660988349F96}" sibTransId="{18E31D22-4C30-4AD9-A58D-335A1458D4AA}"/>
    <dgm:cxn modelId="{5B7EBE10-54FA-4F3D-AC40-A623572A982C}" srcId="{5E0F85CD-62BE-4BEF-B4C6-171094A498A3}" destId="{CAC43394-A858-46BD-A13F-9164BD6D6EB8}" srcOrd="0" destOrd="0" parTransId="{627ABBDA-6D33-4F47-A665-016FCADA0588}" sibTransId="{0402CE38-9073-4A70-A6D0-10343A578A85}"/>
    <dgm:cxn modelId="{DC2CF918-46B6-4CBC-B2EF-55D423191B25}" type="presOf" srcId="{9FC7F592-CF34-482C-8566-F7D4ABA982AA}" destId="{BDC2E794-3E9D-4780-8FC4-445937577FE2}" srcOrd="0" destOrd="0" presId="urn:microsoft.com/office/officeart/2005/8/layout/chevron2"/>
    <dgm:cxn modelId="{B1D49E1A-FE78-448D-883D-1E36D8A3FB95}" type="presOf" srcId="{5CDB6A3D-2126-47FD-B885-A32AA6B7F3BE}" destId="{AE7974CE-B791-4BDE-A310-9347E5DA5565}" srcOrd="0" destOrd="0" presId="urn:microsoft.com/office/officeart/2005/8/layout/chevron2"/>
    <dgm:cxn modelId="{561B9E1F-8F2A-4005-BAA8-D8EED91A56B0}" type="presOf" srcId="{D7220A42-D98D-492B-AF51-F27D059DBADF}" destId="{508B1A28-A339-480F-9D2F-410B931398E0}" srcOrd="0" destOrd="0" presId="urn:microsoft.com/office/officeart/2005/8/layout/chevron2"/>
    <dgm:cxn modelId="{5674B51F-FDEE-4B66-84CD-698EF77C0D14}" type="presOf" srcId="{6A1E49CD-BE64-433F-8B68-43B45F0B82E4}" destId="{10FEE366-B2CB-48B8-BDB6-03FD675B4402}" srcOrd="0" destOrd="0" presId="urn:microsoft.com/office/officeart/2005/8/layout/chevron2"/>
    <dgm:cxn modelId="{F6910727-991B-47AC-9095-02E84BF7CF84}" type="presOf" srcId="{1F3670D7-48AD-4AFA-9B2B-75A28CD31371}" destId="{A49A4DD3-F618-46DE-B7F5-4A7B1BFDF53D}" srcOrd="0" destOrd="0" presId="urn:microsoft.com/office/officeart/2005/8/layout/chevron2"/>
    <dgm:cxn modelId="{A1586733-A1E5-46F9-915B-4383BB1ADA44}" srcId="{81D03608-FE66-477D-B81B-60A15A9B0F73}" destId="{50A7EA24-889C-4EEA-80AB-499CDA07AA81}" srcOrd="3" destOrd="0" parTransId="{32CB9E78-D657-4C8A-A42C-D25B7052E4FB}" sibTransId="{217CBA7E-3D38-4D83-B23A-CF780A94BB49}"/>
    <dgm:cxn modelId="{A4EC9E5C-3B7B-4BA3-804B-F10A5B85A62F}" srcId="{81D03608-FE66-477D-B81B-60A15A9B0F73}" destId="{D392EDA0-DAF2-4677-A1DA-BE01437246B8}" srcOrd="5" destOrd="0" parTransId="{14162C79-C326-404E-A9E2-A210609BD68C}" sibTransId="{7A9F0919-7502-4BBD-AC97-87D20B0F9361}"/>
    <dgm:cxn modelId="{84A19145-AE90-4362-BCFD-6806BEBFA50F}" srcId="{1F3670D7-48AD-4AFA-9B2B-75A28CD31371}" destId="{6A1E49CD-BE64-433F-8B68-43B45F0B82E4}" srcOrd="0" destOrd="0" parTransId="{D8734BE1-A856-4311-80B3-C71FF5229C22}" sibTransId="{DE42BC7B-277B-4C66-835D-4770BD8A9D92}"/>
    <dgm:cxn modelId="{08854671-F3FB-44B3-8FCE-66766E8ABA1F}" srcId="{13D073E0-129C-47CE-BAF8-07B7D519FCED}" destId="{5CDB6A3D-2126-47FD-B885-A32AA6B7F3BE}" srcOrd="0" destOrd="0" parTransId="{354FF2A9-2963-40B7-8E75-04C4D9BB9F0F}" sibTransId="{DE53E30C-2426-4DA6-8645-5C2CEF9655B1}"/>
    <dgm:cxn modelId="{4404DE51-0A12-4F0E-8E3A-B078538713B8}" srcId="{81D03608-FE66-477D-B81B-60A15A9B0F73}" destId="{5E0F85CD-62BE-4BEF-B4C6-171094A498A3}" srcOrd="4" destOrd="0" parTransId="{5A211483-5CFF-4DA6-A7C2-1E217828EB7F}" sibTransId="{68EE7C17-8DC9-43FD-994D-25C8CE07CA54}"/>
    <dgm:cxn modelId="{4B995E7D-AD1A-4A91-990B-178212E93BC5}" type="presOf" srcId="{CAC43394-A858-46BD-A13F-9164BD6D6EB8}" destId="{0937EFF0-0764-42AE-A159-FFA783178426}" srcOrd="0" destOrd="0" presId="urn:microsoft.com/office/officeart/2005/8/layout/chevron2"/>
    <dgm:cxn modelId="{E9C311A9-1655-40D9-B13C-4FB23FD1BF17}" srcId="{81D03608-FE66-477D-B81B-60A15A9B0F73}" destId="{1F3670D7-48AD-4AFA-9B2B-75A28CD31371}" srcOrd="0" destOrd="0" parTransId="{13A5BAAD-836D-4956-ADC9-D1D11F606502}" sibTransId="{7BD17C8C-A9F3-412C-A87C-801FBC01127C}"/>
    <dgm:cxn modelId="{302B29AD-B6BD-4F6D-B71C-A2B0CCCBD764}" type="presOf" srcId="{5E0F85CD-62BE-4BEF-B4C6-171094A498A3}" destId="{38D44227-D51C-411A-8F06-C3ACFC383FA9}" srcOrd="0" destOrd="0" presId="urn:microsoft.com/office/officeart/2005/8/layout/chevron2"/>
    <dgm:cxn modelId="{D95130B4-5504-413D-8643-C519065EA10D}" type="presOf" srcId="{D392EDA0-DAF2-4677-A1DA-BE01437246B8}" destId="{A0A60D19-B731-42E4-BA24-D3DE2AA28EAC}" srcOrd="0" destOrd="0" presId="urn:microsoft.com/office/officeart/2005/8/layout/chevron2"/>
    <dgm:cxn modelId="{3B40D5B8-765F-4CAF-957E-5E9CFFD5354A}" type="presOf" srcId="{50A7EA24-889C-4EEA-80AB-499CDA07AA81}" destId="{F7F2E2A0-11C1-4877-8CC0-3448BC5F858E}" srcOrd="0" destOrd="0" presId="urn:microsoft.com/office/officeart/2005/8/layout/chevron2"/>
    <dgm:cxn modelId="{3AA07DC5-EC31-44FE-8C9C-B6AAE9511B9D}" type="presOf" srcId="{81D03608-FE66-477D-B81B-60A15A9B0F73}" destId="{00F0B6B8-F36B-4678-A703-26746CE89230}" srcOrd="0" destOrd="0" presId="urn:microsoft.com/office/officeart/2005/8/layout/chevron2"/>
    <dgm:cxn modelId="{949FC4CC-4D3A-45E0-AAA2-37F98A793824}" type="presOf" srcId="{F74AC617-203C-4013-8738-D7EC82F731D6}" destId="{20360AF7-BF5E-4C26-ABAF-08FB431951EB}" srcOrd="0" destOrd="0" presId="urn:microsoft.com/office/officeart/2005/8/layout/chevron2"/>
    <dgm:cxn modelId="{1B0CADDE-7593-4804-A574-6A3B291DEF03}" srcId="{28046C35-3F74-4759-B711-D111E9EFA748}" destId="{F74AC617-203C-4013-8738-D7EC82F731D6}" srcOrd="0" destOrd="0" parTransId="{68215E1E-159D-4287-9326-8A0A30AD8F99}" sibTransId="{4BA6C154-F748-4BFC-A681-D3322666DE0D}"/>
    <dgm:cxn modelId="{21E04EDF-4C23-4CE2-80EC-54BF70442AA7}" type="presOf" srcId="{13D073E0-129C-47CE-BAF8-07B7D519FCED}" destId="{B28E4BA0-EAF7-4DA2-956C-B756F20A9FB8}" srcOrd="0" destOrd="0" presId="urn:microsoft.com/office/officeart/2005/8/layout/chevron2"/>
    <dgm:cxn modelId="{F5DDD8E8-4124-4453-B512-380AA2F56DD6}" srcId="{81D03608-FE66-477D-B81B-60A15A9B0F73}" destId="{28046C35-3F74-4759-B711-D111E9EFA748}" srcOrd="1" destOrd="0" parTransId="{059BD222-10B2-4A1C-9A65-CF74C8050315}" sibTransId="{D71E74F4-F95C-4095-943E-5BD63323152D}"/>
    <dgm:cxn modelId="{996558EB-E67D-4E67-A5E6-6626432051D8}" srcId="{D392EDA0-DAF2-4677-A1DA-BE01437246B8}" destId="{D7220A42-D98D-492B-AF51-F27D059DBADF}" srcOrd="0" destOrd="0" parTransId="{925E7B51-2185-4B2C-9154-FA6BBDEA581C}" sibTransId="{3E98D386-DD52-4385-893A-0414F071F806}"/>
    <dgm:cxn modelId="{6072D3F8-CE7F-458D-B79E-A28C6F4BB932}" type="presOf" srcId="{28046C35-3F74-4759-B711-D111E9EFA748}" destId="{766C6043-08D2-49BF-B81A-FAE2E6888EC7}" srcOrd="0" destOrd="0" presId="urn:microsoft.com/office/officeart/2005/8/layout/chevron2"/>
    <dgm:cxn modelId="{78F4F1B9-AE15-4A2A-880F-0EAAD9A2D98C}" type="presParOf" srcId="{00F0B6B8-F36B-4678-A703-26746CE89230}" destId="{8305B78A-AE97-4533-8FA3-DC9E88C0E248}" srcOrd="0" destOrd="0" presId="urn:microsoft.com/office/officeart/2005/8/layout/chevron2"/>
    <dgm:cxn modelId="{33E9BD4B-5959-43C8-8418-B1891AD7DF56}" type="presParOf" srcId="{8305B78A-AE97-4533-8FA3-DC9E88C0E248}" destId="{A49A4DD3-F618-46DE-B7F5-4A7B1BFDF53D}" srcOrd="0" destOrd="0" presId="urn:microsoft.com/office/officeart/2005/8/layout/chevron2"/>
    <dgm:cxn modelId="{7F46E55C-5006-4D4C-A01F-83A4186F5CCA}" type="presParOf" srcId="{8305B78A-AE97-4533-8FA3-DC9E88C0E248}" destId="{10FEE366-B2CB-48B8-BDB6-03FD675B4402}" srcOrd="1" destOrd="0" presId="urn:microsoft.com/office/officeart/2005/8/layout/chevron2"/>
    <dgm:cxn modelId="{7FB46219-5550-4130-9354-6E4442A8FA93}" type="presParOf" srcId="{00F0B6B8-F36B-4678-A703-26746CE89230}" destId="{8704BDCA-1A25-4CDB-BC5F-999EE0314A0C}" srcOrd="1" destOrd="0" presId="urn:microsoft.com/office/officeart/2005/8/layout/chevron2"/>
    <dgm:cxn modelId="{CE664500-B9CA-468B-9F5F-7025D325B222}" type="presParOf" srcId="{00F0B6B8-F36B-4678-A703-26746CE89230}" destId="{DACB4074-68B3-478F-B75A-1E56EE068488}" srcOrd="2" destOrd="0" presId="urn:microsoft.com/office/officeart/2005/8/layout/chevron2"/>
    <dgm:cxn modelId="{C4B6ED7A-731F-46C4-BD53-214A16DD89A7}" type="presParOf" srcId="{DACB4074-68B3-478F-B75A-1E56EE068488}" destId="{766C6043-08D2-49BF-B81A-FAE2E6888EC7}" srcOrd="0" destOrd="0" presId="urn:microsoft.com/office/officeart/2005/8/layout/chevron2"/>
    <dgm:cxn modelId="{63D3250A-8622-48E4-AE27-9F315EEBD949}" type="presParOf" srcId="{DACB4074-68B3-478F-B75A-1E56EE068488}" destId="{20360AF7-BF5E-4C26-ABAF-08FB431951EB}" srcOrd="1" destOrd="0" presId="urn:microsoft.com/office/officeart/2005/8/layout/chevron2"/>
    <dgm:cxn modelId="{3D1EF200-9907-4593-A801-585D1D3418F3}" type="presParOf" srcId="{00F0B6B8-F36B-4678-A703-26746CE89230}" destId="{40601D19-AF2E-4A1B-ACFA-8879524BDDBC}" srcOrd="3" destOrd="0" presId="urn:microsoft.com/office/officeart/2005/8/layout/chevron2"/>
    <dgm:cxn modelId="{6A40E44C-200F-41A3-9F64-5EC8B9C4C39E}" type="presParOf" srcId="{00F0B6B8-F36B-4678-A703-26746CE89230}" destId="{1B397E52-632E-4BBA-B5BB-F70BB967D012}" srcOrd="4" destOrd="0" presId="urn:microsoft.com/office/officeart/2005/8/layout/chevron2"/>
    <dgm:cxn modelId="{909B2F45-F539-40C1-84A2-EF877E358BCA}" type="presParOf" srcId="{1B397E52-632E-4BBA-B5BB-F70BB967D012}" destId="{B28E4BA0-EAF7-4DA2-956C-B756F20A9FB8}" srcOrd="0" destOrd="0" presId="urn:microsoft.com/office/officeart/2005/8/layout/chevron2"/>
    <dgm:cxn modelId="{B5C3346D-E5BD-447A-BF58-01195463B135}" type="presParOf" srcId="{1B397E52-632E-4BBA-B5BB-F70BB967D012}" destId="{AE7974CE-B791-4BDE-A310-9347E5DA5565}" srcOrd="1" destOrd="0" presId="urn:microsoft.com/office/officeart/2005/8/layout/chevron2"/>
    <dgm:cxn modelId="{18179DE1-43CB-48B4-B736-F97704DE596B}" type="presParOf" srcId="{00F0B6B8-F36B-4678-A703-26746CE89230}" destId="{5A76B577-D285-430B-88F8-2060F4CDBF6B}" srcOrd="5" destOrd="0" presId="urn:microsoft.com/office/officeart/2005/8/layout/chevron2"/>
    <dgm:cxn modelId="{7978BD83-7714-4C1E-A935-C72E46543DEF}" type="presParOf" srcId="{00F0B6B8-F36B-4678-A703-26746CE89230}" destId="{B0ACFFAE-BC11-493D-9EE1-74CDD8CC1F95}" srcOrd="6" destOrd="0" presId="urn:microsoft.com/office/officeart/2005/8/layout/chevron2"/>
    <dgm:cxn modelId="{0F6D29B6-C7E3-4344-BBA4-3655E1EC5434}" type="presParOf" srcId="{B0ACFFAE-BC11-493D-9EE1-74CDD8CC1F95}" destId="{F7F2E2A0-11C1-4877-8CC0-3448BC5F858E}" srcOrd="0" destOrd="0" presId="urn:microsoft.com/office/officeart/2005/8/layout/chevron2"/>
    <dgm:cxn modelId="{D453D78D-AA26-4395-9F14-E4C345126297}" type="presParOf" srcId="{B0ACFFAE-BC11-493D-9EE1-74CDD8CC1F95}" destId="{BDC2E794-3E9D-4780-8FC4-445937577FE2}" srcOrd="1" destOrd="0" presId="urn:microsoft.com/office/officeart/2005/8/layout/chevron2"/>
    <dgm:cxn modelId="{7A0CED16-CD92-4BC9-AAE9-67EF92D44CD9}" type="presParOf" srcId="{00F0B6B8-F36B-4678-A703-26746CE89230}" destId="{2FE33B92-07E9-45A4-8CAA-81953FB2CECD}" srcOrd="7" destOrd="0" presId="urn:microsoft.com/office/officeart/2005/8/layout/chevron2"/>
    <dgm:cxn modelId="{94C745E3-8374-4EAD-868D-C703F74EC6DF}" type="presParOf" srcId="{00F0B6B8-F36B-4678-A703-26746CE89230}" destId="{14845420-7677-4778-867B-40AB94AEEE2D}" srcOrd="8" destOrd="0" presId="urn:microsoft.com/office/officeart/2005/8/layout/chevron2"/>
    <dgm:cxn modelId="{85665F89-B6A3-4D27-8308-97EF26A9459B}" type="presParOf" srcId="{14845420-7677-4778-867B-40AB94AEEE2D}" destId="{38D44227-D51C-411A-8F06-C3ACFC383FA9}" srcOrd="0" destOrd="0" presId="urn:microsoft.com/office/officeart/2005/8/layout/chevron2"/>
    <dgm:cxn modelId="{BD8686A3-1F04-4B82-9487-C452716099BC}" type="presParOf" srcId="{14845420-7677-4778-867B-40AB94AEEE2D}" destId="{0937EFF0-0764-42AE-A159-FFA783178426}" srcOrd="1" destOrd="0" presId="urn:microsoft.com/office/officeart/2005/8/layout/chevron2"/>
    <dgm:cxn modelId="{CFD064D7-01DC-4E19-85E3-960C828B8CC4}" type="presParOf" srcId="{00F0B6B8-F36B-4678-A703-26746CE89230}" destId="{BA57B08F-1166-4CA0-907C-A7C8DD3236BD}" srcOrd="9" destOrd="0" presId="urn:microsoft.com/office/officeart/2005/8/layout/chevron2"/>
    <dgm:cxn modelId="{CA506EA3-C467-407C-B33B-DCE001C9A136}" type="presParOf" srcId="{00F0B6B8-F36B-4678-A703-26746CE89230}" destId="{F07FE9E3-6626-4C54-AA14-926D608D0EAB}" srcOrd="10" destOrd="0" presId="urn:microsoft.com/office/officeart/2005/8/layout/chevron2"/>
    <dgm:cxn modelId="{FC8674F7-F376-4B34-86C4-C9B33BE6FB47}" type="presParOf" srcId="{F07FE9E3-6626-4C54-AA14-926D608D0EAB}" destId="{A0A60D19-B731-42E4-BA24-D3DE2AA28EAC}" srcOrd="0" destOrd="0" presId="urn:microsoft.com/office/officeart/2005/8/layout/chevron2"/>
    <dgm:cxn modelId="{2974C960-7BB0-48B8-B852-EAC4957E3F93}" type="presParOf" srcId="{F07FE9E3-6626-4C54-AA14-926D608D0EAB}" destId="{508B1A28-A339-480F-9D2F-410B931398E0}" srcOrd="1" destOrd="0" presId="urn:microsoft.com/office/officeart/2005/8/layout/chevron2"/>
  </dgm:cxnLst>
  <dgm:bg/>
  <dgm:whole>
    <a:ln w="38100"/>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1D03608-FE66-477D-B81B-60A15A9B0F73}"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SG"/>
        </a:p>
      </dgm:t>
    </dgm:pt>
    <dgm:pt modelId="{6A1E49CD-BE64-433F-8B68-43B45F0B82E4}">
      <dgm:prSet phldrT="[Text]" custT="1"/>
      <dgm:spPr/>
      <dgm:t>
        <a:bodyPr/>
        <a:lstStyle/>
        <a:p>
          <a:pPr>
            <a:buNone/>
          </a:pPr>
          <a:r>
            <a:rPr lang="en-SG" sz="2800" b="1" i="0" cap="none" spc="0" dirty="0">
              <a:ln w="0"/>
              <a:solidFill>
                <a:schemeClr val="tx1"/>
              </a:solidFill>
              <a:effectLst/>
              <a:latin typeface="Graphik Semibold" panose="020B0703030202060203" pitchFamily="34" charset="0"/>
            </a:rPr>
            <a:t>Problem Definition</a:t>
          </a:r>
        </a:p>
      </dgm:t>
    </dgm:pt>
    <dgm:pt modelId="{D8734BE1-A856-4311-80B3-C71FF5229C22}" type="parTrans" cxnId="{84A19145-AE90-4362-BCFD-6806BEBFA50F}">
      <dgm:prSet/>
      <dgm:spPr/>
      <dgm:t>
        <a:bodyPr/>
        <a:lstStyle/>
        <a:p>
          <a:endParaRPr lang="en-SG" sz="2800" b="1" i="0" cap="none" spc="0">
            <a:ln w="0"/>
            <a:solidFill>
              <a:schemeClr val="tx1"/>
            </a:solidFill>
            <a:effectLst/>
            <a:latin typeface="Graphik Semibold" panose="020B0703030202060203" pitchFamily="34" charset="0"/>
          </a:endParaRPr>
        </a:p>
      </dgm:t>
    </dgm:pt>
    <dgm:pt modelId="{DE42BC7B-277B-4C66-835D-4770BD8A9D92}" type="sibTrans" cxnId="{84A19145-AE90-4362-BCFD-6806BEBFA50F}">
      <dgm:prSet/>
      <dgm:spPr/>
      <dgm:t>
        <a:bodyPr/>
        <a:lstStyle/>
        <a:p>
          <a:endParaRPr lang="en-SG" sz="2800" b="1" i="0" cap="none" spc="0">
            <a:ln w="0"/>
            <a:solidFill>
              <a:schemeClr val="tx1"/>
            </a:solidFill>
            <a:effectLst/>
            <a:latin typeface="Graphik Semibold" panose="020B0703030202060203" pitchFamily="34" charset="0"/>
          </a:endParaRPr>
        </a:p>
      </dgm:t>
    </dgm:pt>
    <dgm:pt modelId="{F74AC617-203C-4013-8738-D7EC82F731D6}">
      <dgm:prSet phldrT="[Text]" custT="1"/>
      <dgm:spPr/>
      <dgm:t>
        <a:bodyPr/>
        <a:lstStyle/>
        <a:p>
          <a:pPr>
            <a:buNone/>
          </a:pPr>
          <a:r>
            <a:rPr lang="en-US" sz="2800" b="1" i="0" cap="none" spc="0">
              <a:ln w="0"/>
              <a:solidFill>
                <a:schemeClr val="tx1"/>
              </a:solidFill>
              <a:effectLst/>
              <a:latin typeface="Graphik Semibold" panose="020B0703030202060203" pitchFamily="34" charset="0"/>
            </a:rPr>
            <a:t>Data collection and preparation</a:t>
          </a:r>
          <a:endParaRPr lang="en-SG" sz="2800" b="1" i="0" cap="none" spc="0" dirty="0">
            <a:ln w="0"/>
            <a:solidFill>
              <a:schemeClr val="tx1"/>
            </a:solidFill>
            <a:effectLst/>
            <a:latin typeface="Graphik Semibold" panose="020B0703030202060203" pitchFamily="34" charset="0"/>
          </a:endParaRPr>
        </a:p>
      </dgm:t>
    </dgm:pt>
    <dgm:pt modelId="{68215E1E-159D-4287-9326-8A0A30AD8F99}" type="parTrans" cxnId="{1B0CADDE-7593-4804-A574-6A3B291DEF03}">
      <dgm:prSet/>
      <dgm:spPr/>
      <dgm:t>
        <a:bodyPr/>
        <a:lstStyle/>
        <a:p>
          <a:endParaRPr lang="en-SG" sz="2800" b="1" i="0" cap="none" spc="0">
            <a:ln w="0"/>
            <a:solidFill>
              <a:schemeClr val="tx1"/>
            </a:solidFill>
            <a:effectLst/>
            <a:latin typeface="Graphik Semibold" panose="020B0703030202060203" pitchFamily="34" charset="0"/>
          </a:endParaRPr>
        </a:p>
      </dgm:t>
    </dgm:pt>
    <dgm:pt modelId="{4BA6C154-F748-4BFC-A681-D3322666DE0D}" type="sibTrans" cxnId="{1B0CADDE-7593-4804-A574-6A3B291DEF03}">
      <dgm:prSet/>
      <dgm:spPr/>
      <dgm:t>
        <a:bodyPr/>
        <a:lstStyle/>
        <a:p>
          <a:endParaRPr lang="en-SG" sz="2800" b="1" i="0" cap="none" spc="0">
            <a:ln w="0"/>
            <a:solidFill>
              <a:schemeClr val="tx1"/>
            </a:solidFill>
            <a:effectLst/>
            <a:latin typeface="Graphik Semibold" panose="020B0703030202060203" pitchFamily="34" charset="0"/>
          </a:endParaRPr>
        </a:p>
      </dgm:t>
    </dgm:pt>
    <dgm:pt modelId="{5CDB6A3D-2126-47FD-B885-A32AA6B7F3BE}">
      <dgm:prSet phldrT="[Text]" custT="1"/>
      <dgm:spPr/>
      <dgm:t>
        <a:bodyPr/>
        <a:lstStyle/>
        <a:p>
          <a:pPr>
            <a:buNone/>
          </a:pPr>
          <a:r>
            <a:rPr lang="en-SG" sz="2800" b="1" i="0" cap="none" spc="0">
              <a:ln w="0"/>
              <a:solidFill>
                <a:schemeClr val="tx1"/>
              </a:solidFill>
              <a:effectLst/>
              <a:latin typeface="Graphik Semibold" panose="020B0703030202060203" pitchFamily="34" charset="0"/>
            </a:rPr>
            <a:t>Data Exploration</a:t>
          </a:r>
          <a:endParaRPr lang="en-SG" sz="2800" b="1" i="0" cap="none" spc="0" dirty="0">
            <a:ln w="0"/>
            <a:solidFill>
              <a:schemeClr val="tx1"/>
            </a:solidFill>
            <a:effectLst/>
            <a:latin typeface="Graphik Semibold" panose="020B0703030202060203" pitchFamily="34" charset="0"/>
          </a:endParaRPr>
        </a:p>
      </dgm:t>
    </dgm:pt>
    <dgm:pt modelId="{354FF2A9-2963-40B7-8E75-04C4D9BB9F0F}" type="parTrans" cxnId="{08854671-F3FB-44B3-8FCE-66766E8ABA1F}">
      <dgm:prSet/>
      <dgm:spPr/>
      <dgm:t>
        <a:bodyPr/>
        <a:lstStyle/>
        <a:p>
          <a:endParaRPr lang="en-SG" sz="2800" b="1" i="0" cap="none" spc="0">
            <a:ln w="0"/>
            <a:solidFill>
              <a:schemeClr val="tx1"/>
            </a:solidFill>
            <a:effectLst/>
            <a:latin typeface="Graphik Semibold" panose="020B0703030202060203" pitchFamily="34" charset="0"/>
          </a:endParaRPr>
        </a:p>
      </dgm:t>
    </dgm:pt>
    <dgm:pt modelId="{DE53E30C-2426-4DA6-8645-5C2CEF9655B1}" type="sibTrans" cxnId="{08854671-F3FB-44B3-8FCE-66766E8ABA1F}">
      <dgm:prSet/>
      <dgm:spPr/>
      <dgm:t>
        <a:bodyPr/>
        <a:lstStyle/>
        <a:p>
          <a:endParaRPr lang="en-SG" sz="2800" b="1" i="0" cap="none" spc="0">
            <a:ln w="0"/>
            <a:solidFill>
              <a:schemeClr val="tx1"/>
            </a:solidFill>
            <a:effectLst/>
            <a:latin typeface="Graphik Semibold" panose="020B0703030202060203" pitchFamily="34" charset="0"/>
          </a:endParaRPr>
        </a:p>
      </dgm:t>
    </dgm:pt>
    <dgm:pt modelId="{9FC7F592-CF34-482C-8566-F7D4ABA982AA}">
      <dgm:prSet phldrT="[Text]" custT="1"/>
      <dgm:spPr>
        <a:solidFill>
          <a:srgbClr val="FFC000">
            <a:alpha val="90000"/>
          </a:srgbClr>
        </a:solidFill>
        <a:ln>
          <a:solidFill>
            <a:srgbClr val="FFC000"/>
          </a:solidFill>
        </a:ln>
      </dgm:spPr>
      <dgm:t>
        <a:bodyPr/>
        <a:lstStyle/>
        <a:p>
          <a:pPr>
            <a:buNone/>
          </a:pPr>
          <a:r>
            <a:rPr lang="en-US" sz="2800" b="1" i="0" cap="none" spc="0" dirty="0">
              <a:ln w="0"/>
              <a:solidFill>
                <a:schemeClr val="tx1"/>
              </a:solidFill>
              <a:effectLst/>
              <a:latin typeface="Graphik Semibold" panose="020B0703030202060203" pitchFamily="34" charset="0"/>
            </a:rPr>
            <a:t>Data Modeling</a:t>
          </a:r>
          <a:endParaRPr lang="en-SG" sz="2800" b="1" i="0" cap="none" spc="0" dirty="0">
            <a:ln w="0"/>
            <a:solidFill>
              <a:schemeClr val="tx1"/>
            </a:solidFill>
            <a:effectLst/>
            <a:latin typeface="Graphik Semibold" panose="020B0703030202060203" pitchFamily="34" charset="0"/>
          </a:endParaRPr>
        </a:p>
      </dgm:t>
    </dgm:pt>
    <dgm:pt modelId="{8C290D98-3217-4B90-993C-ECA8C9DCDEBD}" type="parTrans" cxnId="{2EE48508-424F-443B-A8DA-8E901BD9583B}">
      <dgm:prSet/>
      <dgm:spPr/>
      <dgm:t>
        <a:bodyPr/>
        <a:lstStyle/>
        <a:p>
          <a:endParaRPr lang="en-SG" sz="2800" b="1" i="0" cap="none" spc="0">
            <a:ln w="0"/>
            <a:solidFill>
              <a:schemeClr val="tx1"/>
            </a:solidFill>
            <a:effectLst/>
            <a:latin typeface="Graphik Semibold" panose="020B0703030202060203" pitchFamily="34" charset="0"/>
          </a:endParaRPr>
        </a:p>
      </dgm:t>
    </dgm:pt>
    <dgm:pt modelId="{A7A75DB9-E567-4B08-A0E9-0CFA4AC2BBC8}" type="sibTrans" cxnId="{2EE48508-424F-443B-A8DA-8E901BD9583B}">
      <dgm:prSet/>
      <dgm:spPr/>
      <dgm:t>
        <a:bodyPr/>
        <a:lstStyle/>
        <a:p>
          <a:endParaRPr lang="en-SG" sz="2800" b="1" i="0" cap="none" spc="0">
            <a:ln w="0"/>
            <a:solidFill>
              <a:schemeClr val="tx1"/>
            </a:solidFill>
            <a:effectLst/>
            <a:latin typeface="Graphik Semibold" panose="020B0703030202060203" pitchFamily="34" charset="0"/>
          </a:endParaRPr>
        </a:p>
      </dgm:t>
    </dgm:pt>
    <dgm:pt modelId="{50A7EA24-889C-4EEA-80AB-499CDA07AA81}">
      <dgm:prSet phldrT="[Text]" custT="1"/>
      <dgm:spPr>
        <a:solidFill>
          <a:srgbClr val="FFC000"/>
        </a:solidFill>
        <a:ln>
          <a:solidFill>
            <a:srgbClr val="FFC000"/>
          </a:solidFill>
        </a:ln>
      </dgm:spPr>
      <dgm:t>
        <a:bodyPr/>
        <a:lstStyle/>
        <a:p>
          <a:r>
            <a:rPr lang="en-US" sz="2800" b="1" i="0" cap="none" spc="0">
              <a:ln w="0"/>
              <a:solidFill>
                <a:schemeClr val="tx1"/>
              </a:solidFill>
              <a:effectLst/>
              <a:latin typeface="Graphik Semibold" panose="020B0703030202060203" pitchFamily="34" charset="0"/>
            </a:rPr>
            <a:t>4</a:t>
          </a:r>
          <a:endParaRPr lang="en-SG" sz="2800" b="1" i="0" cap="none" spc="0" dirty="0">
            <a:ln w="0"/>
            <a:solidFill>
              <a:schemeClr val="tx1"/>
            </a:solidFill>
            <a:effectLst/>
            <a:latin typeface="Graphik Semibold" panose="020B0703030202060203" pitchFamily="34" charset="0"/>
          </a:endParaRPr>
        </a:p>
      </dgm:t>
    </dgm:pt>
    <dgm:pt modelId="{32CB9E78-D657-4C8A-A42C-D25B7052E4FB}" type="parTrans" cxnId="{A1586733-A1E5-46F9-915B-4383BB1ADA44}">
      <dgm:prSet/>
      <dgm:spPr/>
      <dgm:t>
        <a:bodyPr/>
        <a:lstStyle/>
        <a:p>
          <a:endParaRPr lang="en-SG" sz="2800" b="1" i="0" cap="none" spc="0">
            <a:ln w="0"/>
            <a:solidFill>
              <a:schemeClr val="tx1"/>
            </a:solidFill>
            <a:effectLst/>
            <a:latin typeface="Graphik Semibold" panose="020B0703030202060203" pitchFamily="34" charset="0"/>
          </a:endParaRPr>
        </a:p>
      </dgm:t>
    </dgm:pt>
    <dgm:pt modelId="{217CBA7E-3D38-4D83-B23A-CF780A94BB49}" type="sibTrans" cxnId="{A1586733-A1E5-46F9-915B-4383BB1ADA44}">
      <dgm:prSet/>
      <dgm:spPr/>
      <dgm:t>
        <a:bodyPr/>
        <a:lstStyle/>
        <a:p>
          <a:endParaRPr lang="en-SG" sz="2800" b="1" i="0" cap="none" spc="0">
            <a:ln w="0"/>
            <a:solidFill>
              <a:schemeClr val="tx1"/>
            </a:solidFill>
            <a:effectLst/>
            <a:latin typeface="Graphik Semibold" panose="020B0703030202060203" pitchFamily="34" charset="0"/>
          </a:endParaRPr>
        </a:p>
      </dgm:t>
    </dgm:pt>
    <dgm:pt modelId="{CAC43394-A858-46BD-A13F-9164BD6D6EB8}">
      <dgm:prSet phldrT="[Text]" custT="1"/>
      <dgm:spPr/>
      <dgm:t>
        <a:bodyPr/>
        <a:lstStyle/>
        <a:p>
          <a:pPr>
            <a:buNone/>
          </a:pPr>
          <a:r>
            <a:rPr lang="en-SG" sz="2800" b="1" i="0" cap="none" spc="0" dirty="0">
              <a:ln w="0"/>
              <a:solidFill>
                <a:schemeClr val="tx1"/>
              </a:solidFill>
              <a:effectLst/>
              <a:latin typeface="Graphik Semibold" panose="020B0703030202060203" pitchFamily="34" charset="0"/>
            </a:rPr>
            <a:t>Reflection or Inference Phase</a:t>
          </a:r>
        </a:p>
      </dgm:t>
    </dgm:pt>
    <dgm:pt modelId="{627ABBDA-6D33-4F47-A665-016FCADA0588}" type="parTrans" cxnId="{5B7EBE10-54FA-4F3D-AC40-A623572A982C}">
      <dgm:prSet/>
      <dgm:spPr/>
      <dgm:t>
        <a:bodyPr/>
        <a:lstStyle/>
        <a:p>
          <a:endParaRPr lang="en-SG" sz="2800" b="1" i="0" cap="none" spc="0">
            <a:ln w="0"/>
            <a:solidFill>
              <a:schemeClr val="tx1"/>
            </a:solidFill>
            <a:effectLst/>
            <a:latin typeface="Graphik Semibold" panose="020B0703030202060203" pitchFamily="34" charset="0"/>
          </a:endParaRPr>
        </a:p>
      </dgm:t>
    </dgm:pt>
    <dgm:pt modelId="{0402CE38-9073-4A70-A6D0-10343A578A85}" type="sibTrans" cxnId="{5B7EBE10-54FA-4F3D-AC40-A623572A982C}">
      <dgm:prSet/>
      <dgm:spPr/>
      <dgm:t>
        <a:bodyPr/>
        <a:lstStyle/>
        <a:p>
          <a:endParaRPr lang="en-SG" sz="2800" b="1" i="0" cap="none" spc="0">
            <a:ln w="0"/>
            <a:solidFill>
              <a:schemeClr val="tx1"/>
            </a:solidFill>
            <a:effectLst/>
            <a:latin typeface="Graphik Semibold" panose="020B0703030202060203" pitchFamily="34" charset="0"/>
          </a:endParaRPr>
        </a:p>
      </dgm:t>
    </dgm:pt>
    <dgm:pt modelId="{5E0F85CD-62BE-4BEF-B4C6-171094A498A3}">
      <dgm:prSet phldrT="[Text]" custT="1"/>
      <dgm:spPr/>
      <dgm:t>
        <a:bodyPr/>
        <a:lstStyle/>
        <a:p>
          <a:r>
            <a:rPr lang="en-US" sz="2800" b="1" i="0" cap="none" spc="0">
              <a:ln w="0"/>
              <a:solidFill>
                <a:schemeClr val="tx1"/>
              </a:solidFill>
              <a:effectLst/>
              <a:latin typeface="Graphik Semibold" panose="020B0703030202060203" pitchFamily="34" charset="0"/>
            </a:rPr>
            <a:t>5</a:t>
          </a:r>
          <a:endParaRPr lang="en-SG" sz="2800" b="1" i="0" cap="none" spc="0" dirty="0">
            <a:ln w="0"/>
            <a:solidFill>
              <a:schemeClr val="tx1"/>
            </a:solidFill>
            <a:effectLst/>
            <a:latin typeface="Graphik Semibold" panose="020B0703030202060203" pitchFamily="34" charset="0"/>
          </a:endParaRPr>
        </a:p>
      </dgm:t>
    </dgm:pt>
    <dgm:pt modelId="{5A211483-5CFF-4DA6-A7C2-1E217828EB7F}" type="parTrans" cxnId="{4404DE51-0A12-4F0E-8E3A-B078538713B8}">
      <dgm:prSet/>
      <dgm:spPr/>
      <dgm:t>
        <a:bodyPr/>
        <a:lstStyle/>
        <a:p>
          <a:endParaRPr lang="en-SG" sz="2800" b="1" i="0" cap="none" spc="0">
            <a:ln w="0"/>
            <a:solidFill>
              <a:schemeClr val="tx1"/>
            </a:solidFill>
            <a:effectLst/>
            <a:latin typeface="Graphik Semibold" panose="020B0703030202060203" pitchFamily="34" charset="0"/>
          </a:endParaRPr>
        </a:p>
      </dgm:t>
    </dgm:pt>
    <dgm:pt modelId="{68EE7C17-8DC9-43FD-994D-25C8CE07CA54}" type="sibTrans" cxnId="{4404DE51-0A12-4F0E-8E3A-B078538713B8}">
      <dgm:prSet/>
      <dgm:spPr/>
      <dgm:t>
        <a:bodyPr/>
        <a:lstStyle/>
        <a:p>
          <a:endParaRPr lang="en-SG" sz="2800" b="1" i="0" cap="none" spc="0">
            <a:ln w="0"/>
            <a:solidFill>
              <a:schemeClr val="tx1"/>
            </a:solidFill>
            <a:effectLst/>
            <a:latin typeface="Graphik Semibold" panose="020B0703030202060203" pitchFamily="34" charset="0"/>
          </a:endParaRPr>
        </a:p>
      </dgm:t>
    </dgm:pt>
    <dgm:pt modelId="{D7220A42-D98D-492B-AF51-F27D059DBADF}">
      <dgm:prSet phldrT="[Text]" custT="1"/>
      <dgm:spPr/>
      <dgm:t>
        <a:bodyPr/>
        <a:lstStyle/>
        <a:p>
          <a:pPr>
            <a:buNone/>
          </a:pPr>
          <a:r>
            <a:rPr lang="en-SG" sz="2800" b="1" i="0" cap="none" spc="0">
              <a:ln w="0"/>
              <a:solidFill>
                <a:schemeClr val="tx1"/>
              </a:solidFill>
              <a:effectLst/>
              <a:latin typeface="Graphik Semibold" panose="020B0703030202060203" pitchFamily="34" charset="0"/>
            </a:rPr>
            <a:t>Communicating &amp; Visualizing Results</a:t>
          </a:r>
          <a:endParaRPr lang="en-SG" sz="2800" b="1" i="0" cap="none" spc="0" dirty="0">
            <a:ln w="0"/>
            <a:solidFill>
              <a:schemeClr val="tx1"/>
            </a:solidFill>
            <a:effectLst/>
            <a:latin typeface="Graphik Semibold" panose="020B0703030202060203" pitchFamily="34" charset="0"/>
          </a:endParaRPr>
        </a:p>
      </dgm:t>
    </dgm:pt>
    <dgm:pt modelId="{925E7B51-2185-4B2C-9154-FA6BBDEA581C}" type="parTrans" cxnId="{996558EB-E67D-4E67-A5E6-6626432051D8}">
      <dgm:prSet/>
      <dgm:spPr/>
      <dgm:t>
        <a:bodyPr/>
        <a:lstStyle/>
        <a:p>
          <a:endParaRPr lang="en-SG" sz="2800" b="1" i="0" cap="none" spc="0">
            <a:ln w="0"/>
            <a:solidFill>
              <a:schemeClr val="tx1"/>
            </a:solidFill>
            <a:effectLst/>
            <a:latin typeface="Graphik Semibold" panose="020B0703030202060203" pitchFamily="34" charset="0"/>
          </a:endParaRPr>
        </a:p>
      </dgm:t>
    </dgm:pt>
    <dgm:pt modelId="{3E98D386-DD52-4385-893A-0414F071F806}" type="sibTrans" cxnId="{996558EB-E67D-4E67-A5E6-6626432051D8}">
      <dgm:prSet/>
      <dgm:spPr/>
      <dgm:t>
        <a:bodyPr/>
        <a:lstStyle/>
        <a:p>
          <a:endParaRPr lang="en-SG" sz="2800" b="1" i="0" cap="none" spc="0">
            <a:ln w="0"/>
            <a:solidFill>
              <a:schemeClr val="tx1"/>
            </a:solidFill>
            <a:effectLst/>
            <a:latin typeface="Graphik Semibold" panose="020B0703030202060203" pitchFamily="34" charset="0"/>
          </a:endParaRPr>
        </a:p>
      </dgm:t>
    </dgm:pt>
    <dgm:pt modelId="{D392EDA0-DAF2-4677-A1DA-BE01437246B8}">
      <dgm:prSet phldrT="[Text]" custT="1"/>
      <dgm:spPr/>
      <dgm:t>
        <a:bodyPr/>
        <a:lstStyle/>
        <a:p>
          <a:r>
            <a:rPr lang="en-US" sz="2800" b="1" i="0" cap="none" spc="0">
              <a:ln w="0"/>
              <a:solidFill>
                <a:schemeClr val="tx1"/>
              </a:solidFill>
              <a:effectLst/>
              <a:latin typeface="Graphik Semibold" panose="020B0703030202060203" pitchFamily="34" charset="0"/>
            </a:rPr>
            <a:t>6</a:t>
          </a:r>
          <a:endParaRPr lang="en-SG" sz="2800" b="1" i="0" cap="none" spc="0" dirty="0">
            <a:ln w="0"/>
            <a:solidFill>
              <a:schemeClr val="tx1"/>
            </a:solidFill>
            <a:effectLst/>
            <a:latin typeface="Graphik Semibold" panose="020B0703030202060203" pitchFamily="34" charset="0"/>
          </a:endParaRPr>
        </a:p>
      </dgm:t>
    </dgm:pt>
    <dgm:pt modelId="{14162C79-C326-404E-A9E2-A210609BD68C}" type="parTrans" cxnId="{A4EC9E5C-3B7B-4BA3-804B-F10A5B85A62F}">
      <dgm:prSet/>
      <dgm:spPr/>
      <dgm:t>
        <a:bodyPr/>
        <a:lstStyle/>
        <a:p>
          <a:endParaRPr lang="en-SG" sz="2800" b="1" i="0" cap="none" spc="0">
            <a:ln w="0"/>
            <a:solidFill>
              <a:schemeClr val="tx1"/>
            </a:solidFill>
            <a:effectLst/>
            <a:latin typeface="Graphik Semibold" panose="020B0703030202060203" pitchFamily="34" charset="0"/>
          </a:endParaRPr>
        </a:p>
      </dgm:t>
    </dgm:pt>
    <dgm:pt modelId="{7A9F0919-7502-4BBD-AC97-87D20B0F9361}" type="sibTrans" cxnId="{A4EC9E5C-3B7B-4BA3-804B-F10A5B85A62F}">
      <dgm:prSet/>
      <dgm:spPr/>
      <dgm:t>
        <a:bodyPr/>
        <a:lstStyle/>
        <a:p>
          <a:endParaRPr lang="en-SG" sz="2800" b="1" i="0" cap="none" spc="0">
            <a:ln w="0"/>
            <a:solidFill>
              <a:schemeClr val="tx1"/>
            </a:solidFill>
            <a:effectLst/>
            <a:latin typeface="Graphik Semibold" panose="020B0703030202060203" pitchFamily="34" charset="0"/>
          </a:endParaRPr>
        </a:p>
      </dgm:t>
    </dgm:pt>
    <dgm:pt modelId="{13D073E0-129C-47CE-BAF8-07B7D519FCED}">
      <dgm:prSet phldrT="[Text]" custT="1"/>
      <dgm:spPr/>
      <dgm:t>
        <a:bodyPr/>
        <a:lstStyle/>
        <a:p>
          <a:r>
            <a:rPr lang="en-US" sz="2800" b="1" i="0" cap="none" spc="0">
              <a:ln w="0"/>
              <a:solidFill>
                <a:schemeClr val="tx1"/>
              </a:solidFill>
              <a:effectLst/>
              <a:latin typeface="Graphik Semibold" panose="020B0703030202060203" pitchFamily="34" charset="0"/>
            </a:rPr>
            <a:t>3</a:t>
          </a:r>
          <a:endParaRPr lang="en-SG" sz="2800" b="1" i="0" cap="none" spc="0" dirty="0">
            <a:ln w="0"/>
            <a:solidFill>
              <a:schemeClr val="tx1"/>
            </a:solidFill>
            <a:effectLst/>
            <a:latin typeface="Graphik Semibold" panose="020B0703030202060203" pitchFamily="34" charset="0"/>
          </a:endParaRPr>
        </a:p>
      </dgm:t>
    </dgm:pt>
    <dgm:pt modelId="{098D1FF9-8F7E-4959-AE3D-660988349F96}" type="parTrans" cxnId="{DC134F0B-1522-4FE8-97F1-B4122DE78A7F}">
      <dgm:prSet/>
      <dgm:spPr/>
      <dgm:t>
        <a:bodyPr/>
        <a:lstStyle/>
        <a:p>
          <a:endParaRPr lang="en-SG" sz="2800" b="1" i="0" cap="none" spc="0">
            <a:ln w="0"/>
            <a:solidFill>
              <a:schemeClr val="tx1"/>
            </a:solidFill>
            <a:effectLst/>
            <a:latin typeface="Graphik Semibold" panose="020B0703030202060203" pitchFamily="34" charset="0"/>
          </a:endParaRPr>
        </a:p>
      </dgm:t>
    </dgm:pt>
    <dgm:pt modelId="{18E31D22-4C30-4AD9-A58D-335A1458D4AA}" type="sibTrans" cxnId="{DC134F0B-1522-4FE8-97F1-B4122DE78A7F}">
      <dgm:prSet/>
      <dgm:spPr/>
      <dgm:t>
        <a:bodyPr/>
        <a:lstStyle/>
        <a:p>
          <a:endParaRPr lang="en-SG" sz="2800" b="1" i="0" cap="none" spc="0">
            <a:ln w="0"/>
            <a:solidFill>
              <a:schemeClr val="tx1"/>
            </a:solidFill>
            <a:effectLst/>
            <a:latin typeface="Graphik Semibold" panose="020B0703030202060203" pitchFamily="34" charset="0"/>
          </a:endParaRPr>
        </a:p>
      </dgm:t>
    </dgm:pt>
    <dgm:pt modelId="{28046C35-3F74-4759-B711-D111E9EFA748}">
      <dgm:prSet phldrT="[Text]" custT="1"/>
      <dgm:spPr/>
      <dgm:t>
        <a:bodyPr/>
        <a:lstStyle/>
        <a:p>
          <a:r>
            <a:rPr lang="en-US" sz="2800" b="1" i="0" cap="none" spc="0">
              <a:ln w="0"/>
              <a:solidFill>
                <a:schemeClr val="tx1"/>
              </a:solidFill>
              <a:effectLst/>
              <a:latin typeface="Graphik Semibold" panose="020B0703030202060203" pitchFamily="34" charset="0"/>
            </a:rPr>
            <a:t>2</a:t>
          </a:r>
          <a:endParaRPr lang="en-SG" sz="2800" b="1" i="0" cap="none" spc="0" dirty="0">
            <a:ln w="0"/>
            <a:solidFill>
              <a:schemeClr val="tx1"/>
            </a:solidFill>
            <a:effectLst/>
            <a:latin typeface="Graphik Semibold" panose="020B0703030202060203" pitchFamily="34" charset="0"/>
          </a:endParaRPr>
        </a:p>
      </dgm:t>
    </dgm:pt>
    <dgm:pt modelId="{059BD222-10B2-4A1C-9A65-CF74C8050315}" type="parTrans" cxnId="{F5DDD8E8-4124-4453-B512-380AA2F56DD6}">
      <dgm:prSet/>
      <dgm:spPr/>
      <dgm:t>
        <a:bodyPr/>
        <a:lstStyle/>
        <a:p>
          <a:endParaRPr lang="en-SG" sz="2800" b="1" i="0" cap="none" spc="0">
            <a:ln w="0"/>
            <a:solidFill>
              <a:schemeClr val="tx1"/>
            </a:solidFill>
            <a:effectLst/>
            <a:latin typeface="Graphik Semibold" panose="020B0703030202060203" pitchFamily="34" charset="0"/>
          </a:endParaRPr>
        </a:p>
      </dgm:t>
    </dgm:pt>
    <dgm:pt modelId="{D71E74F4-F95C-4095-943E-5BD63323152D}" type="sibTrans" cxnId="{F5DDD8E8-4124-4453-B512-380AA2F56DD6}">
      <dgm:prSet/>
      <dgm:spPr/>
      <dgm:t>
        <a:bodyPr/>
        <a:lstStyle/>
        <a:p>
          <a:endParaRPr lang="en-SG" sz="2800" b="1" i="0" cap="none" spc="0">
            <a:ln w="0"/>
            <a:solidFill>
              <a:schemeClr val="tx1"/>
            </a:solidFill>
            <a:effectLst/>
            <a:latin typeface="Graphik Semibold" panose="020B0703030202060203" pitchFamily="34" charset="0"/>
          </a:endParaRPr>
        </a:p>
      </dgm:t>
    </dgm:pt>
    <dgm:pt modelId="{1F3670D7-48AD-4AFA-9B2B-75A28CD31371}">
      <dgm:prSet phldrT="[Text]" custT="1"/>
      <dgm:spPr/>
      <dgm:t>
        <a:bodyPr/>
        <a:lstStyle/>
        <a:p>
          <a:r>
            <a:rPr lang="en-US" sz="2800" b="1" i="0" cap="none" spc="0">
              <a:ln w="0"/>
              <a:solidFill>
                <a:schemeClr val="tx1"/>
              </a:solidFill>
              <a:effectLst/>
              <a:latin typeface="Graphik Semibold" panose="020B0703030202060203" pitchFamily="34" charset="0"/>
            </a:rPr>
            <a:t>1</a:t>
          </a:r>
          <a:endParaRPr lang="en-SG" sz="2800" b="1" i="0" cap="none" spc="0" dirty="0">
            <a:ln w="0"/>
            <a:solidFill>
              <a:schemeClr val="tx1"/>
            </a:solidFill>
            <a:effectLst/>
            <a:latin typeface="Graphik Semibold" panose="020B0703030202060203" pitchFamily="34" charset="0"/>
          </a:endParaRPr>
        </a:p>
      </dgm:t>
    </dgm:pt>
    <dgm:pt modelId="{13A5BAAD-836D-4956-ADC9-D1D11F606502}" type="parTrans" cxnId="{E9C311A9-1655-40D9-B13C-4FB23FD1BF17}">
      <dgm:prSet/>
      <dgm:spPr/>
      <dgm:t>
        <a:bodyPr/>
        <a:lstStyle/>
        <a:p>
          <a:endParaRPr lang="en-SG" sz="2800" b="1" i="0" cap="none" spc="0">
            <a:ln w="0"/>
            <a:solidFill>
              <a:schemeClr val="tx1"/>
            </a:solidFill>
            <a:effectLst/>
            <a:latin typeface="Graphik Semibold" panose="020B0703030202060203" pitchFamily="34" charset="0"/>
          </a:endParaRPr>
        </a:p>
      </dgm:t>
    </dgm:pt>
    <dgm:pt modelId="{7BD17C8C-A9F3-412C-A87C-801FBC01127C}" type="sibTrans" cxnId="{E9C311A9-1655-40D9-B13C-4FB23FD1BF17}">
      <dgm:prSet/>
      <dgm:spPr/>
      <dgm:t>
        <a:bodyPr/>
        <a:lstStyle/>
        <a:p>
          <a:endParaRPr lang="en-SG" sz="2800" b="1" i="0" cap="none" spc="0">
            <a:ln w="0"/>
            <a:solidFill>
              <a:schemeClr val="tx1"/>
            </a:solidFill>
            <a:effectLst/>
            <a:latin typeface="Graphik Semibold" panose="020B0703030202060203" pitchFamily="34" charset="0"/>
          </a:endParaRPr>
        </a:p>
      </dgm:t>
    </dgm:pt>
    <dgm:pt modelId="{00F0B6B8-F36B-4678-A703-26746CE89230}" type="pres">
      <dgm:prSet presAssocID="{81D03608-FE66-477D-B81B-60A15A9B0F73}" presName="linearFlow" presStyleCnt="0">
        <dgm:presLayoutVars>
          <dgm:dir/>
          <dgm:animLvl val="lvl"/>
          <dgm:resizeHandles val="exact"/>
        </dgm:presLayoutVars>
      </dgm:prSet>
      <dgm:spPr/>
    </dgm:pt>
    <dgm:pt modelId="{8305B78A-AE97-4533-8FA3-DC9E88C0E248}" type="pres">
      <dgm:prSet presAssocID="{1F3670D7-48AD-4AFA-9B2B-75A28CD31371}" presName="composite" presStyleCnt="0"/>
      <dgm:spPr/>
    </dgm:pt>
    <dgm:pt modelId="{A49A4DD3-F618-46DE-B7F5-4A7B1BFDF53D}" type="pres">
      <dgm:prSet presAssocID="{1F3670D7-48AD-4AFA-9B2B-75A28CD31371}" presName="parentText" presStyleLbl="alignNode1" presStyleIdx="0" presStyleCnt="6">
        <dgm:presLayoutVars>
          <dgm:chMax val="1"/>
          <dgm:bulletEnabled val="1"/>
        </dgm:presLayoutVars>
      </dgm:prSet>
      <dgm:spPr/>
    </dgm:pt>
    <dgm:pt modelId="{10FEE366-B2CB-48B8-BDB6-03FD675B4402}" type="pres">
      <dgm:prSet presAssocID="{1F3670D7-48AD-4AFA-9B2B-75A28CD31371}" presName="descendantText" presStyleLbl="alignAcc1" presStyleIdx="0" presStyleCnt="6">
        <dgm:presLayoutVars>
          <dgm:bulletEnabled val="1"/>
        </dgm:presLayoutVars>
      </dgm:prSet>
      <dgm:spPr/>
    </dgm:pt>
    <dgm:pt modelId="{8704BDCA-1A25-4CDB-BC5F-999EE0314A0C}" type="pres">
      <dgm:prSet presAssocID="{7BD17C8C-A9F3-412C-A87C-801FBC01127C}" presName="sp" presStyleCnt="0"/>
      <dgm:spPr/>
    </dgm:pt>
    <dgm:pt modelId="{DACB4074-68B3-478F-B75A-1E56EE068488}" type="pres">
      <dgm:prSet presAssocID="{28046C35-3F74-4759-B711-D111E9EFA748}" presName="composite" presStyleCnt="0"/>
      <dgm:spPr/>
    </dgm:pt>
    <dgm:pt modelId="{766C6043-08D2-49BF-B81A-FAE2E6888EC7}" type="pres">
      <dgm:prSet presAssocID="{28046C35-3F74-4759-B711-D111E9EFA748}" presName="parentText" presStyleLbl="alignNode1" presStyleIdx="1" presStyleCnt="6">
        <dgm:presLayoutVars>
          <dgm:chMax val="1"/>
          <dgm:bulletEnabled val="1"/>
        </dgm:presLayoutVars>
      </dgm:prSet>
      <dgm:spPr/>
    </dgm:pt>
    <dgm:pt modelId="{20360AF7-BF5E-4C26-ABAF-08FB431951EB}" type="pres">
      <dgm:prSet presAssocID="{28046C35-3F74-4759-B711-D111E9EFA748}" presName="descendantText" presStyleLbl="alignAcc1" presStyleIdx="1" presStyleCnt="6">
        <dgm:presLayoutVars>
          <dgm:bulletEnabled val="1"/>
        </dgm:presLayoutVars>
      </dgm:prSet>
      <dgm:spPr/>
    </dgm:pt>
    <dgm:pt modelId="{40601D19-AF2E-4A1B-ACFA-8879524BDDBC}" type="pres">
      <dgm:prSet presAssocID="{D71E74F4-F95C-4095-943E-5BD63323152D}" presName="sp" presStyleCnt="0"/>
      <dgm:spPr/>
    </dgm:pt>
    <dgm:pt modelId="{1B397E52-632E-4BBA-B5BB-F70BB967D012}" type="pres">
      <dgm:prSet presAssocID="{13D073E0-129C-47CE-BAF8-07B7D519FCED}" presName="composite" presStyleCnt="0"/>
      <dgm:spPr/>
    </dgm:pt>
    <dgm:pt modelId="{B28E4BA0-EAF7-4DA2-956C-B756F20A9FB8}" type="pres">
      <dgm:prSet presAssocID="{13D073E0-129C-47CE-BAF8-07B7D519FCED}" presName="parentText" presStyleLbl="alignNode1" presStyleIdx="2" presStyleCnt="6">
        <dgm:presLayoutVars>
          <dgm:chMax val="1"/>
          <dgm:bulletEnabled val="1"/>
        </dgm:presLayoutVars>
      </dgm:prSet>
      <dgm:spPr/>
    </dgm:pt>
    <dgm:pt modelId="{AE7974CE-B791-4BDE-A310-9347E5DA5565}" type="pres">
      <dgm:prSet presAssocID="{13D073E0-129C-47CE-BAF8-07B7D519FCED}" presName="descendantText" presStyleLbl="alignAcc1" presStyleIdx="2" presStyleCnt="6">
        <dgm:presLayoutVars>
          <dgm:bulletEnabled val="1"/>
        </dgm:presLayoutVars>
      </dgm:prSet>
      <dgm:spPr/>
    </dgm:pt>
    <dgm:pt modelId="{5A76B577-D285-430B-88F8-2060F4CDBF6B}" type="pres">
      <dgm:prSet presAssocID="{18E31D22-4C30-4AD9-A58D-335A1458D4AA}" presName="sp" presStyleCnt="0"/>
      <dgm:spPr/>
    </dgm:pt>
    <dgm:pt modelId="{B0ACFFAE-BC11-493D-9EE1-74CDD8CC1F95}" type="pres">
      <dgm:prSet presAssocID="{50A7EA24-889C-4EEA-80AB-499CDA07AA81}" presName="composite" presStyleCnt="0"/>
      <dgm:spPr/>
    </dgm:pt>
    <dgm:pt modelId="{F7F2E2A0-11C1-4877-8CC0-3448BC5F858E}" type="pres">
      <dgm:prSet presAssocID="{50A7EA24-889C-4EEA-80AB-499CDA07AA81}" presName="parentText" presStyleLbl="alignNode1" presStyleIdx="3" presStyleCnt="6">
        <dgm:presLayoutVars>
          <dgm:chMax val="1"/>
          <dgm:bulletEnabled val="1"/>
        </dgm:presLayoutVars>
      </dgm:prSet>
      <dgm:spPr/>
    </dgm:pt>
    <dgm:pt modelId="{BDC2E794-3E9D-4780-8FC4-445937577FE2}" type="pres">
      <dgm:prSet presAssocID="{50A7EA24-889C-4EEA-80AB-499CDA07AA81}" presName="descendantText" presStyleLbl="alignAcc1" presStyleIdx="3" presStyleCnt="6">
        <dgm:presLayoutVars>
          <dgm:bulletEnabled val="1"/>
        </dgm:presLayoutVars>
      </dgm:prSet>
      <dgm:spPr/>
    </dgm:pt>
    <dgm:pt modelId="{2FE33B92-07E9-45A4-8CAA-81953FB2CECD}" type="pres">
      <dgm:prSet presAssocID="{217CBA7E-3D38-4D83-B23A-CF780A94BB49}" presName="sp" presStyleCnt="0"/>
      <dgm:spPr/>
    </dgm:pt>
    <dgm:pt modelId="{14845420-7677-4778-867B-40AB94AEEE2D}" type="pres">
      <dgm:prSet presAssocID="{5E0F85CD-62BE-4BEF-B4C6-171094A498A3}" presName="composite" presStyleCnt="0"/>
      <dgm:spPr/>
    </dgm:pt>
    <dgm:pt modelId="{38D44227-D51C-411A-8F06-C3ACFC383FA9}" type="pres">
      <dgm:prSet presAssocID="{5E0F85CD-62BE-4BEF-B4C6-171094A498A3}" presName="parentText" presStyleLbl="alignNode1" presStyleIdx="4" presStyleCnt="6">
        <dgm:presLayoutVars>
          <dgm:chMax val="1"/>
          <dgm:bulletEnabled val="1"/>
        </dgm:presLayoutVars>
      </dgm:prSet>
      <dgm:spPr/>
    </dgm:pt>
    <dgm:pt modelId="{0937EFF0-0764-42AE-A159-FFA783178426}" type="pres">
      <dgm:prSet presAssocID="{5E0F85CD-62BE-4BEF-B4C6-171094A498A3}" presName="descendantText" presStyleLbl="alignAcc1" presStyleIdx="4" presStyleCnt="6">
        <dgm:presLayoutVars>
          <dgm:bulletEnabled val="1"/>
        </dgm:presLayoutVars>
      </dgm:prSet>
      <dgm:spPr/>
    </dgm:pt>
    <dgm:pt modelId="{BA57B08F-1166-4CA0-907C-A7C8DD3236BD}" type="pres">
      <dgm:prSet presAssocID="{68EE7C17-8DC9-43FD-994D-25C8CE07CA54}" presName="sp" presStyleCnt="0"/>
      <dgm:spPr/>
    </dgm:pt>
    <dgm:pt modelId="{F07FE9E3-6626-4C54-AA14-926D608D0EAB}" type="pres">
      <dgm:prSet presAssocID="{D392EDA0-DAF2-4677-A1DA-BE01437246B8}" presName="composite" presStyleCnt="0"/>
      <dgm:spPr/>
    </dgm:pt>
    <dgm:pt modelId="{A0A60D19-B731-42E4-BA24-D3DE2AA28EAC}" type="pres">
      <dgm:prSet presAssocID="{D392EDA0-DAF2-4677-A1DA-BE01437246B8}" presName="parentText" presStyleLbl="alignNode1" presStyleIdx="5" presStyleCnt="6">
        <dgm:presLayoutVars>
          <dgm:chMax val="1"/>
          <dgm:bulletEnabled val="1"/>
        </dgm:presLayoutVars>
      </dgm:prSet>
      <dgm:spPr/>
    </dgm:pt>
    <dgm:pt modelId="{508B1A28-A339-480F-9D2F-410B931398E0}" type="pres">
      <dgm:prSet presAssocID="{D392EDA0-DAF2-4677-A1DA-BE01437246B8}" presName="descendantText" presStyleLbl="alignAcc1" presStyleIdx="5" presStyleCnt="6">
        <dgm:presLayoutVars>
          <dgm:bulletEnabled val="1"/>
        </dgm:presLayoutVars>
      </dgm:prSet>
      <dgm:spPr/>
    </dgm:pt>
  </dgm:ptLst>
  <dgm:cxnLst>
    <dgm:cxn modelId="{2EE48508-424F-443B-A8DA-8E901BD9583B}" srcId="{50A7EA24-889C-4EEA-80AB-499CDA07AA81}" destId="{9FC7F592-CF34-482C-8566-F7D4ABA982AA}" srcOrd="0" destOrd="0" parTransId="{8C290D98-3217-4B90-993C-ECA8C9DCDEBD}" sibTransId="{A7A75DB9-E567-4B08-A0E9-0CFA4AC2BBC8}"/>
    <dgm:cxn modelId="{DC134F0B-1522-4FE8-97F1-B4122DE78A7F}" srcId="{81D03608-FE66-477D-B81B-60A15A9B0F73}" destId="{13D073E0-129C-47CE-BAF8-07B7D519FCED}" srcOrd="2" destOrd="0" parTransId="{098D1FF9-8F7E-4959-AE3D-660988349F96}" sibTransId="{18E31D22-4C30-4AD9-A58D-335A1458D4AA}"/>
    <dgm:cxn modelId="{5B7EBE10-54FA-4F3D-AC40-A623572A982C}" srcId="{5E0F85CD-62BE-4BEF-B4C6-171094A498A3}" destId="{CAC43394-A858-46BD-A13F-9164BD6D6EB8}" srcOrd="0" destOrd="0" parTransId="{627ABBDA-6D33-4F47-A665-016FCADA0588}" sibTransId="{0402CE38-9073-4A70-A6D0-10343A578A85}"/>
    <dgm:cxn modelId="{DC2CF918-46B6-4CBC-B2EF-55D423191B25}" type="presOf" srcId="{9FC7F592-CF34-482C-8566-F7D4ABA982AA}" destId="{BDC2E794-3E9D-4780-8FC4-445937577FE2}" srcOrd="0" destOrd="0" presId="urn:microsoft.com/office/officeart/2005/8/layout/chevron2"/>
    <dgm:cxn modelId="{B1D49E1A-FE78-448D-883D-1E36D8A3FB95}" type="presOf" srcId="{5CDB6A3D-2126-47FD-B885-A32AA6B7F3BE}" destId="{AE7974CE-B791-4BDE-A310-9347E5DA5565}" srcOrd="0" destOrd="0" presId="urn:microsoft.com/office/officeart/2005/8/layout/chevron2"/>
    <dgm:cxn modelId="{561B9E1F-8F2A-4005-BAA8-D8EED91A56B0}" type="presOf" srcId="{D7220A42-D98D-492B-AF51-F27D059DBADF}" destId="{508B1A28-A339-480F-9D2F-410B931398E0}" srcOrd="0" destOrd="0" presId="urn:microsoft.com/office/officeart/2005/8/layout/chevron2"/>
    <dgm:cxn modelId="{5674B51F-FDEE-4B66-84CD-698EF77C0D14}" type="presOf" srcId="{6A1E49CD-BE64-433F-8B68-43B45F0B82E4}" destId="{10FEE366-B2CB-48B8-BDB6-03FD675B4402}" srcOrd="0" destOrd="0" presId="urn:microsoft.com/office/officeart/2005/8/layout/chevron2"/>
    <dgm:cxn modelId="{F6910727-991B-47AC-9095-02E84BF7CF84}" type="presOf" srcId="{1F3670D7-48AD-4AFA-9B2B-75A28CD31371}" destId="{A49A4DD3-F618-46DE-B7F5-4A7B1BFDF53D}" srcOrd="0" destOrd="0" presId="urn:microsoft.com/office/officeart/2005/8/layout/chevron2"/>
    <dgm:cxn modelId="{A1586733-A1E5-46F9-915B-4383BB1ADA44}" srcId="{81D03608-FE66-477D-B81B-60A15A9B0F73}" destId="{50A7EA24-889C-4EEA-80AB-499CDA07AA81}" srcOrd="3" destOrd="0" parTransId="{32CB9E78-D657-4C8A-A42C-D25B7052E4FB}" sibTransId="{217CBA7E-3D38-4D83-B23A-CF780A94BB49}"/>
    <dgm:cxn modelId="{A4EC9E5C-3B7B-4BA3-804B-F10A5B85A62F}" srcId="{81D03608-FE66-477D-B81B-60A15A9B0F73}" destId="{D392EDA0-DAF2-4677-A1DA-BE01437246B8}" srcOrd="5" destOrd="0" parTransId="{14162C79-C326-404E-A9E2-A210609BD68C}" sibTransId="{7A9F0919-7502-4BBD-AC97-87D20B0F9361}"/>
    <dgm:cxn modelId="{84A19145-AE90-4362-BCFD-6806BEBFA50F}" srcId="{1F3670D7-48AD-4AFA-9B2B-75A28CD31371}" destId="{6A1E49CD-BE64-433F-8B68-43B45F0B82E4}" srcOrd="0" destOrd="0" parTransId="{D8734BE1-A856-4311-80B3-C71FF5229C22}" sibTransId="{DE42BC7B-277B-4C66-835D-4770BD8A9D92}"/>
    <dgm:cxn modelId="{08854671-F3FB-44B3-8FCE-66766E8ABA1F}" srcId="{13D073E0-129C-47CE-BAF8-07B7D519FCED}" destId="{5CDB6A3D-2126-47FD-B885-A32AA6B7F3BE}" srcOrd="0" destOrd="0" parTransId="{354FF2A9-2963-40B7-8E75-04C4D9BB9F0F}" sibTransId="{DE53E30C-2426-4DA6-8645-5C2CEF9655B1}"/>
    <dgm:cxn modelId="{4404DE51-0A12-4F0E-8E3A-B078538713B8}" srcId="{81D03608-FE66-477D-B81B-60A15A9B0F73}" destId="{5E0F85CD-62BE-4BEF-B4C6-171094A498A3}" srcOrd="4" destOrd="0" parTransId="{5A211483-5CFF-4DA6-A7C2-1E217828EB7F}" sibTransId="{68EE7C17-8DC9-43FD-994D-25C8CE07CA54}"/>
    <dgm:cxn modelId="{4B995E7D-AD1A-4A91-990B-178212E93BC5}" type="presOf" srcId="{CAC43394-A858-46BD-A13F-9164BD6D6EB8}" destId="{0937EFF0-0764-42AE-A159-FFA783178426}" srcOrd="0" destOrd="0" presId="urn:microsoft.com/office/officeart/2005/8/layout/chevron2"/>
    <dgm:cxn modelId="{E9C311A9-1655-40D9-B13C-4FB23FD1BF17}" srcId="{81D03608-FE66-477D-B81B-60A15A9B0F73}" destId="{1F3670D7-48AD-4AFA-9B2B-75A28CD31371}" srcOrd="0" destOrd="0" parTransId="{13A5BAAD-836D-4956-ADC9-D1D11F606502}" sibTransId="{7BD17C8C-A9F3-412C-A87C-801FBC01127C}"/>
    <dgm:cxn modelId="{302B29AD-B6BD-4F6D-B71C-A2B0CCCBD764}" type="presOf" srcId="{5E0F85CD-62BE-4BEF-B4C6-171094A498A3}" destId="{38D44227-D51C-411A-8F06-C3ACFC383FA9}" srcOrd="0" destOrd="0" presId="urn:microsoft.com/office/officeart/2005/8/layout/chevron2"/>
    <dgm:cxn modelId="{D95130B4-5504-413D-8643-C519065EA10D}" type="presOf" srcId="{D392EDA0-DAF2-4677-A1DA-BE01437246B8}" destId="{A0A60D19-B731-42E4-BA24-D3DE2AA28EAC}" srcOrd="0" destOrd="0" presId="urn:microsoft.com/office/officeart/2005/8/layout/chevron2"/>
    <dgm:cxn modelId="{3B40D5B8-765F-4CAF-957E-5E9CFFD5354A}" type="presOf" srcId="{50A7EA24-889C-4EEA-80AB-499CDA07AA81}" destId="{F7F2E2A0-11C1-4877-8CC0-3448BC5F858E}" srcOrd="0" destOrd="0" presId="urn:microsoft.com/office/officeart/2005/8/layout/chevron2"/>
    <dgm:cxn modelId="{3AA07DC5-EC31-44FE-8C9C-B6AAE9511B9D}" type="presOf" srcId="{81D03608-FE66-477D-B81B-60A15A9B0F73}" destId="{00F0B6B8-F36B-4678-A703-26746CE89230}" srcOrd="0" destOrd="0" presId="urn:microsoft.com/office/officeart/2005/8/layout/chevron2"/>
    <dgm:cxn modelId="{949FC4CC-4D3A-45E0-AAA2-37F98A793824}" type="presOf" srcId="{F74AC617-203C-4013-8738-D7EC82F731D6}" destId="{20360AF7-BF5E-4C26-ABAF-08FB431951EB}" srcOrd="0" destOrd="0" presId="urn:microsoft.com/office/officeart/2005/8/layout/chevron2"/>
    <dgm:cxn modelId="{1B0CADDE-7593-4804-A574-6A3B291DEF03}" srcId="{28046C35-3F74-4759-B711-D111E9EFA748}" destId="{F74AC617-203C-4013-8738-D7EC82F731D6}" srcOrd="0" destOrd="0" parTransId="{68215E1E-159D-4287-9326-8A0A30AD8F99}" sibTransId="{4BA6C154-F748-4BFC-A681-D3322666DE0D}"/>
    <dgm:cxn modelId="{21E04EDF-4C23-4CE2-80EC-54BF70442AA7}" type="presOf" srcId="{13D073E0-129C-47CE-BAF8-07B7D519FCED}" destId="{B28E4BA0-EAF7-4DA2-956C-B756F20A9FB8}" srcOrd="0" destOrd="0" presId="urn:microsoft.com/office/officeart/2005/8/layout/chevron2"/>
    <dgm:cxn modelId="{F5DDD8E8-4124-4453-B512-380AA2F56DD6}" srcId="{81D03608-FE66-477D-B81B-60A15A9B0F73}" destId="{28046C35-3F74-4759-B711-D111E9EFA748}" srcOrd="1" destOrd="0" parTransId="{059BD222-10B2-4A1C-9A65-CF74C8050315}" sibTransId="{D71E74F4-F95C-4095-943E-5BD63323152D}"/>
    <dgm:cxn modelId="{996558EB-E67D-4E67-A5E6-6626432051D8}" srcId="{D392EDA0-DAF2-4677-A1DA-BE01437246B8}" destId="{D7220A42-D98D-492B-AF51-F27D059DBADF}" srcOrd="0" destOrd="0" parTransId="{925E7B51-2185-4B2C-9154-FA6BBDEA581C}" sibTransId="{3E98D386-DD52-4385-893A-0414F071F806}"/>
    <dgm:cxn modelId="{6072D3F8-CE7F-458D-B79E-A28C6F4BB932}" type="presOf" srcId="{28046C35-3F74-4759-B711-D111E9EFA748}" destId="{766C6043-08D2-49BF-B81A-FAE2E6888EC7}" srcOrd="0" destOrd="0" presId="urn:microsoft.com/office/officeart/2005/8/layout/chevron2"/>
    <dgm:cxn modelId="{78F4F1B9-AE15-4A2A-880F-0EAAD9A2D98C}" type="presParOf" srcId="{00F0B6B8-F36B-4678-A703-26746CE89230}" destId="{8305B78A-AE97-4533-8FA3-DC9E88C0E248}" srcOrd="0" destOrd="0" presId="urn:microsoft.com/office/officeart/2005/8/layout/chevron2"/>
    <dgm:cxn modelId="{33E9BD4B-5959-43C8-8418-B1891AD7DF56}" type="presParOf" srcId="{8305B78A-AE97-4533-8FA3-DC9E88C0E248}" destId="{A49A4DD3-F618-46DE-B7F5-4A7B1BFDF53D}" srcOrd="0" destOrd="0" presId="urn:microsoft.com/office/officeart/2005/8/layout/chevron2"/>
    <dgm:cxn modelId="{7F46E55C-5006-4D4C-A01F-83A4186F5CCA}" type="presParOf" srcId="{8305B78A-AE97-4533-8FA3-DC9E88C0E248}" destId="{10FEE366-B2CB-48B8-BDB6-03FD675B4402}" srcOrd="1" destOrd="0" presId="urn:microsoft.com/office/officeart/2005/8/layout/chevron2"/>
    <dgm:cxn modelId="{7FB46219-5550-4130-9354-6E4442A8FA93}" type="presParOf" srcId="{00F0B6B8-F36B-4678-A703-26746CE89230}" destId="{8704BDCA-1A25-4CDB-BC5F-999EE0314A0C}" srcOrd="1" destOrd="0" presId="urn:microsoft.com/office/officeart/2005/8/layout/chevron2"/>
    <dgm:cxn modelId="{CE664500-B9CA-468B-9F5F-7025D325B222}" type="presParOf" srcId="{00F0B6B8-F36B-4678-A703-26746CE89230}" destId="{DACB4074-68B3-478F-B75A-1E56EE068488}" srcOrd="2" destOrd="0" presId="urn:microsoft.com/office/officeart/2005/8/layout/chevron2"/>
    <dgm:cxn modelId="{C4B6ED7A-731F-46C4-BD53-214A16DD89A7}" type="presParOf" srcId="{DACB4074-68B3-478F-B75A-1E56EE068488}" destId="{766C6043-08D2-49BF-B81A-FAE2E6888EC7}" srcOrd="0" destOrd="0" presId="urn:microsoft.com/office/officeart/2005/8/layout/chevron2"/>
    <dgm:cxn modelId="{63D3250A-8622-48E4-AE27-9F315EEBD949}" type="presParOf" srcId="{DACB4074-68B3-478F-B75A-1E56EE068488}" destId="{20360AF7-BF5E-4C26-ABAF-08FB431951EB}" srcOrd="1" destOrd="0" presId="urn:microsoft.com/office/officeart/2005/8/layout/chevron2"/>
    <dgm:cxn modelId="{3D1EF200-9907-4593-A801-585D1D3418F3}" type="presParOf" srcId="{00F0B6B8-F36B-4678-A703-26746CE89230}" destId="{40601D19-AF2E-4A1B-ACFA-8879524BDDBC}" srcOrd="3" destOrd="0" presId="urn:microsoft.com/office/officeart/2005/8/layout/chevron2"/>
    <dgm:cxn modelId="{6A40E44C-200F-41A3-9F64-5EC8B9C4C39E}" type="presParOf" srcId="{00F0B6B8-F36B-4678-A703-26746CE89230}" destId="{1B397E52-632E-4BBA-B5BB-F70BB967D012}" srcOrd="4" destOrd="0" presId="urn:microsoft.com/office/officeart/2005/8/layout/chevron2"/>
    <dgm:cxn modelId="{909B2F45-F539-40C1-84A2-EF877E358BCA}" type="presParOf" srcId="{1B397E52-632E-4BBA-B5BB-F70BB967D012}" destId="{B28E4BA0-EAF7-4DA2-956C-B756F20A9FB8}" srcOrd="0" destOrd="0" presId="urn:microsoft.com/office/officeart/2005/8/layout/chevron2"/>
    <dgm:cxn modelId="{B5C3346D-E5BD-447A-BF58-01195463B135}" type="presParOf" srcId="{1B397E52-632E-4BBA-B5BB-F70BB967D012}" destId="{AE7974CE-B791-4BDE-A310-9347E5DA5565}" srcOrd="1" destOrd="0" presId="urn:microsoft.com/office/officeart/2005/8/layout/chevron2"/>
    <dgm:cxn modelId="{18179DE1-43CB-48B4-B736-F97704DE596B}" type="presParOf" srcId="{00F0B6B8-F36B-4678-A703-26746CE89230}" destId="{5A76B577-D285-430B-88F8-2060F4CDBF6B}" srcOrd="5" destOrd="0" presId="urn:microsoft.com/office/officeart/2005/8/layout/chevron2"/>
    <dgm:cxn modelId="{7978BD83-7714-4C1E-A935-C72E46543DEF}" type="presParOf" srcId="{00F0B6B8-F36B-4678-A703-26746CE89230}" destId="{B0ACFFAE-BC11-493D-9EE1-74CDD8CC1F95}" srcOrd="6" destOrd="0" presId="urn:microsoft.com/office/officeart/2005/8/layout/chevron2"/>
    <dgm:cxn modelId="{0F6D29B6-C7E3-4344-BBA4-3655E1EC5434}" type="presParOf" srcId="{B0ACFFAE-BC11-493D-9EE1-74CDD8CC1F95}" destId="{F7F2E2A0-11C1-4877-8CC0-3448BC5F858E}" srcOrd="0" destOrd="0" presId="urn:microsoft.com/office/officeart/2005/8/layout/chevron2"/>
    <dgm:cxn modelId="{D453D78D-AA26-4395-9F14-E4C345126297}" type="presParOf" srcId="{B0ACFFAE-BC11-493D-9EE1-74CDD8CC1F95}" destId="{BDC2E794-3E9D-4780-8FC4-445937577FE2}" srcOrd="1" destOrd="0" presId="urn:microsoft.com/office/officeart/2005/8/layout/chevron2"/>
    <dgm:cxn modelId="{7A0CED16-CD92-4BC9-AAE9-67EF92D44CD9}" type="presParOf" srcId="{00F0B6B8-F36B-4678-A703-26746CE89230}" destId="{2FE33B92-07E9-45A4-8CAA-81953FB2CECD}" srcOrd="7" destOrd="0" presId="urn:microsoft.com/office/officeart/2005/8/layout/chevron2"/>
    <dgm:cxn modelId="{94C745E3-8374-4EAD-868D-C703F74EC6DF}" type="presParOf" srcId="{00F0B6B8-F36B-4678-A703-26746CE89230}" destId="{14845420-7677-4778-867B-40AB94AEEE2D}" srcOrd="8" destOrd="0" presId="urn:microsoft.com/office/officeart/2005/8/layout/chevron2"/>
    <dgm:cxn modelId="{85665F89-B6A3-4D27-8308-97EF26A9459B}" type="presParOf" srcId="{14845420-7677-4778-867B-40AB94AEEE2D}" destId="{38D44227-D51C-411A-8F06-C3ACFC383FA9}" srcOrd="0" destOrd="0" presId="urn:microsoft.com/office/officeart/2005/8/layout/chevron2"/>
    <dgm:cxn modelId="{BD8686A3-1F04-4B82-9487-C452716099BC}" type="presParOf" srcId="{14845420-7677-4778-867B-40AB94AEEE2D}" destId="{0937EFF0-0764-42AE-A159-FFA783178426}" srcOrd="1" destOrd="0" presId="urn:microsoft.com/office/officeart/2005/8/layout/chevron2"/>
    <dgm:cxn modelId="{CFD064D7-01DC-4E19-85E3-960C828B8CC4}" type="presParOf" srcId="{00F0B6B8-F36B-4678-A703-26746CE89230}" destId="{BA57B08F-1166-4CA0-907C-A7C8DD3236BD}" srcOrd="9" destOrd="0" presId="urn:microsoft.com/office/officeart/2005/8/layout/chevron2"/>
    <dgm:cxn modelId="{CA506EA3-C467-407C-B33B-DCE001C9A136}" type="presParOf" srcId="{00F0B6B8-F36B-4678-A703-26746CE89230}" destId="{F07FE9E3-6626-4C54-AA14-926D608D0EAB}" srcOrd="10" destOrd="0" presId="urn:microsoft.com/office/officeart/2005/8/layout/chevron2"/>
    <dgm:cxn modelId="{FC8674F7-F376-4B34-86C4-C9B33BE6FB47}" type="presParOf" srcId="{F07FE9E3-6626-4C54-AA14-926D608D0EAB}" destId="{A0A60D19-B731-42E4-BA24-D3DE2AA28EAC}" srcOrd="0" destOrd="0" presId="urn:microsoft.com/office/officeart/2005/8/layout/chevron2"/>
    <dgm:cxn modelId="{2974C960-7BB0-48B8-B852-EAC4957E3F93}" type="presParOf" srcId="{F07FE9E3-6626-4C54-AA14-926D608D0EAB}" destId="{508B1A28-A339-480F-9D2F-410B931398E0}" srcOrd="1" destOrd="0" presId="urn:microsoft.com/office/officeart/2005/8/layout/chevron2"/>
  </dgm:cxnLst>
  <dgm:bg/>
  <dgm:whole>
    <a:ln w="38100"/>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A4DD3-F618-46DE-B7F5-4A7B1BFDF53D}">
      <dsp:nvSpPr>
        <dsp:cNvPr id="0" name=""/>
        <dsp:cNvSpPr/>
      </dsp:nvSpPr>
      <dsp:spPr>
        <a:xfrm rot="5400000">
          <a:off x="-138844" y="143099"/>
          <a:ext cx="925630" cy="647941"/>
        </a:xfrm>
        <a:prstGeom prst="chevron">
          <a:avLst/>
        </a:prstGeom>
        <a:solidFill>
          <a:srgbClr val="FFC000"/>
        </a:solidFill>
        <a:ln w="12700" cap="flat" cmpd="sng" algn="ctr">
          <a:noFill/>
          <a:prstDash val="solid"/>
        </a:ln>
        <a:effectLst>
          <a:outerShdw blurRad="50800" dist="38100" dir="2700000" algn="tl" rotWithShape="0">
            <a:prstClr val="black">
              <a:alpha val="40000"/>
            </a:prst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1</a:t>
          </a:r>
          <a:endParaRPr lang="en-SG" sz="2800" b="1" i="0" kern="1200" cap="none" spc="0" dirty="0">
            <a:ln w="0"/>
            <a:solidFill>
              <a:schemeClr val="tx1"/>
            </a:solidFill>
            <a:effectLst/>
            <a:latin typeface="Graphik Semibold" panose="020B0703030202060203" pitchFamily="34" charset="0"/>
          </a:endParaRPr>
        </a:p>
      </dsp:txBody>
      <dsp:txXfrm rot="-5400000">
        <a:off x="1" y="328226"/>
        <a:ext cx="647941" cy="277689"/>
      </dsp:txXfrm>
    </dsp:sp>
    <dsp:sp modelId="{10FEE366-B2CB-48B8-BDB6-03FD675B4402}">
      <dsp:nvSpPr>
        <dsp:cNvPr id="0" name=""/>
        <dsp:cNvSpPr/>
      </dsp:nvSpPr>
      <dsp:spPr>
        <a:xfrm rot="5400000">
          <a:off x="3777233" y="-3125036"/>
          <a:ext cx="601976" cy="6860559"/>
        </a:xfrm>
        <a:prstGeom prst="round2SameRect">
          <a:avLst/>
        </a:prstGeom>
        <a:solidFill>
          <a:srgbClr val="FFC000"/>
        </a:solidFill>
        <a:ln w="12700" cap="flat" cmpd="sng" algn="ctr">
          <a:noFill/>
          <a:prstDash val="solid"/>
        </a:ln>
        <a:effectLst>
          <a:outerShdw blurRad="50800" dist="38100" dir="2700000" algn="tl" rotWithShape="0">
            <a:prstClr val="black">
              <a:alpha val="40000"/>
            </a:prstClr>
          </a:outerShdw>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dirty="0">
              <a:ln w="0"/>
              <a:solidFill>
                <a:schemeClr val="tx1"/>
              </a:solidFill>
              <a:effectLst/>
              <a:latin typeface="Graphik Semibold" panose="020B0703030202060203" pitchFamily="34" charset="0"/>
            </a:rPr>
            <a:t>Problem Definition</a:t>
          </a:r>
        </a:p>
      </dsp:txBody>
      <dsp:txXfrm rot="-5400000">
        <a:off x="647942" y="33641"/>
        <a:ext cx="6831173" cy="543204"/>
      </dsp:txXfrm>
    </dsp:sp>
    <dsp:sp modelId="{766C6043-08D2-49BF-B81A-FAE2E6888EC7}">
      <dsp:nvSpPr>
        <dsp:cNvPr id="0" name=""/>
        <dsp:cNvSpPr/>
      </dsp:nvSpPr>
      <dsp:spPr>
        <a:xfrm rot="5400000">
          <a:off x="-138844" y="971001"/>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2</a:t>
          </a:r>
          <a:endParaRPr lang="en-SG" sz="2800" b="1" i="0" kern="1200" cap="none" spc="0" dirty="0">
            <a:ln w="0"/>
            <a:solidFill>
              <a:schemeClr val="tx1"/>
            </a:solidFill>
            <a:effectLst/>
            <a:latin typeface="Graphik Semibold" panose="020B0703030202060203" pitchFamily="34" charset="0"/>
          </a:endParaRPr>
        </a:p>
      </dsp:txBody>
      <dsp:txXfrm rot="-5400000">
        <a:off x="1" y="1156128"/>
        <a:ext cx="647941" cy="277689"/>
      </dsp:txXfrm>
    </dsp:sp>
    <dsp:sp modelId="{20360AF7-BF5E-4C26-ABAF-08FB431951EB}">
      <dsp:nvSpPr>
        <dsp:cNvPr id="0" name=""/>
        <dsp:cNvSpPr/>
      </dsp:nvSpPr>
      <dsp:spPr>
        <a:xfrm rot="5400000">
          <a:off x="3777391" y="-2297293"/>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1" i="0" kern="1200" cap="none" spc="0">
              <a:ln w="0"/>
              <a:solidFill>
                <a:schemeClr val="tx1"/>
              </a:solidFill>
              <a:effectLst/>
              <a:latin typeface="Graphik Semibold" panose="020B0703030202060203" pitchFamily="34" charset="0"/>
            </a:rPr>
            <a:t>Data collection and preparation</a:t>
          </a:r>
          <a:endParaRPr lang="en-SG" sz="2800" b="1" i="0" kern="1200" cap="none" spc="0" dirty="0">
            <a:ln w="0"/>
            <a:solidFill>
              <a:schemeClr val="tx1"/>
            </a:solidFill>
            <a:effectLst/>
            <a:latin typeface="Graphik Semibold" panose="020B0703030202060203" pitchFamily="34" charset="0"/>
          </a:endParaRPr>
        </a:p>
      </dsp:txBody>
      <dsp:txXfrm rot="-5400000">
        <a:off x="647942" y="861527"/>
        <a:ext cx="6831188" cy="542918"/>
      </dsp:txXfrm>
    </dsp:sp>
    <dsp:sp modelId="{B28E4BA0-EAF7-4DA2-956C-B756F20A9FB8}">
      <dsp:nvSpPr>
        <dsp:cNvPr id="0" name=""/>
        <dsp:cNvSpPr/>
      </dsp:nvSpPr>
      <dsp:spPr>
        <a:xfrm rot="5400000">
          <a:off x="-138844" y="1798903"/>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3</a:t>
          </a:r>
          <a:endParaRPr lang="en-SG" sz="2800" b="1" i="0" kern="1200" cap="none" spc="0" dirty="0">
            <a:ln w="0"/>
            <a:solidFill>
              <a:schemeClr val="tx1"/>
            </a:solidFill>
            <a:effectLst/>
            <a:latin typeface="Graphik Semibold" panose="020B0703030202060203" pitchFamily="34" charset="0"/>
          </a:endParaRPr>
        </a:p>
      </dsp:txBody>
      <dsp:txXfrm rot="-5400000">
        <a:off x="1" y="1984030"/>
        <a:ext cx="647941" cy="277689"/>
      </dsp:txXfrm>
    </dsp:sp>
    <dsp:sp modelId="{AE7974CE-B791-4BDE-A310-9347E5DA5565}">
      <dsp:nvSpPr>
        <dsp:cNvPr id="0" name=""/>
        <dsp:cNvSpPr/>
      </dsp:nvSpPr>
      <dsp:spPr>
        <a:xfrm rot="5400000">
          <a:off x="3777391" y="-1469391"/>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Data Exploration</a:t>
          </a:r>
          <a:endParaRPr lang="en-SG" sz="2800" b="1" i="0" kern="1200" cap="none" spc="0" dirty="0">
            <a:ln w="0"/>
            <a:solidFill>
              <a:schemeClr val="tx1"/>
            </a:solidFill>
            <a:effectLst/>
            <a:latin typeface="Graphik Semibold" panose="020B0703030202060203" pitchFamily="34" charset="0"/>
          </a:endParaRPr>
        </a:p>
      </dsp:txBody>
      <dsp:txXfrm rot="-5400000">
        <a:off x="647942" y="1689429"/>
        <a:ext cx="6831188" cy="542918"/>
      </dsp:txXfrm>
    </dsp:sp>
    <dsp:sp modelId="{F7F2E2A0-11C1-4877-8CC0-3448BC5F858E}">
      <dsp:nvSpPr>
        <dsp:cNvPr id="0" name=""/>
        <dsp:cNvSpPr/>
      </dsp:nvSpPr>
      <dsp:spPr>
        <a:xfrm rot="5400000">
          <a:off x="-138844" y="2626805"/>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4</a:t>
          </a:r>
          <a:endParaRPr lang="en-SG" sz="2800" b="1" i="0" kern="1200" cap="none" spc="0" dirty="0">
            <a:ln w="0"/>
            <a:solidFill>
              <a:schemeClr val="tx1"/>
            </a:solidFill>
            <a:effectLst/>
            <a:latin typeface="Graphik Semibold" panose="020B0703030202060203" pitchFamily="34" charset="0"/>
          </a:endParaRPr>
        </a:p>
      </dsp:txBody>
      <dsp:txXfrm rot="-5400000">
        <a:off x="1" y="2811932"/>
        <a:ext cx="647941" cy="277689"/>
      </dsp:txXfrm>
    </dsp:sp>
    <dsp:sp modelId="{BDC2E794-3E9D-4780-8FC4-445937577FE2}">
      <dsp:nvSpPr>
        <dsp:cNvPr id="0" name=""/>
        <dsp:cNvSpPr/>
      </dsp:nvSpPr>
      <dsp:spPr>
        <a:xfrm rot="5400000">
          <a:off x="3777391" y="-641489"/>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1" i="0" kern="1200" cap="none" spc="0">
              <a:ln w="0"/>
              <a:solidFill>
                <a:schemeClr val="tx1"/>
              </a:solidFill>
              <a:effectLst/>
              <a:latin typeface="Graphik Semibold" panose="020B0703030202060203" pitchFamily="34" charset="0"/>
            </a:rPr>
            <a:t>Data Modeling</a:t>
          </a:r>
          <a:endParaRPr lang="en-SG" sz="2800" b="1" i="0" kern="1200" cap="none" spc="0" dirty="0">
            <a:ln w="0"/>
            <a:solidFill>
              <a:schemeClr val="tx1"/>
            </a:solidFill>
            <a:effectLst/>
            <a:latin typeface="Graphik Semibold" panose="020B0703030202060203" pitchFamily="34" charset="0"/>
          </a:endParaRPr>
        </a:p>
      </dsp:txBody>
      <dsp:txXfrm rot="-5400000">
        <a:off x="647942" y="2517331"/>
        <a:ext cx="6831188" cy="542918"/>
      </dsp:txXfrm>
    </dsp:sp>
    <dsp:sp modelId="{38D44227-D51C-411A-8F06-C3ACFC383FA9}">
      <dsp:nvSpPr>
        <dsp:cNvPr id="0" name=""/>
        <dsp:cNvSpPr/>
      </dsp:nvSpPr>
      <dsp:spPr>
        <a:xfrm rot="5400000">
          <a:off x="-138844" y="3454707"/>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5</a:t>
          </a:r>
          <a:endParaRPr lang="en-SG" sz="2800" b="1" i="0" kern="1200" cap="none" spc="0" dirty="0">
            <a:ln w="0"/>
            <a:solidFill>
              <a:schemeClr val="tx1"/>
            </a:solidFill>
            <a:effectLst/>
            <a:latin typeface="Graphik Semibold" panose="020B0703030202060203" pitchFamily="34" charset="0"/>
          </a:endParaRPr>
        </a:p>
      </dsp:txBody>
      <dsp:txXfrm rot="-5400000">
        <a:off x="1" y="3639834"/>
        <a:ext cx="647941" cy="277689"/>
      </dsp:txXfrm>
    </dsp:sp>
    <dsp:sp modelId="{0937EFF0-0764-42AE-A159-FFA783178426}">
      <dsp:nvSpPr>
        <dsp:cNvPr id="0" name=""/>
        <dsp:cNvSpPr/>
      </dsp:nvSpPr>
      <dsp:spPr>
        <a:xfrm rot="5400000">
          <a:off x="3777391" y="186412"/>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Reflection or Inference Phase</a:t>
          </a:r>
          <a:endParaRPr lang="en-SG" sz="2800" b="1" i="0" kern="1200" cap="none" spc="0" dirty="0">
            <a:ln w="0"/>
            <a:solidFill>
              <a:schemeClr val="tx1"/>
            </a:solidFill>
            <a:effectLst/>
            <a:latin typeface="Graphik Semibold" panose="020B0703030202060203" pitchFamily="34" charset="0"/>
          </a:endParaRPr>
        </a:p>
      </dsp:txBody>
      <dsp:txXfrm rot="-5400000">
        <a:off x="647942" y="3345233"/>
        <a:ext cx="6831188" cy="542918"/>
      </dsp:txXfrm>
    </dsp:sp>
    <dsp:sp modelId="{A0A60D19-B731-42E4-BA24-D3DE2AA28EAC}">
      <dsp:nvSpPr>
        <dsp:cNvPr id="0" name=""/>
        <dsp:cNvSpPr/>
      </dsp:nvSpPr>
      <dsp:spPr>
        <a:xfrm rot="5400000">
          <a:off x="-138844" y="4282609"/>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6</a:t>
          </a:r>
          <a:endParaRPr lang="en-SG" sz="2800" b="1" i="0" kern="1200" cap="none" spc="0" dirty="0">
            <a:ln w="0"/>
            <a:solidFill>
              <a:schemeClr val="tx1"/>
            </a:solidFill>
            <a:effectLst/>
            <a:latin typeface="Graphik Semibold" panose="020B0703030202060203" pitchFamily="34" charset="0"/>
          </a:endParaRPr>
        </a:p>
      </dsp:txBody>
      <dsp:txXfrm rot="-5400000">
        <a:off x="1" y="4467736"/>
        <a:ext cx="647941" cy="277689"/>
      </dsp:txXfrm>
    </dsp:sp>
    <dsp:sp modelId="{508B1A28-A339-480F-9D2F-410B931398E0}">
      <dsp:nvSpPr>
        <dsp:cNvPr id="0" name=""/>
        <dsp:cNvSpPr/>
      </dsp:nvSpPr>
      <dsp:spPr>
        <a:xfrm rot="5400000">
          <a:off x="3777391" y="1014314"/>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Communicating &amp; Visualizing Results</a:t>
          </a:r>
          <a:endParaRPr lang="en-SG" sz="2800" b="1" i="0" kern="1200" cap="none" spc="0" dirty="0">
            <a:ln w="0"/>
            <a:solidFill>
              <a:schemeClr val="tx1"/>
            </a:solidFill>
            <a:effectLst/>
            <a:latin typeface="Graphik Semibold" panose="020B0703030202060203" pitchFamily="34" charset="0"/>
          </a:endParaRPr>
        </a:p>
      </dsp:txBody>
      <dsp:txXfrm rot="-5400000">
        <a:off x="647942" y="4173135"/>
        <a:ext cx="6831188" cy="542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A4DD3-F618-46DE-B7F5-4A7B1BFDF53D}">
      <dsp:nvSpPr>
        <dsp:cNvPr id="0" name=""/>
        <dsp:cNvSpPr/>
      </dsp:nvSpPr>
      <dsp:spPr>
        <a:xfrm rot="5400000">
          <a:off x="-138844" y="143099"/>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1</a:t>
          </a:r>
          <a:endParaRPr lang="en-SG" sz="2800" b="1" i="0" kern="1200" cap="none" spc="0" dirty="0">
            <a:ln w="0"/>
            <a:solidFill>
              <a:schemeClr val="tx1"/>
            </a:solidFill>
            <a:effectLst/>
            <a:latin typeface="Graphik Semibold" panose="020B0703030202060203" pitchFamily="34" charset="0"/>
          </a:endParaRPr>
        </a:p>
      </dsp:txBody>
      <dsp:txXfrm rot="-5400000">
        <a:off x="1" y="328226"/>
        <a:ext cx="647941" cy="277689"/>
      </dsp:txXfrm>
    </dsp:sp>
    <dsp:sp modelId="{10FEE366-B2CB-48B8-BDB6-03FD675B4402}">
      <dsp:nvSpPr>
        <dsp:cNvPr id="0" name=""/>
        <dsp:cNvSpPr/>
      </dsp:nvSpPr>
      <dsp:spPr>
        <a:xfrm rot="5400000">
          <a:off x="3777233" y="-3125036"/>
          <a:ext cx="601976"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dirty="0">
              <a:ln w="0"/>
              <a:solidFill>
                <a:schemeClr val="tx1"/>
              </a:solidFill>
              <a:effectLst/>
              <a:latin typeface="Graphik Semibold" panose="020B0703030202060203" pitchFamily="34" charset="0"/>
            </a:rPr>
            <a:t>Problem Definition</a:t>
          </a:r>
        </a:p>
      </dsp:txBody>
      <dsp:txXfrm rot="-5400000">
        <a:off x="647942" y="33641"/>
        <a:ext cx="6831173" cy="543204"/>
      </dsp:txXfrm>
    </dsp:sp>
    <dsp:sp modelId="{766C6043-08D2-49BF-B81A-FAE2E6888EC7}">
      <dsp:nvSpPr>
        <dsp:cNvPr id="0" name=""/>
        <dsp:cNvSpPr/>
      </dsp:nvSpPr>
      <dsp:spPr>
        <a:xfrm rot="5400000">
          <a:off x="-138844" y="971001"/>
          <a:ext cx="925630" cy="647941"/>
        </a:xfrm>
        <a:prstGeom prst="chevron">
          <a:avLst/>
        </a:prstGeom>
        <a:solidFill>
          <a:srgbClr val="FFC000"/>
        </a:solidFill>
        <a:ln w="12700" cap="flat" cmpd="sng" algn="ctr">
          <a:noFill/>
          <a:prstDash val="solid"/>
        </a:ln>
        <a:effectLst>
          <a:outerShdw blurRad="50800" dist="38100" dir="2700000" algn="tl" rotWithShape="0">
            <a:prstClr val="black">
              <a:alpha val="40000"/>
            </a:prst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2</a:t>
          </a:r>
          <a:endParaRPr lang="en-SG" sz="2800" b="1" i="0" kern="1200" cap="none" spc="0" dirty="0">
            <a:ln w="0"/>
            <a:solidFill>
              <a:schemeClr val="tx1"/>
            </a:solidFill>
            <a:effectLst/>
            <a:latin typeface="Graphik Semibold" panose="020B0703030202060203" pitchFamily="34" charset="0"/>
          </a:endParaRPr>
        </a:p>
      </dsp:txBody>
      <dsp:txXfrm rot="-5400000">
        <a:off x="1" y="1156128"/>
        <a:ext cx="647941" cy="277689"/>
      </dsp:txXfrm>
    </dsp:sp>
    <dsp:sp modelId="{20360AF7-BF5E-4C26-ABAF-08FB431951EB}">
      <dsp:nvSpPr>
        <dsp:cNvPr id="0" name=""/>
        <dsp:cNvSpPr/>
      </dsp:nvSpPr>
      <dsp:spPr>
        <a:xfrm rot="5400000">
          <a:off x="3777391" y="-2297293"/>
          <a:ext cx="601660" cy="6860559"/>
        </a:xfrm>
        <a:prstGeom prst="round2SameRect">
          <a:avLst/>
        </a:prstGeom>
        <a:solidFill>
          <a:srgbClr val="FFC000"/>
        </a:solidFill>
        <a:ln w="12700" cap="flat" cmpd="sng" algn="ctr">
          <a:noFill/>
          <a:prstDash val="solid"/>
        </a:ln>
        <a:effectLst>
          <a:outerShdw blurRad="50800" dist="38100" dir="2700000" algn="tl" rotWithShape="0">
            <a:prstClr val="black">
              <a:alpha val="40000"/>
            </a:prstClr>
          </a:outerShdw>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1" i="0" kern="1200" cap="none" spc="0">
              <a:ln w="0"/>
              <a:solidFill>
                <a:schemeClr val="tx1"/>
              </a:solidFill>
              <a:effectLst/>
              <a:latin typeface="Graphik Semibold" panose="020B0703030202060203" pitchFamily="34" charset="0"/>
            </a:rPr>
            <a:t>Data collection and preparation</a:t>
          </a:r>
          <a:endParaRPr lang="en-SG" sz="2800" b="1" i="0" kern="1200" cap="none" spc="0" dirty="0">
            <a:ln w="0"/>
            <a:solidFill>
              <a:schemeClr val="tx1"/>
            </a:solidFill>
            <a:effectLst/>
            <a:latin typeface="Graphik Semibold" panose="020B0703030202060203" pitchFamily="34" charset="0"/>
          </a:endParaRPr>
        </a:p>
      </dsp:txBody>
      <dsp:txXfrm rot="-5400000">
        <a:off x="647942" y="861527"/>
        <a:ext cx="6831188" cy="542918"/>
      </dsp:txXfrm>
    </dsp:sp>
    <dsp:sp modelId="{B28E4BA0-EAF7-4DA2-956C-B756F20A9FB8}">
      <dsp:nvSpPr>
        <dsp:cNvPr id="0" name=""/>
        <dsp:cNvSpPr/>
      </dsp:nvSpPr>
      <dsp:spPr>
        <a:xfrm rot="5400000">
          <a:off x="-138844" y="1798903"/>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3</a:t>
          </a:r>
          <a:endParaRPr lang="en-SG" sz="2800" b="1" i="0" kern="1200" cap="none" spc="0" dirty="0">
            <a:ln w="0"/>
            <a:solidFill>
              <a:schemeClr val="tx1"/>
            </a:solidFill>
            <a:effectLst/>
            <a:latin typeface="Graphik Semibold" panose="020B0703030202060203" pitchFamily="34" charset="0"/>
          </a:endParaRPr>
        </a:p>
      </dsp:txBody>
      <dsp:txXfrm rot="-5400000">
        <a:off x="1" y="1984030"/>
        <a:ext cx="647941" cy="277689"/>
      </dsp:txXfrm>
    </dsp:sp>
    <dsp:sp modelId="{AE7974CE-B791-4BDE-A310-9347E5DA5565}">
      <dsp:nvSpPr>
        <dsp:cNvPr id="0" name=""/>
        <dsp:cNvSpPr/>
      </dsp:nvSpPr>
      <dsp:spPr>
        <a:xfrm rot="5400000">
          <a:off x="3777391" y="-1469391"/>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Data Exploration</a:t>
          </a:r>
          <a:endParaRPr lang="en-SG" sz="2800" b="1" i="0" kern="1200" cap="none" spc="0" dirty="0">
            <a:ln w="0"/>
            <a:solidFill>
              <a:schemeClr val="tx1"/>
            </a:solidFill>
            <a:effectLst/>
            <a:latin typeface="Graphik Semibold" panose="020B0703030202060203" pitchFamily="34" charset="0"/>
          </a:endParaRPr>
        </a:p>
      </dsp:txBody>
      <dsp:txXfrm rot="-5400000">
        <a:off x="647942" y="1689429"/>
        <a:ext cx="6831188" cy="542918"/>
      </dsp:txXfrm>
    </dsp:sp>
    <dsp:sp modelId="{F7F2E2A0-11C1-4877-8CC0-3448BC5F858E}">
      <dsp:nvSpPr>
        <dsp:cNvPr id="0" name=""/>
        <dsp:cNvSpPr/>
      </dsp:nvSpPr>
      <dsp:spPr>
        <a:xfrm rot="5400000">
          <a:off x="-138844" y="2626805"/>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4</a:t>
          </a:r>
          <a:endParaRPr lang="en-SG" sz="2800" b="1" i="0" kern="1200" cap="none" spc="0" dirty="0">
            <a:ln w="0"/>
            <a:solidFill>
              <a:schemeClr val="tx1"/>
            </a:solidFill>
            <a:effectLst/>
            <a:latin typeface="Graphik Semibold" panose="020B0703030202060203" pitchFamily="34" charset="0"/>
          </a:endParaRPr>
        </a:p>
      </dsp:txBody>
      <dsp:txXfrm rot="-5400000">
        <a:off x="1" y="2811932"/>
        <a:ext cx="647941" cy="277689"/>
      </dsp:txXfrm>
    </dsp:sp>
    <dsp:sp modelId="{BDC2E794-3E9D-4780-8FC4-445937577FE2}">
      <dsp:nvSpPr>
        <dsp:cNvPr id="0" name=""/>
        <dsp:cNvSpPr/>
      </dsp:nvSpPr>
      <dsp:spPr>
        <a:xfrm rot="5400000">
          <a:off x="3777391" y="-641489"/>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1" i="0" kern="1200" cap="none" spc="0">
              <a:ln w="0"/>
              <a:solidFill>
                <a:schemeClr val="tx1"/>
              </a:solidFill>
              <a:effectLst/>
              <a:latin typeface="Graphik Semibold" panose="020B0703030202060203" pitchFamily="34" charset="0"/>
            </a:rPr>
            <a:t>Data Modeling</a:t>
          </a:r>
          <a:endParaRPr lang="en-SG" sz="2800" b="1" i="0" kern="1200" cap="none" spc="0" dirty="0">
            <a:ln w="0"/>
            <a:solidFill>
              <a:schemeClr val="tx1"/>
            </a:solidFill>
            <a:effectLst/>
            <a:latin typeface="Graphik Semibold" panose="020B0703030202060203" pitchFamily="34" charset="0"/>
          </a:endParaRPr>
        </a:p>
      </dsp:txBody>
      <dsp:txXfrm rot="-5400000">
        <a:off x="647942" y="2517331"/>
        <a:ext cx="6831188" cy="542918"/>
      </dsp:txXfrm>
    </dsp:sp>
    <dsp:sp modelId="{38D44227-D51C-411A-8F06-C3ACFC383FA9}">
      <dsp:nvSpPr>
        <dsp:cNvPr id="0" name=""/>
        <dsp:cNvSpPr/>
      </dsp:nvSpPr>
      <dsp:spPr>
        <a:xfrm rot="5400000">
          <a:off x="-138844" y="3454707"/>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5</a:t>
          </a:r>
          <a:endParaRPr lang="en-SG" sz="2800" b="1" i="0" kern="1200" cap="none" spc="0" dirty="0">
            <a:ln w="0"/>
            <a:solidFill>
              <a:schemeClr val="tx1"/>
            </a:solidFill>
            <a:effectLst/>
            <a:latin typeface="Graphik Semibold" panose="020B0703030202060203" pitchFamily="34" charset="0"/>
          </a:endParaRPr>
        </a:p>
      </dsp:txBody>
      <dsp:txXfrm rot="-5400000">
        <a:off x="1" y="3639834"/>
        <a:ext cx="647941" cy="277689"/>
      </dsp:txXfrm>
    </dsp:sp>
    <dsp:sp modelId="{0937EFF0-0764-42AE-A159-FFA783178426}">
      <dsp:nvSpPr>
        <dsp:cNvPr id="0" name=""/>
        <dsp:cNvSpPr/>
      </dsp:nvSpPr>
      <dsp:spPr>
        <a:xfrm rot="5400000">
          <a:off x="3777391" y="186412"/>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Reflection or Inference Phase</a:t>
          </a:r>
          <a:endParaRPr lang="en-SG" sz="2800" b="1" i="0" kern="1200" cap="none" spc="0" dirty="0">
            <a:ln w="0"/>
            <a:solidFill>
              <a:schemeClr val="tx1"/>
            </a:solidFill>
            <a:effectLst/>
            <a:latin typeface="Graphik Semibold" panose="020B0703030202060203" pitchFamily="34" charset="0"/>
          </a:endParaRPr>
        </a:p>
      </dsp:txBody>
      <dsp:txXfrm rot="-5400000">
        <a:off x="647942" y="3345233"/>
        <a:ext cx="6831188" cy="542918"/>
      </dsp:txXfrm>
    </dsp:sp>
    <dsp:sp modelId="{A0A60D19-B731-42E4-BA24-D3DE2AA28EAC}">
      <dsp:nvSpPr>
        <dsp:cNvPr id="0" name=""/>
        <dsp:cNvSpPr/>
      </dsp:nvSpPr>
      <dsp:spPr>
        <a:xfrm rot="5400000">
          <a:off x="-138844" y="4282609"/>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6</a:t>
          </a:r>
          <a:endParaRPr lang="en-SG" sz="2800" b="1" i="0" kern="1200" cap="none" spc="0" dirty="0">
            <a:ln w="0"/>
            <a:solidFill>
              <a:schemeClr val="tx1"/>
            </a:solidFill>
            <a:effectLst/>
            <a:latin typeface="Graphik Semibold" panose="020B0703030202060203" pitchFamily="34" charset="0"/>
          </a:endParaRPr>
        </a:p>
      </dsp:txBody>
      <dsp:txXfrm rot="-5400000">
        <a:off x="1" y="4467736"/>
        <a:ext cx="647941" cy="277689"/>
      </dsp:txXfrm>
    </dsp:sp>
    <dsp:sp modelId="{508B1A28-A339-480F-9D2F-410B931398E0}">
      <dsp:nvSpPr>
        <dsp:cNvPr id="0" name=""/>
        <dsp:cNvSpPr/>
      </dsp:nvSpPr>
      <dsp:spPr>
        <a:xfrm rot="5400000">
          <a:off x="3777391" y="1014314"/>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Communicating &amp; Visualizing Results</a:t>
          </a:r>
          <a:endParaRPr lang="en-SG" sz="2800" b="1" i="0" kern="1200" cap="none" spc="0" dirty="0">
            <a:ln w="0"/>
            <a:solidFill>
              <a:schemeClr val="tx1"/>
            </a:solidFill>
            <a:effectLst/>
            <a:latin typeface="Graphik Semibold" panose="020B0703030202060203" pitchFamily="34" charset="0"/>
          </a:endParaRPr>
        </a:p>
      </dsp:txBody>
      <dsp:txXfrm rot="-5400000">
        <a:off x="647942" y="4173135"/>
        <a:ext cx="6831188" cy="542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A4DD3-F618-46DE-B7F5-4A7B1BFDF53D}">
      <dsp:nvSpPr>
        <dsp:cNvPr id="0" name=""/>
        <dsp:cNvSpPr/>
      </dsp:nvSpPr>
      <dsp:spPr>
        <a:xfrm rot="5400000">
          <a:off x="-138844" y="143099"/>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1</a:t>
          </a:r>
          <a:endParaRPr lang="en-SG" sz="2800" b="1" i="0" kern="1200" cap="none" spc="0" dirty="0">
            <a:ln w="0"/>
            <a:solidFill>
              <a:schemeClr val="tx1"/>
            </a:solidFill>
            <a:effectLst/>
            <a:latin typeface="Graphik Semibold" panose="020B0703030202060203" pitchFamily="34" charset="0"/>
          </a:endParaRPr>
        </a:p>
      </dsp:txBody>
      <dsp:txXfrm rot="-5400000">
        <a:off x="1" y="328226"/>
        <a:ext cx="647941" cy="277689"/>
      </dsp:txXfrm>
    </dsp:sp>
    <dsp:sp modelId="{10FEE366-B2CB-48B8-BDB6-03FD675B4402}">
      <dsp:nvSpPr>
        <dsp:cNvPr id="0" name=""/>
        <dsp:cNvSpPr/>
      </dsp:nvSpPr>
      <dsp:spPr>
        <a:xfrm rot="5400000">
          <a:off x="3777233" y="-3125036"/>
          <a:ext cx="601976"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dirty="0">
              <a:ln w="0"/>
              <a:solidFill>
                <a:schemeClr val="tx1"/>
              </a:solidFill>
              <a:effectLst/>
              <a:latin typeface="Graphik Semibold" panose="020B0703030202060203" pitchFamily="34" charset="0"/>
            </a:rPr>
            <a:t>Problem Definition</a:t>
          </a:r>
        </a:p>
      </dsp:txBody>
      <dsp:txXfrm rot="-5400000">
        <a:off x="647942" y="33641"/>
        <a:ext cx="6831173" cy="543204"/>
      </dsp:txXfrm>
    </dsp:sp>
    <dsp:sp modelId="{766C6043-08D2-49BF-B81A-FAE2E6888EC7}">
      <dsp:nvSpPr>
        <dsp:cNvPr id="0" name=""/>
        <dsp:cNvSpPr/>
      </dsp:nvSpPr>
      <dsp:spPr>
        <a:xfrm rot="5400000">
          <a:off x="-138844" y="971001"/>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2</a:t>
          </a:r>
          <a:endParaRPr lang="en-SG" sz="2800" b="1" i="0" kern="1200" cap="none" spc="0" dirty="0">
            <a:ln w="0"/>
            <a:solidFill>
              <a:schemeClr val="tx1"/>
            </a:solidFill>
            <a:effectLst/>
            <a:latin typeface="Graphik Semibold" panose="020B0703030202060203" pitchFamily="34" charset="0"/>
          </a:endParaRPr>
        </a:p>
      </dsp:txBody>
      <dsp:txXfrm rot="-5400000">
        <a:off x="1" y="1156128"/>
        <a:ext cx="647941" cy="277689"/>
      </dsp:txXfrm>
    </dsp:sp>
    <dsp:sp modelId="{20360AF7-BF5E-4C26-ABAF-08FB431951EB}">
      <dsp:nvSpPr>
        <dsp:cNvPr id="0" name=""/>
        <dsp:cNvSpPr/>
      </dsp:nvSpPr>
      <dsp:spPr>
        <a:xfrm rot="5400000">
          <a:off x="3777391" y="-2297293"/>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1" i="0" kern="1200" cap="none" spc="0">
              <a:ln w="0"/>
              <a:solidFill>
                <a:schemeClr val="tx1"/>
              </a:solidFill>
              <a:effectLst/>
              <a:latin typeface="Graphik Semibold" panose="020B0703030202060203" pitchFamily="34" charset="0"/>
            </a:rPr>
            <a:t>Data collection and preparation</a:t>
          </a:r>
          <a:endParaRPr lang="en-SG" sz="2800" b="1" i="0" kern="1200" cap="none" spc="0" dirty="0">
            <a:ln w="0"/>
            <a:solidFill>
              <a:schemeClr val="tx1"/>
            </a:solidFill>
            <a:effectLst/>
            <a:latin typeface="Graphik Semibold" panose="020B0703030202060203" pitchFamily="34" charset="0"/>
          </a:endParaRPr>
        </a:p>
      </dsp:txBody>
      <dsp:txXfrm rot="-5400000">
        <a:off x="647942" y="861527"/>
        <a:ext cx="6831188" cy="542918"/>
      </dsp:txXfrm>
    </dsp:sp>
    <dsp:sp modelId="{B28E4BA0-EAF7-4DA2-956C-B756F20A9FB8}">
      <dsp:nvSpPr>
        <dsp:cNvPr id="0" name=""/>
        <dsp:cNvSpPr/>
      </dsp:nvSpPr>
      <dsp:spPr>
        <a:xfrm rot="5400000">
          <a:off x="-138844" y="1798903"/>
          <a:ext cx="925630" cy="647941"/>
        </a:xfrm>
        <a:prstGeom prst="chevron">
          <a:avLst/>
        </a:prstGeom>
        <a:solidFill>
          <a:srgbClr val="FFC000"/>
        </a:solidFill>
        <a:ln w="12700" cap="flat" cmpd="sng" algn="ctr">
          <a:noFill/>
          <a:prstDash val="solid"/>
        </a:ln>
        <a:effectLst>
          <a:outerShdw blurRad="50800" dist="38100" dir="2700000" algn="tl" rotWithShape="0">
            <a:prstClr val="black">
              <a:alpha val="40000"/>
            </a:prst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3</a:t>
          </a:r>
          <a:endParaRPr lang="en-SG" sz="2800" b="1" i="0" kern="1200" cap="none" spc="0" dirty="0">
            <a:ln w="0"/>
            <a:solidFill>
              <a:schemeClr val="tx1"/>
            </a:solidFill>
            <a:effectLst/>
            <a:latin typeface="Graphik Semibold" panose="020B0703030202060203" pitchFamily="34" charset="0"/>
          </a:endParaRPr>
        </a:p>
      </dsp:txBody>
      <dsp:txXfrm rot="-5400000">
        <a:off x="1" y="1984030"/>
        <a:ext cx="647941" cy="277689"/>
      </dsp:txXfrm>
    </dsp:sp>
    <dsp:sp modelId="{AE7974CE-B791-4BDE-A310-9347E5DA5565}">
      <dsp:nvSpPr>
        <dsp:cNvPr id="0" name=""/>
        <dsp:cNvSpPr/>
      </dsp:nvSpPr>
      <dsp:spPr>
        <a:xfrm rot="5400000">
          <a:off x="3777391" y="-1469391"/>
          <a:ext cx="601660" cy="6860559"/>
        </a:xfrm>
        <a:prstGeom prst="round2SameRect">
          <a:avLst/>
        </a:prstGeom>
        <a:solidFill>
          <a:srgbClr val="FFC000"/>
        </a:solidFill>
        <a:ln w="12700" cap="flat" cmpd="sng" algn="ctr">
          <a:noFill/>
          <a:prstDash val="solid"/>
        </a:ln>
        <a:effectLst>
          <a:outerShdw blurRad="50800" dist="38100" dir="2700000" algn="tl" rotWithShape="0">
            <a:prstClr val="black">
              <a:alpha val="40000"/>
            </a:prstClr>
          </a:outerShdw>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dirty="0">
              <a:ln w="0"/>
              <a:solidFill>
                <a:schemeClr val="tx1"/>
              </a:solidFill>
              <a:effectLst/>
              <a:latin typeface="Graphik Semibold" panose="020B0703030202060203" pitchFamily="34" charset="0"/>
            </a:rPr>
            <a:t>Data Exploration</a:t>
          </a:r>
        </a:p>
      </dsp:txBody>
      <dsp:txXfrm rot="-5400000">
        <a:off x="647942" y="1689429"/>
        <a:ext cx="6831188" cy="542918"/>
      </dsp:txXfrm>
    </dsp:sp>
    <dsp:sp modelId="{F7F2E2A0-11C1-4877-8CC0-3448BC5F858E}">
      <dsp:nvSpPr>
        <dsp:cNvPr id="0" name=""/>
        <dsp:cNvSpPr/>
      </dsp:nvSpPr>
      <dsp:spPr>
        <a:xfrm rot="5400000">
          <a:off x="-138844" y="2626805"/>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4</a:t>
          </a:r>
          <a:endParaRPr lang="en-SG" sz="2800" b="1" i="0" kern="1200" cap="none" spc="0" dirty="0">
            <a:ln w="0"/>
            <a:solidFill>
              <a:schemeClr val="tx1"/>
            </a:solidFill>
            <a:effectLst/>
            <a:latin typeface="Graphik Semibold" panose="020B0703030202060203" pitchFamily="34" charset="0"/>
          </a:endParaRPr>
        </a:p>
      </dsp:txBody>
      <dsp:txXfrm rot="-5400000">
        <a:off x="1" y="2811932"/>
        <a:ext cx="647941" cy="277689"/>
      </dsp:txXfrm>
    </dsp:sp>
    <dsp:sp modelId="{BDC2E794-3E9D-4780-8FC4-445937577FE2}">
      <dsp:nvSpPr>
        <dsp:cNvPr id="0" name=""/>
        <dsp:cNvSpPr/>
      </dsp:nvSpPr>
      <dsp:spPr>
        <a:xfrm rot="5400000">
          <a:off x="3777391" y="-641489"/>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1" i="0" kern="1200" cap="none" spc="0">
              <a:ln w="0"/>
              <a:solidFill>
                <a:schemeClr val="tx1"/>
              </a:solidFill>
              <a:effectLst/>
              <a:latin typeface="Graphik Semibold" panose="020B0703030202060203" pitchFamily="34" charset="0"/>
            </a:rPr>
            <a:t>Data Modeling</a:t>
          </a:r>
          <a:endParaRPr lang="en-SG" sz="2800" b="1" i="0" kern="1200" cap="none" spc="0" dirty="0">
            <a:ln w="0"/>
            <a:solidFill>
              <a:schemeClr val="tx1"/>
            </a:solidFill>
            <a:effectLst/>
            <a:latin typeface="Graphik Semibold" panose="020B0703030202060203" pitchFamily="34" charset="0"/>
          </a:endParaRPr>
        </a:p>
      </dsp:txBody>
      <dsp:txXfrm rot="-5400000">
        <a:off x="647942" y="2517331"/>
        <a:ext cx="6831188" cy="542918"/>
      </dsp:txXfrm>
    </dsp:sp>
    <dsp:sp modelId="{38D44227-D51C-411A-8F06-C3ACFC383FA9}">
      <dsp:nvSpPr>
        <dsp:cNvPr id="0" name=""/>
        <dsp:cNvSpPr/>
      </dsp:nvSpPr>
      <dsp:spPr>
        <a:xfrm rot="5400000">
          <a:off x="-138844" y="3454707"/>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5</a:t>
          </a:r>
          <a:endParaRPr lang="en-SG" sz="2800" b="1" i="0" kern="1200" cap="none" spc="0" dirty="0">
            <a:ln w="0"/>
            <a:solidFill>
              <a:schemeClr val="tx1"/>
            </a:solidFill>
            <a:effectLst/>
            <a:latin typeface="Graphik Semibold" panose="020B0703030202060203" pitchFamily="34" charset="0"/>
          </a:endParaRPr>
        </a:p>
      </dsp:txBody>
      <dsp:txXfrm rot="-5400000">
        <a:off x="1" y="3639834"/>
        <a:ext cx="647941" cy="277689"/>
      </dsp:txXfrm>
    </dsp:sp>
    <dsp:sp modelId="{0937EFF0-0764-42AE-A159-FFA783178426}">
      <dsp:nvSpPr>
        <dsp:cNvPr id="0" name=""/>
        <dsp:cNvSpPr/>
      </dsp:nvSpPr>
      <dsp:spPr>
        <a:xfrm rot="5400000">
          <a:off x="3777391" y="186412"/>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Reflection or Inference Phase</a:t>
          </a:r>
          <a:endParaRPr lang="en-SG" sz="2800" b="1" i="0" kern="1200" cap="none" spc="0" dirty="0">
            <a:ln w="0"/>
            <a:solidFill>
              <a:schemeClr val="tx1"/>
            </a:solidFill>
            <a:effectLst/>
            <a:latin typeface="Graphik Semibold" panose="020B0703030202060203" pitchFamily="34" charset="0"/>
          </a:endParaRPr>
        </a:p>
      </dsp:txBody>
      <dsp:txXfrm rot="-5400000">
        <a:off x="647942" y="3345233"/>
        <a:ext cx="6831188" cy="542918"/>
      </dsp:txXfrm>
    </dsp:sp>
    <dsp:sp modelId="{A0A60D19-B731-42E4-BA24-D3DE2AA28EAC}">
      <dsp:nvSpPr>
        <dsp:cNvPr id="0" name=""/>
        <dsp:cNvSpPr/>
      </dsp:nvSpPr>
      <dsp:spPr>
        <a:xfrm rot="5400000">
          <a:off x="-138844" y="4282609"/>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6</a:t>
          </a:r>
          <a:endParaRPr lang="en-SG" sz="2800" b="1" i="0" kern="1200" cap="none" spc="0" dirty="0">
            <a:ln w="0"/>
            <a:solidFill>
              <a:schemeClr val="tx1"/>
            </a:solidFill>
            <a:effectLst/>
            <a:latin typeface="Graphik Semibold" panose="020B0703030202060203" pitchFamily="34" charset="0"/>
          </a:endParaRPr>
        </a:p>
      </dsp:txBody>
      <dsp:txXfrm rot="-5400000">
        <a:off x="1" y="4467736"/>
        <a:ext cx="647941" cy="277689"/>
      </dsp:txXfrm>
    </dsp:sp>
    <dsp:sp modelId="{508B1A28-A339-480F-9D2F-410B931398E0}">
      <dsp:nvSpPr>
        <dsp:cNvPr id="0" name=""/>
        <dsp:cNvSpPr/>
      </dsp:nvSpPr>
      <dsp:spPr>
        <a:xfrm rot="5400000">
          <a:off x="3777391" y="1014314"/>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Communicating &amp; Visualizing Results</a:t>
          </a:r>
          <a:endParaRPr lang="en-SG" sz="2800" b="1" i="0" kern="1200" cap="none" spc="0" dirty="0">
            <a:ln w="0"/>
            <a:solidFill>
              <a:schemeClr val="tx1"/>
            </a:solidFill>
            <a:effectLst/>
            <a:latin typeface="Graphik Semibold" panose="020B0703030202060203" pitchFamily="34" charset="0"/>
          </a:endParaRPr>
        </a:p>
      </dsp:txBody>
      <dsp:txXfrm rot="-5400000">
        <a:off x="647942" y="4173135"/>
        <a:ext cx="6831188" cy="5429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A4DD3-F618-46DE-B7F5-4A7B1BFDF53D}">
      <dsp:nvSpPr>
        <dsp:cNvPr id="0" name=""/>
        <dsp:cNvSpPr/>
      </dsp:nvSpPr>
      <dsp:spPr>
        <a:xfrm rot="5400000">
          <a:off x="-138844" y="143099"/>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1</a:t>
          </a:r>
          <a:endParaRPr lang="en-SG" sz="2800" b="1" i="0" kern="1200" cap="none" spc="0" dirty="0">
            <a:ln w="0"/>
            <a:solidFill>
              <a:schemeClr val="tx1"/>
            </a:solidFill>
            <a:effectLst/>
            <a:latin typeface="Graphik Semibold" panose="020B0703030202060203" pitchFamily="34" charset="0"/>
          </a:endParaRPr>
        </a:p>
      </dsp:txBody>
      <dsp:txXfrm rot="-5400000">
        <a:off x="1" y="328226"/>
        <a:ext cx="647941" cy="277689"/>
      </dsp:txXfrm>
    </dsp:sp>
    <dsp:sp modelId="{10FEE366-B2CB-48B8-BDB6-03FD675B4402}">
      <dsp:nvSpPr>
        <dsp:cNvPr id="0" name=""/>
        <dsp:cNvSpPr/>
      </dsp:nvSpPr>
      <dsp:spPr>
        <a:xfrm rot="5400000">
          <a:off x="3777233" y="-3125036"/>
          <a:ext cx="601976"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dirty="0">
              <a:ln w="0"/>
              <a:solidFill>
                <a:schemeClr val="tx1"/>
              </a:solidFill>
              <a:effectLst/>
              <a:latin typeface="Graphik Semibold" panose="020B0703030202060203" pitchFamily="34" charset="0"/>
            </a:rPr>
            <a:t>Problem Definition</a:t>
          </a:r>
        </a:p>
      </dsp:txBody>
      <dsp:txXfrm rot="-5400000">
        <a:off x="647942" y="33641"/>
        <a:ext cx="6831173" cy="543204"/>
      </dsp:txXfrm>
    </dsp:sp>
    <dsp:sp modelId="{766C6043-08D2-49BF-B81A-FAE2E6888EC7}">
      <dsp:nvSpPr>
        <dsp:cNvPr id="0" name=""/>
        <dsp:cNvSpPr/>
      </dsp:nvSpPr>
      <dsp:spPr>
        <a:xfrm rot="5400000">
          <a:off x="-138844" y="971001"/>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2</a:t>
          </a:r>
          <a:endParaRPr lang="en-SG" sz="2800" b="1" i="0" kern="1200" cap="none" spc="0" dirty="0">
            <a:ln w="0"/>
            <a:solidFill>
              <a:schemeClr val="tx1"/>
            </a:solidFill>
            <a:effectLst/>
            <a:latin typeface="Graphik Semibold" panose="020B0703030202060203" pitchFamily="34" charset="0"/>
          </a:endParaRPr>
        </a:p>
      </dsp:txBody>
      <dsp:txXfrm rot="-5400000">
        <a:off x="1" y="1156128"/>
        <a:ext cx="647941" cy="277689"/>
      </dsp:txXfrm>
    </dsp:sp>
    <dsp:sp modelId="{20360AF7-BF5E-4C26-ABAF-08FB431951EB}">
      <dsp:nvSpPr>
        <dsp:cNvPr id="0" name=""/>
        <dsp:cNvSpPr/>
      </dsp:nvSpPr>
      <dsp:spPr>
        <a:xfrm rot="5400000">
          <a:off x="3777391" y="-2297293"/>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1" i="0" kern="1200" cap="none" spc="0">
              <a:ln w="0"/>
              <a:solidFill>
                <a:schemeClr val="tx1"/>
              </a:solidFill>
              <a:effectLst/>
              <a:latin typeface="Graphik Semibold" panose="020B0703030202060203" pitchFamily="34" charset="0"/>
            </a:rPr>
            <a:t>Data collection and preparation</a:t>
          </a:r>
          <a:endParaRPr lang="en-SG" sz="2800" b="1" i="0" kern="1200" cap="none" spc="0" dirty="0">
            <a:ln w="0"/>
            <a:solidFill>
              <a:schemeClr val="tx1"/>
            </a:solidFill>
            <a:effectLst/>
            <a:latin typeface="Graphik Semibold" panose="020B0703030202060203" pitchFamily="34" charset="0"/>
          </a:endParaRPr>
        </a:p>
      </dsp:txBody>
      <dsp:txXfrm rot="-5400000">
        <a:off x="647942" y="861527"/>
        <a:ext cx="6831188" cy="542918"/>
      </dsp:txXfrm>
    </dsp:sp>
    <dsp:sp modelId="{B28E4BA0-EAF7-4DA2-956C-B756F20A9FB8}">
      <dsp:nvSpPr>
        <dsp:cNvPr id="0" name=""/>
        <dsp:cNvSpPr/>
      </dsp:nvSpPr>
      <dsp:spPr>
        <a:xfrm rot="5400000">
          <a:off x="-138844" y="1798903"/>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3</a:t>
          </a:r>
          <a:endParaRPr lang="en-SG" sz="2800" b="1" i="0" kern="1200" cap="none" spc="0" dirty="0">
            <a:ln w="0"/>
            <a:solidFill>
              <a:schemeClr val="tx1"/>
            </a:solidFill>
            <a:effectLst/>
            <a:latin typeface="Graphik Semibold" panose="020B0703030202060203" pitchFamily="34" charset="0"/>
          </a:endParaRPr>
        </a:p>
      </dsp:txBody>
      <dsp:txXfrm rot="-5400000">
        <a:off x="1" y="1984030"/>
        <a:ext cx="647941" cy="277689"/>
      </dsp:txXfrm>
    </dsp:sp>
    <dsp:sp modelId="{AE7974CE-B791-4BDE-A310-9347E5DA5565}">
      <dsp:nvSpPr>
        <dsp:cNvPr id="0" name=""/>
        <dsp:cNvSpPr/>
      </dsp:nvSpPr>
      <dsp:spPr>
        <a:xfrm rot="5400000">
          <a:off x="3777391" y="-1469391"/>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Data Exploration</a:t>
          </a:r>
          <a:endParaRPr lang="en-SG" sz="2800" b="1" i="0" kern="1200" cap="none" spc="0" dirty="0">
            <a:ln w="0"/>
            <a:solidFill>
              <a:schemeClr val="tx1"/>
            </a:solidFill>
            <a:effectLst/>
            <a:latin typeface="Graphik Semibold" panose="020B0703030202060203" pitchFamily="34" charset="0"/>
          </a:endParaRPr>
        </a:p>
      </dsp:txBody>
      <dsp:txXfrm rot="-5400000">
        <a:off x="647942" y="1689429"/>
        <a:ext cx="6831188" cy="542918"/>
      </dsp:txXfrm>
    </dsp:sp>
    <dsp:sp modelId="{F7F2E2A0-11C1-4877-8CC0-3448BC5F858E}">
      <dsp:nvSpPr>
        <dsp:cNvPr id="0" name=""/>
        <dsp:cNvSpPr/>
      </dsp:nvSpPr>
      <dsp:spPr>
        <a:xfrm rot="5400000">
          <a:off x="-138844" y="2626805"/>
          <a:ext cx="925630" cy="647941"/>
        </a:xfrm>
        <a:prstGeom prst="chevron">
          <a:avLst/>
        </a:prstGeom>
        <a:solidFill>
          <a:srgbClr val="FFC000"/>
        </a:solidFill>
        <a:ln w="12700" cap="flat" cmpd="sng" algn="ctr">
          <a:solidFill>
            <a:srgbClr val="FFC000"/>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4</a:t>
          </a:r>
          <a:endParaRPr lang="en-SG" sz="2800" b="1" i="0" kern="1200" cap="none" spc="0" dirty="0">
            <a:ln w="0"/>
            <a:solidFill>
              <a:schemeClr val="tx1"/>
            </a:solidFill>
            <a:effectLst/>
            <a:latin typeface="Graphik Semibold" panose="020B0703030202060203" pitchFamily="34" charset="0"/>
          </a:endParaRPr>
        </a:p>
      </dsp:txBody>
      <dsp:txXfrm rot="-5400000">
        <a:off x="1" y="2811932"/>
        <a:ext cx="647941" cy="277689"/>
      </dsp:txXfrm>
    </dsp:sp>
    <dsp:sp modelId="{BDC2E794-3E9D-4780-8FC4-445937577FE2}">
      <dsp:nvSpPr>
        <dsp:cNvPr id="0" name=""/>
        <dsp:cNvSpPr/>
      </dsp:nvSpPr>
      <dsp:spPr>
        <a:xfrm rot="5400000">
          <a:off x="3777391" y="-641489"/>
          <a:ext cx="601660" cy="6860559"/>
        </a:xfrm>
        <a:prstGeom prst="round2SameRect">
          <a:avLst/>
        </a:prstGeom>
        <a:solidFill>
          <a:srgbClr val="FFC000">
            <a:alpha val="90000"/>
          </a:srgbClr>
        </a:solidFill>
        <a:ln w="12700" cap="flat" cmpd="sng" algn="ctr">
          <a:solidFill>
            <a:srgbClr val="FFC000"/>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1" i="0" kern="1200" cap="none" spc="0" dirty="0">
              <a:ln w="0"/>
              <a:solidFill>
                <a:schemeClr val="tx1"/>
              </a:solidFill>
              <a:effectLst/>
              <a:latin typeface="Graphik Semibold" panose="020B0703030202060203" pitchFamily="34" charset="0"/>
            </a:rPr>
            <a:t>Data Modeling</a:t>
          </a:r>
          <a:endParaRPr lang="en-SG" sz="2800" b="1" i="0" kern="1200" cap="none" spc="0" dirty="0">
            <a:ln w="0"/>
            <a:solidFill>
              <a:schemeClr val="tx1"/>
            </a:solidFill>
            <a:effectLst/>
            <a:latin typeface="Graphik Semibold" panose="020B0703030202060203" pitchFamily="34" charset="0"/>
          </a:endParaRPr>
        </a:p>
      </dsp:txBody>
      <dsp:txXfrm rot="-5400000">
        <a:off x="647942" y="2517331"/>
        <a:ext cx="6831188" cy="542918"/>
      </dsp:txXfrm>
    </dsp:sp>
    <dsp:sp modelId="{38D44227-D51C-411A-8F06-C3ACFC383FA9}">
      <dsp:nvSpPr>
        <dsp:cNvPr id="0" name=""/>
        <dsp:cNvSpPr/>
      </dsp:nvSpPr>
      <dsp:spPr>
        <a:xfrm rot="5400000">
          <a:off x="-138844" y="3454707"/>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5</a:t>
          </a:r>
          <a:endParaRPr lang="en-SG" sz="2800" b="1" i="0" kern="1200" cap="none" spc="0" dirty="0">
            <a:ln w="0"/>
            <a:solidFill>
              <a:schemeClr val="tx1"/>
            </a:solidFill>
            <a:effectLst/>
            <a:latin typeface="Graphik Semibold" panose="020B0703030202060203" pitchFamily="34" charset="0"/>
          </a:endParaRPr>
        </a:p>
      </dsp:txBody>
      <dsp:txXfrm rot="-5400000">
        <a:off x="1" y="3639834"/>
        <a:ext cx="647941" cy="277689"/>
      </dsp:txXfrm>
    </dsp:sp>
    <dsp:sp modelId="{0937EFF0-0764-42AE-A159-FFA783178426}">
      <dsp:nvSpPr>
        <dsp:cNvPr id="0" name=""/>
        <dsp:cNvSpPr/>
      </dsp:nvSpPr>
      <dsp:spPr>
        <a:xfrm rot="5400000">
          <a:off x="3777391" y="186412"/>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Reflection or Inference Phase</a:t>
          </a:r>
          <a:endParaRPr lang="en-SG" sz="2800" b="1" i="0" kern="1200" cap="none" spc="0" dirty="0">
            <a:ln w="0"/>
            <a:solidFill>
              <a:schemeClr val="tx1"/>
            </a:solidFill>
            <a:effectLst/>
            <a:latin typeface="Graphik Semibold" panose="020B0703030202060203" pitchFamily="34" charset="0"/>
          </a:endParaRPr>
        </a:p>
      </dsp:txBody>
      <dsp:txXfrm rot="-5400000">
        <a:off x="647942" y="3345233"/>
        <a:ext cx="6831188" cy="542918"/>
      </dsp:txXfrm>
    </dsp:sp>
    <dsp:sp modelId="{A0A60D19-B731-42E4-BA24-D3DE2AA28EAC}">
      <dsp:nvSpPr>
        <dsp:cNvPr id="0" name=""/>
        <dsp:cNvSpPr/>
      </dsp:nvSpPr>
      <dsp:spPr>
        <a:xfrm rot="5400000">
          <a:off x="-138844" y="4282609"/>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6</a:t>
          </a:r>
          <a:endParaRPr lang="en-SG" sz="2800" b="1" i="0" kern="1200" cap="none" spc="0" dirty="0">
            <a:ln w="0"/>
            <a:solidFill>
              <a:schemeClr val="tx1"/>
            </a:solidFill>
            <a:effectLst/>
            <a:latin typeface="Graphik Semibold" panose="020B0703030202060203" pitchFamily="34" charset="0"/>
          </a:endParaRPr>
        </a:p>
      </dsp:txBody>
      <dsp:txXfrm rot="-5400000">
        <a:off x="1" y="4467736"/>
        <a:ext cx="647941" cy="277689"/>
      </dsp:txXfrm>
    </dsp:sp>
    <dsp:sp modelId="{508B1A28-A339-480F-9D2F-410B931398E0}">
      <dsp:nvSpPr>
        <dsp:cNvPr id="0" name=""/>
        <dsp:cNvSpPr/>
      </dsp:nvSpPr>
      <dsp:spPr>
        <a:xfrm rot="5400000">
          <a:off x="3777391" y="1014314"/>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Communicating &amp; Visualizing Results</a:t>
          </a:r>
          <a:endParaRPr lang="en-SG" sz="2800" b="1" i="0" kern="1200" cap="none" spc="0" dirty="0">
            <a:ln w="0"/>
            <a:solidFill>
              <a:schemeClr val="tx1"/>
            </a:solidFill>
            <a:effectLst/>
            <a:latin typeface="Graphik Semibold" panose="020B0703030202060203" pitchFamily="34" charset="0"/>
          </a:endParaRPr>
        </a:p>
      </dsp:txBody>
      <dsp:txXfrm rot="-5400000">
        <a:off x="647942" y="4173135"/>
        <a:ext cx="6831188" cy="542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A4DD3-F618-46DE-B7F5-4A7B1BFDF53D}">
      <dsp:nvSpPr>
        <dsp:cNvPr id="0" name=""/>
        <dsp:cNvSpPr/>
      </dsp:nvSpPr>
      <dsp:spPr>
        <a:xfrm rot="5400000">
          <a:off x="-138844" y="143099"/>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1</a:t>
          </a:r>
          <a:endParaRPr lang="en-SG" sz="2800" b="1" i="0" kern="1200" cap="none" spc="0" dirty="0">
            <a:ln w="0"/>
            <a:solidFill>
              <a:schemeClr val="tx1"/>
            </a:solidFill>
            <a:effectLst/>
            <a:latin typeface="Graphik Semibold" panose="020B0703030202060203" pitchFamily="34" charset="0"/>
          </a:endParaRPr>
        </a:p>
      </dsp:txBody>
      <dsp:txXfrm rot="-5400000">
        <a:off x="1" y="328226"/>
        <a:ext cx="647941" cy="277689"/>
      </dsp:txXfrm>
    </dsp:sp>
    <dsp:sp modelId="{10FEE366-B2CB-48B8-BDB6-03FD675B4402}">
      <dsp:nvSpPr>
        <dsp:cNvPr id="0" name=""/>
        <dsp:cNvSpPr/>
      </dsp:nvSpPr>
      <dsp:spPr>
        <a:xfrm rot="5400000">
          <a:off x="3777233" y="-3125036"/>
          <a:ext cx="601976"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dirty="0">
              <a:ln w="0"/>
              <a:solidFill>
                <a:schemeClr val="tx1"/>
              </a:solidFill>
              <a:effectLst/>
              <a:latin typeface="Graphik Semibold" panose="020B0703030202060203" pitchFamily="34" charset="0"/>
            </a:rPr>
            <a:t>Problem Definition</a:t>
          </a:r>
        </a:p>
      </dsp:txBody>
      <dsp:txXfrm rot="-5400000">
        <a:off x="647942" y="33641"/>
        <a:ext cx="6831173" cy="543204"/>
      </dsp:txXfrm>
    </dsp:sp>
    <dsp:sp modelId="{766C6043-08D2-49BF-B81A-FAE2E6888EC7}">
      <dsp:nvSpPr>
        <dsp:cNvPr id="0" name=""/>
        <dsp:cNvSpPr/>
      </dsp:nvSpPr>
      <dsp:spPr>
        <a:xfrm rot="5400000">
          <a:off x="-138844" y="971001"/>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2</a:t>
          </a:r>
          <a:endParaRPr lang="en-SG" sz="2800" b="1" i="0" kern="1200" cap="none" spc="0" dirty="0">
            <a:ln w="0"/>
            <a:solidFill>
              <a:schemeClr val="tx1"/>
            </a:solidFill>
            <a:effectLst/>
            <a:latin typeface="Graphik Semibold" panose="020B0703030202060203" pitchFamily="34" charset="0"/>
          </a:endParaRPr>
        </a:p>
      </dsp:txBody>
      <dsp:txXfrm rot="-5400000">
        <a:off x="1" y="1156128"/>
        <a:ext cx="647941" cy="277689"/>
      </dsp:txXfrm>
    </dsp:sp>
    <dsp:sp modelId="{20360AF7-BF5E-4C26-ABAF-08FB431951EB}">
      <dsp:nvSpPr>
        <dsp:cNvPr id="0" name=""/>
        <dsp:cNvSpPr/>
      </dsp:nvSpPr>
      <dsp:spPr>
        <a:xfrm rot="5400000">
          <a:off x="3777391" y="-2297293"/>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1" i="0" kern="1200" cap="none" spc="0">
              <a:ln w="0"/>
              <a:solidFill>
                <a:schemeClr val="tx1"/>
              </a:solidFill>
              <a:effectLst/>
              <a:latin typeface="Graphik Semibold" panose="020B0703030202060203" pitchFamily="34" charset="0"/>
            </a:rPr>
            <a:t>Data collection and preparation</a:t>
          </a:r>
          <a:endParaRPr lang="en-SG" sz="2800" b="1" i="0" kern="1200" cap="none" spc="0" dirty="0">
            <a:ln w="0"/>
            <a:solidFill>
              <a:schemeClr val="tx1"/>
            </a:solidFill>
            <a:effectLst/>
            <a:latin typeface="Graphik Semibold" panose="020B0703030202060203" pitchFamily="34" charset="0"/>
          </a:endParaRPr>
        </a:p>
      </dsp:txBody>
      <dsp:txXfrm rot="-5400000">
        <a:off x="647942" y="861527"/>
        <a:ext cx="6831188" cy="542918"/>
      </dsp:txXfrm>
    </dsp:sp>
    <dsp:sp modelId="{B28E4BA0-EAF7-4DA2-956C-B756F20A9FB8}">
      <dsp:nvSpPr>
        <dsp:cNvPr id="0" name=""/>
        <dsp:cNvSpPr/>
      </dsp:nvSpPr>
      <dsp:spPr>
        <a:xfrm rot="5400000">
          <a:off x="-138844" y="1798903"/>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3</a:t>
          </a:r>
          <a:endParaRPr lang="en-SG" sz="2800" b="1" i="0" kern="1200" cap="none" spc="0" dirty="0">
            <a:ln w="0"/>
            <a:solidFill>
              <a:schemeClr val="tx1"/>
            </a:solidFill>
            <a:effectLst/>
            <a:latin typeface="Graphik Semibold" panose="020B0703030202060203" pitchFamily="34" charset="0"/>
          </a:endParaRPr>
        </a:p>
      </dsp:txBody>
      <dsp:txXfrm rot="-5400000">
        <a:off x="1" y="1984030"/>
        <a:ext cx="647941" cy="277689"/>
      </dsp:txXfrm>
    </dsp:sp>
    <dsp:sp modelId="{AE7974CE-B791-4BDE-A310-9347E5DA5565}">
      <dsp:nvSpPr>
        <dsp:cNvPr id="0" name=""/>
        <dsp:cNvSpPr/>
      </dsp:nvSpPr>
      <dsp:spPr>
        <a:xfrm rot="5400000">
          <a:off x="3777391" y="-1469391"/>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Data Exploration</a:t>
          </a:r>
          <a:endParaRPr lang="en-SG" sz="2800" b="1" i="0" kern="1200" cap="none" spc="0" dirty="0">
            <a:ln w="0"/>
            <a:solidFill>
              <a:schemeClr val="tx1"/>
            </a:solidFill>
            <a:effectLst/>
            <a:latin typeface="Graphik Semibold" panose="020B0703030202060203" pitchFamily="34" charset="0"/>
          </a:endParaRPr>
        </a:p>
      </dsp:txBody>
      <dsp:txXfrm rot="-5400000">
        <a:off x="647942" y="1689429"/>
        <a:ext cx="6831188" cy="542918"/>
      </dsp:txXfrm>
    </dsp:sp>
    <dsp:sp modelId="{F7F2E2A0-11C1-4877-8CC0-3448BC5F858E}">
      <dsp:nvSpPr>
        <dsp:cNvPr id="0" name=""/>
        <dsp:cNvSpPr/>
      </dsp:nvSpPr>
      <dsp:spPr>
        <a:xfrm rot="5400000">
          <a:off x="-138844" y="2626805"/>
          <a:ext cx="925630" cy="647941"/>
        </a:xfrm>
        <a:prstGeom prst="chevron">
          <a:avLst/>
        </a:prstGeom>
        <a:solidFill>
          <a:srgbClr val="FFC000"/>
        </a:solidFill>
        <a:ln w="12700" cap="flat" cmpd="sng" algn="ctr">
          <a:solidFill>
            <a:srgbClr val="FFC000"/>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4</a:t>
          </a:r>
          <a:endParaRPr lang="en-SG" sz="2800" b="1" i="0" kern="1200" cap="none" spc="0" dirty="0">
            <a:ln w="0"/>
            <a:solidFill>
              <a:schemeClr val="tx1"/>
            </a:solidFill>
            <a:effectLst/>
            <a:latin typeface="Graphik Semibold" panose="020B0703030202060203" pitchFamily="34" charset="0"/>
          </a:endParaRPr>
        </a:p>
      </dsp:txBody>
      <dsp:txXfrm rot="-5400000">
        <a:off x="1" y="2811932"/>
        <a:ext cx="647941" cy="277689"/>
      </dsp:txXfrm>
    </dsp:sp>
    <dsp:sp modelId="{BDC2E794-3E9D-4780-8FC4-445937577FE2}">
      <dsp:nvSpPr>
        <dsp:cNvPr id="0" name=""/>
        <dsp:cNvSpPr/>
      </dsp:nvSpPr>
      <dsp:spPr>
        <a:xfrm rot="5400000">
          <a:off x="3777391" y="-641489"/>
          <a:ext cx="601660" cy="6860559"/>
        </a:xfrm>
        <a:prstGeom prst="round2SameRect">
          <a:avLst/>
        </a:prstGeom>
        <a:solidFill>
          <a:srgbClr val="FFC000">
            <a:alpha val="90000"/>
          </a:srgbClr>
        </a:solidFill>
        <a:ln w="12700" cap="flat" cmpd="sng" algn="ctr">
          <a:solidFill>
            <a:srgbClr val="FFC000"/>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1" i="0" kern="1200" cap="none" spc="0" dirty="0">
              <a:ln w="0"/>
              <a:solidFill>
                <a:schemeClr val="tx1"/>
              </a:solidFill>
              <a:effectLst/>
              <a:latin typeface="Graphik Semibold" panose="020B0703030202060203" pitchFamily="34" charset="0"/>
            </a:rPr>
            <a:t>Data Modeling</a:t>
          </a:r>
          <a:endParaRPr lang="en-SG" sz="2800" b="1" i="0" kern="1200" cap="none" spc="0" dirty="0">
            <a:ln w="0"/>
            <a:solidFill>
              <a:schemeClr val="tx1"/>
            </a:solidFill>
            <a:effectLst/>
            <a:latin typeface="Graphik Semibold" panose="020B0703030202060203" pitchFamily="34" charset="0"/>
          </a:endParaRPr>
        </a:p>
      </dsp:txBody>
      <dsp:txXfrm rot="-5400000">
        <a:off x="647942" y="2517331"/>
        <a:ext cx="6831188" cy="542918"/>
      </dsp:txXfrm>
    </dsp:sp>
    <dsp:sp modelId="{38D44227-D51C-411A-8F06-C3ACFC383FA9}">
      <dsp:nvSpPr>
        <dsp:cNvPr id="0" name=""/>
        <dsp:cNvSpPr/>
      </dsp:nvSpPr>
      <dsp:spPr>
        <a:xfrm rot="5400000">
          <a:off x="-138844" y="3454707"/>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5</a:t>
          </a:r>
          <a:endParaRPr lang="en-SG" sz="2800" b="1" i="0" kern="1200" cap="none" spc="0" dirty="0">
            <a:ln w="0"/>
            <a:solidFill>
              <a:schemeClr val="tx1"/>
            </a:solidFill>
            <a:effectLst/>
            <a:latin typeface="Graphik Semibold" panose="020B0703030202060203" pitchFamily="34" charset="0"/>
          </a:endParaRPr>
        </a:p>
      </dsp:txBody>
      <dsp:txXfrm rot="-5400000">
        <a:off x="1" y="3639834"/>
        <a:ext cx="647941" cy="277689"/>
      </dsp:txXfrm>
    </dsp:sp>
    <dsp:sp modelId="{0937EFF0-0764-42AE-A159-FFA783178426}">
      <dsp:nvSpPr>
        <dsp:cNvPr id="0" name=""/>
        <dsp:cNvSpPr/>
      </dsp:nvSpPr>
      <dsp:spPr>
        <a:xfrm rot="5400000">
          <a:off x="3777391" y="186412"/>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dirty="0">
              <a:ln w="0"/>
              <a:solidFill>
                <a:schemeClr val="tx1"/>
              </a:solidFill>
              <a:effectLst/>
              <a:latin typeface="Graphik Semibold" panose="020B0703030202060203" pitchFamily="34" charset="0"/>
            </a:rPr>
            <a:t>Reflection or Inference Phase</a:t>
          </a:r>
        </a:p>
      </dsp:txBody>
      <dsp:txXfrm rot="-5400000">
        <a:off x="647942" y="3345233"/>
        <a:ext cx="6831188" cy="542918"/>
      </dsp:txXfrm>
    </dsp:sp>
    <dsp:sp modelId="{A0A60D19-B731-42E4-BA24-D3DE2AA28EAC}">
      <dsp:nvSpPr>
        <dsp:cNvPr id="0" name=""/>
        <dsp:cNvSpPr/>
      </dsp:nvSpPr>
      <dsp:spPr>
        <a:xfrm rot="5400000">
          <a:off x="-138844" y="4282609"/>
          <a:ext cx="925630" cy="647941"/>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i="0" kern="1200" cap="none" spc="0">
              <a:ln w="0"/>
              <a:solidFill>
                <a:schemeClr val="tx1"/>
              </a:solidFill>
              <a:effectLst/>
              <a:latin typeface="Graphik Semibold" panose="020B0703030202060203" pitchFamily="34" charset="0"/>
            </a:rPr>
            <a:t>6</a:t>
          </a:r>
          <a:endParaRPr lang="en-SG" sz="2800" b="1" i="0" kern="1200" cap="none" spc="0" dirty="0">
            <a:ln w="0"/>
            <a:solidFill>
              <a:schemeClr val="tx1"/>
            </a:solidFill>
            <a:effectLst/>
            <a:latin typeface="Graphik Semibold" panose="020B0703030202060203" pitchFamily="34" charset="0"/>
          </a:endParaRPr>
        </a:p>
      </dsp:txBody>
      <dsp:txXfrm rot="-5400000">
        <a:off x="1" y="4467736"/>
        <a:ext cx="647941" cy="277689"/>
      </dsp:txXfrm>
    </dsp:sp>
    <dsp:sp modelId="{508B1A28-A339-480F-9D2F-410B931398E0}">
      <dsp:nvSpPr>
        <dsp:cNvPr id="0" name=""/>
        <dsp:cNvSpPr/>
      </dsp:nvSpPr>
      <dsp:spPr>
        <a:xfrm rot="5400000">
          <a:off x="3777391" y="1014314"/>
          <a:ext cx="601660" cy="6860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SG" sz="2800" b="1" i="0" kern="1200" cap="none" spc="0">
              <a:ln w="0"/>
              <a:solidFill>
                <a:schemeClr val="tx1"/>
              </a:solidFill>
              <a:effectLst/>
              <a:latin typeface="Graphik Semibold" panose="020B0703030202060203" pitchFamily="34" charset="0"/>
            </a:rPr>
            <a:t>Communicating &amp; Visualizing Results</a:t>
          </a:r>
          <a:endParaRPr lang="en-SG" sz="2800" b="1" i="0" kern="1200" cap="none" spc="0" dirty="0">
            <a:ln w="0"/>
            <a:solidFill>
              <a:schemeClr val="tx1"/>
            </a:solidFill>
            <a:effectLst/>
            <a:latin typeface="Graphik Semibold" panose="020B0703030202060203" pitchFamily="34" charset="0"/>
          </a:endParaRPr>
        </a:p>
      </dsp:txBody>
      <dsp:txXfrm rot="-5400000">
        <a:off x="647942" y="4173135"/>
        <a:ext cx="6831188" cy="5429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24/11/2024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24/11/2024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dirty="0"/>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dirty="0"/>
              <a:t>Click to edit Master title style</a:t>
            </a:r>
            <a:endParaRPr lang="en-SG" dirty="0"/>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dirty="0"/>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dirty="0"/>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dirty="0"/>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2"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a:xfrm>
            <a:off x="4800600" y="6459786"/>
            <a:ext cx="4648201" cy="365125"/>
          </a:xfrm>
        </p:spPr>
        <p:txBody>
          <a:bodyPr/>
          <a:lstStyle>
            <a:lvl1pPr algn="l">
              <a:defRPr>
                <a:solidFill>
                  <a:schemeClr val="accent2"/>
                </a:solidFill>
              </a:defRPr>
            </a:lvl1p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dirty="0"/>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hulvarna@iisc.ac.in" TargetMode="External"/><Relationship Id="rId2" Type="http://schemas.openxmlformats.org/officeDocument/2006/relationships/hyperlink" Target="mailto:adityaprasa1@iisc.ac.in"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vikashkumar3@iisc.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louisdorard/machine-learning-canvas" TargetMode="External"/><Relationship Id="rId2" Type="http://schemas.openxmlformats.org/officeDocument/2006/relationships/hyperlink" Target="https://github.com/tomalytics/datasciencecanvas" TargetMode="External"/><Relationship Id="rId1" Type="http://schemas.openxmlformats.org/officeDocument/2006/relationships/slideLayout" Target="../slideLayouts/slideLayout9.xml"/><Relationship Id="rId4" Type="http://schemas.openxmlformats.org/officeDocument/2006/relationships/hyperlink" Target="https://github.com/louisdorard/machine-learning-canvas/blob/master/churn.pdf" TargetMode="Externa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priyamchoksi/credit-card-transactions-dataset"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omalytics/datasciencecanva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357735" cy="2505563"/>
          </a:xfrm>
        </p:spPr>
        <p:txBody>
          <a:bodyPr>
            <a:normAutofit/>
          </a:bodyPr>
          <a:lstStyle/>
          <a:p>
            <a:pPr>
              <a:lnSpc>
                <a:spcPct val="125000"/>
              </a:lnSpc>
              <a:spcBef>
                <a:spcPts val="1200"/>
              </a:spcBef>
              <a:spcAft>
                <a:spcPts val="1800"/>
              </a:spcAft>
            </a:pPr>
            <a:r>
              <a:rPr lang="en-SG" sz="2800" i="1" dirty="0">
                <a:latin typeface="Graphik Bold" panose="020B0803030202060203" pitchFamily="34" charset="0"/>
              </a:rPr>
              <a:t>DA 204o: </a:t>
            </a:r>
            <a:r>
              <a:rPr lang="en-SG" sz="2800" b="1" dirty="0">
                <a:latin typeface="Graphik Bold" panose="020B0803030202060203" pitchFamily="34" charset="0"/>
              </a:rPr>
              <a:t>Data Science in Practice </a:t>
            </a:r>
            <a:br>
              <a:rPr lang="en-SG" sz="2800" b="1" dirty="0">
                <a:latin typeface="Graphik Bold" panose="020B0803030202060203" pitchFamily="34" charset="0"/>
              </a:rPr>
            </a:br>
            <a:r>
              <a:rPr lang="en-US" sz="2800" i="1" dirty="0">
                <a:latin typeface="Graphik Regular" panose="020B0503030202060203" pitchFamily="34" charset="0"/>
              </a:rPr>
              <a:t>Course Project Proposal</a:t>
            </a:r>
            <a:br>
              <a:rPr lang="en-US" sz="2800" i="1" dirty="0">
                <a:latin typeface="Graphik Regular" panose="020B0503030202060203" pitchFamily="34" charset="0"/>
              </a:rPr>
            </a:br>
            <a:br>
              <a:rPr lang="en-US" sz="2400" i="1" dirty="0">
                <a:latin typeface="Graphik Regular" panose="020B0503030202060203" pitchFamily="34" charset="0"/>
              </a:rPr>
            </a:br>
            <a:r>
              <a:rPr lang="en-US" sz="3600" i="1" dirty="0">
                <a:latin typeface="Graphik Bold" panose="020B0803030202060203" pitchFamily="34" charset="0"/>
              </a:rPr>
              <a:t>Credit Card Fraud Detection</a:t>
            </a:r>
            <a:endParaRPr lang="en-SG" sz="3600" b="1" dirty="0">
              <a:latin typeface="Graphik Bold" panose="020B0803030202060203" pitchFamily="34" charset="0"/>
            </a:endParaRPr>
          </a:p>
        </p:txBody>
      </p:sp>
      <p:sp>
        <p:nvSpPr>
          <p:cNvPr id="6" name="Subtitle 5">
            <a:extLst>
              <a:ext uri="{FF2B5EF4-FFF2-40B4-BE49-F238E27FC236}">
                <a16:creationId xmlns:a16="http://schemas.microsoft.com/office/drawing/2014/main" id="{E0DA5462-5AF1-0B45-7440-020F4F040A94}"/>
              </a:ext>
            </a:extLst>
          </p:cNvPr>
          <p:cNvSpPr>
            <a:spLocks noGrp="1"/>
          </p:cNvSpPr>
          <p:nvPr>
            <p:ph type="subTitle" idx="1"/>
          </p:nvPr>
        </p:nvSpPr>
        <p:spPr>
          <a:xfrm>
            <a:off x="575116" y="4519119"/>
            <a:ext cx="8184836" cy="1517698"/>
          </a:xfrm>
        </p:spPr>
        <p:txBody>
          <a:bodyPr>
            <a:normAutofit/>
          </a:bodyPr>
          <a:lstStyle/>
          <a:p>
            <a:pPr>
              <a:spcBef>
                <a:spcPts val="0"/>
              </a:spcBef>
            </a:pPr>
            <a:r>
              <a:rPr lang="en-SG" b="1" spc="10" dirty="0">
                <a:latin typeface="Graphik Semibold" panose="020B0703030202060203" pitchFamily="34" charset="0"/>
              </a:rPr>
              <a:t>Aditya Prasad, </a:t>
            </a:r>
            <a:r>
              <a:rPr lang="en-SG" spc="10" dirty="0">
                <a:latin typeface="Graphik Regular" panose="020B0503030202060203" pitchFamily="34" charset="0"/>
              </a:rPr>
              <a:t>IISc., </a:t>
            </a:r>
            <a:r>
              <a:rPr lang="en-SG" spc="10" dirty="0">
                <a:latin typeface="Graphik Regular" panose="020B0503030202060203" pitchFamily="34" charset="0"/>
                <a:hlinkClick r:id="rId2"/>
              </a:rPr>
              <a:t>adityaprasa1@iisc.ac.in</a:t>
            </a:r>
            <a:endParaRPr lang="en-SG" spc="10" dirty="0">
              <a:latin typeface="Graphik Regular" panose="020B0503030202060203" pitchFamily="34" charset="0"/>
            </a:endParaRPr>
          </a:p>
          <a:p>
            <a:pPr>
              <a:spcBef>
                <a:spcPts val="0"/>
              </a:spcBef>
            </a:pPr>
            <a:r>
              <a:rPr lang="en-SG" b="1" spc="10" dirty="0">
                <a:latin typeface="Graphik Semibold" panose="020B0703030202060203" pitchFamily="34" charset="0"/>
              </a:rPr>
              <a:t>Rahul Varna, </a:t>
            </a:r>
            <a:r>
              <a:rPr lang="en-SG" spc="10" dirty="0">
                <a:latin typeface="Graphik Regular" panose="020B0503030202060203" pitchFamily="34" charset="0"/>
              </a:rPr>
              <a:t>IISc., </a:t>
            </a:r>
            <a:r>
              <a:rPr lang="en-SG" spc="10" dirty="0">
                <a:latin typeface="Graphik Regular" panose="020B0503030202060203" pitchFamily="34" charset="0"/>
                <a:hlinkClick r:id="rId3"/>
              </a:rPr>
              <a:t>rahulvarna@iisc.ac.in</a:t>
            </a:r>
            <a:endParaRPr lang="en-SG" spc="10" dirty="0">
              <a:latin typeface="Graphik Regular" panose="020B0503030202060203" pitchFamily="34" charset="0"/>
            </a:endParaRPr>
          </a:p>
          <a:p>
            <a:pPr>
              <a:spcBef>
                <a:spcPts val="0"/>
              </a:spcBef>
            </a:pPr>
            <a:r>
              <a:rPr lang="en-SG" b="1" spc="10" dirty="0">
                <a:latin typeface="Graphik Semibold" panose="020B0703030202060203" pitchFamily="34" charset="0"/>
              </a:rPr>
              <a:t>Vikash Kumar, </a:t>
            </a:r>
            <a:r>
              <a:rPr lang="en-SG" spc="10" dirty="0">
                <a:latin typeface="Graphik Regular" panose="020B0503030202060203" pitchFamily="34" charset="0"/>
              </a:rPr>
              <a:t>IISc., </a:t>
            </a:r>
            <a:r>
              <a:rPr lang="en-SG" spc="10" dirty="0">
                <a:latin typeface="Graphik Regular" panose="020B0503030202060203" pitchFamily="34" charset="0"/>
                <a:hlinkClick r:id="rId4"/>
              </a:rPr>
              <a:t>vikashkumar3@iisc.ac.in</a:t>
            </a:r>
            <a:endParaRPr lang="en-SG" spc="10" dirty="0">
              <a:latin typeface="Graphik Regular" panose="020B0503030202060203" pitchFamily="34" charset="0"/>
            </a:endParaRPr>
          </a:p>
          <a:p>
            <a:pPr>
              <a:spcBef>
                <a:spcPts val="0"/>
              </a:spcBef>
            </a:pPr>
            <a:endParaRPr lang="en-SG" spc="10" dirty="0">
              <a:latin typeface="Graphik Regular" panose="020B05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4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67B8-5011-EAAF-9938-B5D7F90DB1C7}"/>
              </a:ext>
            </a:extLst>
          </p:cNvPr>
          <p:cNvSpPr>
            <a:spLocks noGrp="1"/>
          </p:cNvSpPr>
          <p:nvPr>
            <p:ph type="title"/>
          </p:nvPr>
        </p:nvSpPr>
        <p:spPr/>
        <p:txBody>
          <a:bodyPr/>
          <a:lstStyle/>
          <a:p>
            <a:r>
              <a:rPr lang="en-US" dirty="0"/>
              <a:t>Course Project Logistics</a:t>
            </a:r>
            <a:endParaRPr lang="en-SG" dirty="0"/>
          </a:p>
        </p:txBody>
      </p:sp>
      <p:sp>
        <p:nvSpPr>
          <p:cNvPr id="3" name="Content Placeholder 2">
            <a:extLst>
              <a:ext uri="{FF2B5EF4-FFF2-40B4-BE49-F238E27FC236}">
                <a16:creationId xmlns:a16="http://schemas.microsoft.com/office/drawing/2014/main" id="{5F950EEB-BFCE-513D-34D0-A2EB1A3A3653}"/>
              </a:ext>
            </a:extLst>
          </p:cNvPr>
          <p:cNvSpPr>
            <a:spLocks noGrp="1"/>
          </p:cNvSpPr>
          <p:nvPr>
            <p:ph idx="1"/>
          </p:nvPr>
        </p:nvSpPr>
        <p:spPr>
          <a:xfrm>
            <a:off x="4338919" y="277906"/>
            <a:ext cx="7745507" cy="6027298"/>
          </a:xfrm>
        </p:spPr>
        <p:txBody>
          <a:bodyPr>
            <a:normAutofit fontScale="92500" lnSpcReduction="10000"/>
          </a:bodyPr>
          <a:lstStyle/>
          <a:p>
            <a:r>
              <a:rPr lang="en-US" sz="2400" dirty="0"/>
              <a:t>Compulsory!</a:t>
            </a:r>
          </a:p>
          <a:p>
            <a:r>
              <a:rPr lang="en-US" sz="2400" dirty="0"/>
              <a:t>Marks: 20%</a:t>
            </a:r>
          </a:p>
          <a:p>
            <a:r>
              <a:rPr lang="en-US" sz="2400" dirty="0"/>
              <a:t>Team size: 3-4 </a:t>
            </a:r>
          </a:p>
          <a:p>
            <a:r>
              <a:rPr lang="en-US" sz="2400" dirty="0"/>
              <a:t>Duration: ~6 weeks</a:t>
            </a:r>
          </a:p>
          <a:p>
            <a:r>
              <a:rPr lang="en-US" sz="2400" dirty="0"/>
              <a:t>Initial proposal: Oct 9</a:t>
            </a:r>
            <a:r>
              <a:rPr lang="en-US" sz="2400" baseline="30000" dirty="0"/>
              <a:t>th</a:t>
            </a:r>
            <a:endParaRPr lang="en-US" sz="2400" dirty="0"/>
          </a:p>
          <a:p>
            <a:pPr lvl="1"/>
            <a:r>
              <a:rPr lang="en-US" sz="2000" dirty="0"/>
              <a:t>Team formation (choose among yourself)</a:t>
            </a:r>
          </a:p>
          <a:p>
            <a:pPr lvl="1"/>
            <a:r>
              <a:rPr lang="en-US" sz="2000" dirty="0"/>
              <a:t>Select project topic/domain and/or datasets</a:t>
            </a:r>
            <a:endParaRPr lang="en-US" sz="2000" baseline="30000" dirty="0"/>
          </a:p>
          <a:p>
            <a:r>
              <a:rPr lang="en-US" sz="2400" dirty="0"/>
              <a:t>Final project proposal: Oct  18</a:t>
            </a:r>
            <a:r>
              <a:rPr lang="en-US" sz="2400" baseline="30000" dirty="0"/>
              <a:t>th </a:t>
            </a:r>
          </a:p>
          <a:p>
            <a:pPr lvl="1"/>
            <a:r>
              <a:rPr lang="en-US" sz="2000" dirty="0"/>
              <a:t>Detailed information: Problem definition, dataset(s), proposed methodology, and implementation plan.</a:t>
            </a:r>
          </a:p>
          <a:p>
            <a:pPr lvl="1"/>
            <a:r>
              <a:rPr lang="en-US" sz="2000" dirty="0"/>
              <a:t>Submission of ~5 slides (a template will be shared later on)</a:t>
            </a:r>
            <a:endParaRPr lang="en-US" sz="2000" baseline="30000" dirty="0"/>
          </a:p>
          <a:p>
            <a:r>
              <a:rPr lang="en-US" sz="2400" dirty="0"/>
              <a:t>Checkpoints</a:t>
            </a:r>
          </a:p>
          <a:p>
            <a:pPr lvl="1"/>
            <a:r>
              <a:rPr lang="en-US" sz="2000" dirty="0"/>
              <a:t>First: Completion of data preparation and EDA (5%)</a:t>
            </a:r>
          </a:p>
          <a:p>
            <a:pPr lvl="1"/>
            <a:r>
              <a:rPr lang="en-US" sz="2000" dirty="0"/>
              <a:t>Second: Completion of model development and validation (5%)</a:t>
            </a:r>
          </a:p>
          <a:p>
            <a:pPr lvl="1"/>
            <a:r>
              <a:rPr lang="en-US" sz="2000" dirty="0"/>
              <a:t>Final: Final report, project presentation and demonstration (5%)</a:t>
            </a:r>
          </a:p>
          <a:p>
            <a:pPr lvl="1"/>
            <a:r>
              <a:rPr lang="en-US" sz="2000" dirty="0"/>
              <a:t>Peer feedback: 5%</a:t>
            </a:r>
            <a:endParaRPr lang="en-SG" sz="2000" dirty="0"/>
          </a:p>
        </p:txBody>
      </p:sp>
      <p:sp>
        <p:nvSpPr>
          <p:cNvPr id="4" name="Text Placeholder 3">
            <a:extLst>
              <a:ext uri="{FF2B5EF4-FFF2-40B4-BE49-F238E27FC236}">
                <a16:creationId xmlns:a16="http://schemas.microsoft.com/office/drawing/2014/main" id="{F44F620A-0B84-99B1-FC29-DC1715F66263}"/>
              </a:ext>
            </a:extLst>
          </p:cNvPr>
          <p:cNvSpPr>
            <a:spLocks noGrp="1"/>
          </p:cNvSpPr>
          <p:nvPr>
            <p:ph type="body" sz="half" idx="2"/>
          </p:nvPr>
        </p:nvSpPr>
        <p:spPr/>
        <p:txBody>
          <a:bodyPr/>
          <a:lstStyle/>
          <a:p>
            <a:endParaRPr lang="en-SG"/>
          </a:p>
        </p:txBody>
      </p:sp>
      <p:sp>
        <p:nvSpPr>
          <p:cNvPr id="5" name="Footer Placeholder 4">
            <a:extLst>
              <a:ext uri="{FF2B5EF4-FFF2-40B4-BE49-F238E27FC236}">
                <a16:creationId xmlns:a16="http://schemas.microsoft.com/office/drawing/2014/main" id="{40A5578A-A7F2-65BA-2FF0-705F5A5858F9}"/>
              </a:ext>
            </a:extLst>
          </p:cNvPr>
          <p:cNvSpPr>
            <a:spLocks noGrp="1"/>
          </p:cNvSpPr>
          <p:nvPr>
            <p:ph type="ftr" sz="quarter" idx="11"/>
          </p:nvPr>
        </p:nvSpPr>
        <p:spPr/>
        <p:txBody>
          <a:bodyPr/>
          <a:lstStyle/>
          <a:p>
            <a:r>
              <a:rPr lang="it-IT"/>
              <a:t>DA 204o: Data Science in Practice</a:t>
            </a:r>
            <a:endParaRPr lang="en-SG" dirty="0"/>
          </a:p>
        </p:txBody>
      </p:sp>
      <p:sp>
        <p:nvSpPr>
          <p:cNvPr id="6" name="Slide Number Placeholder 5">
            <a:extLst>
              <a:ext uri="{FF2B5EF4-FFF2-40B4-BE49-F238E27FC236}">
                <a16:creationId xmlns:a16="http://schemas.microsoft.com/office/drawing/2014/main" id="{943BE11E-A94F-9C4E-91B8-B18D65EC4452}"/>
              </a:ext>
            </a:extLst>
          </p:cNvPr>
          <p:cNvSpPr>
            <a:spLocks noGrp="1"/>
          </p:cNvSpPr>
          <p:nvPr>
            <p:ph type="sldNum" sz="quarter" idx="12"/>
          </p:nvPr>
        </p:nvSpPr>
        <p:spPr/>
        <p:txBody>
          <a:bodyPr/>
          <a:lstStyle/>
          <a:p>
            <a:fld id="{BF1758FF-0BF1-4103-A89A-38EC40E85429}" type="slidenum">
              <a:rPr lang="en-SG" smtClean="0"/>
              <a:t>10</a:t>
            </a:fld>
            <a:endParaRPr lang="en-SG"/>
          </a:p>
        </p:txBody>
      </p:sp>
    </p:spTree>
    <p:extLst>
      <p:ext uri="{BB962C8B-B14F-4D97-AF65-F5344CB8AC3E}">
        <p14:creationId xmlns:p14="http://schemas.microsoft.com/office/powerpoint/2010/main" val="137335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3720-CFEA-0369-7002-16CAB6542BAE}"/>
              </a:ext>
            </a:extLst>
          </p:cNvPr>
          <p:cNvSpPr>
            <a:spLocks noGrp="1"/>
          </p:cNvSpPr>
          <p:nvPr>
            <p:ph type="title"/>
          </p:nvPr>
        </p:nvSpPr>
        <p:spPr/>
        <p:txBody>
          <a:bodyPr/>
          <a:lstStyle/>
          <a:p>
            <a:r>
              <a:rPr lang="en-US" dirty="0"/>
              <a:t>Data Science Canvas</a:t>
            </a:r>
            <a:endParaRPr lang="en-SG" dirty="0"/>
          </a:p>
        </p:txBody>
      </p:sp>
      <p:sp>
        <p:nvSpPr>
          <p:cNvPr id="3" name="Content Placeholder 2">
            <a:extLst>
              <a:ext uri="{FF2B5EF4-FFF2-40B4-BE49-F238E27FC236}">
                <a16:creationId xmlns:a16="http://schemas.microsoft.com/office/drawing/2014/main" id="{C497CBE2-BE84-E7E1-8FA2-11AA9B47D89C}"/>
              </a:ext>
            </a:extLst>
          </p:cNvPr>
          <p:cNvSpPr>
            <a:spLocks noGrp="1"/>
          </p:cNvSpPr>
          <p:nvPr>
            <p:ph idx="1"/>
          </p:nvPr>
        </p:nvSpPr>
        <p:spPr>
          <a:xfrm>
            <a:off x="4800601" y="731520"/>
            <a:ext cx="7023845" cy="5257800"/>
          </a:xfrm>
        </p:spPr>
        <p:txBody>
          <a:bodyPr/>
          <a:lstStyle/>
          <a:p>
            <a:pPr marL="0" indent="0">
              <a:buNone/>
            </a:pPr>
            <a:r>
              <a:rPr lang="en-US" dirty="0"/>
              <a:t>What is a Data Science Use Case Canvas?</a:t>
            </a:r>
          </a:p>
          <a:p>
            <a:pPr marL="0" indent="0">
              <a:buNone/>
            </a:pPr>
            <a:r>
              <a:rPr lang="en-US" dirty="0"/>
              <a:t>A template that helps define the project's context, objectives, data, constraints, and deliverables. It's best to fill out the canvas during a brainstorming session with the project's stakeholders.</a:t>
            </a:r>
          </a:p>
          <a:p>
            <a:pPr marL="0" indent="0">
              <a:buNone/>
            </a:pPr>
            <a:r>
              <a:rPr lang="en-US" dirty="0">
                <a:solidFill>
                  <a:schemeClr val="tx1"/>
                </a:solidFill>
              </a:rPr>
              <a:t>References:</a:t>
            </a:r>
          </a:p>
          <a:p>
            <a:r>
              <a:rPr lang="en-US" sz="1800" dirty="0">
                <a:solidFill>
                  <a:schemeClr val="tx1"/>
                </a:solidFill>
              </a:rPr>
              <a:t>DS Canvas: </a:t>
            </a:r>
            <a:r>
              <a:rPr lang="en-SG" sz="1800" dirty="0">
                <a:solidFill>
                  <a:schemeClr val="tx1"/>
                </a:solidFill>
                <a:hlinkClick r:id="rId2">
                  <a:extLst>
                    <a:ext uri="{A12FA001-AC4F-418D-AE19-62706E023703}">
                      <ahyp:hlinkClr xmlns:ahyp="http://schemas.microsoft.com/office/drawing/2018/hyperlinkcolor" val="tx"/>
                    </a:ext>
                  </a:extLst>
                </a:hlinkClick>
              </a:rPr>
              <a:t>https://github.com/tomalytics/datasciencecanvas</a:t>
            </a:r>
            <a:endParaRPr lang="en-SG" sz="1800" dirty="0">
              <a:solidFill>
                <a:schemeClr val="tx1"/>
              </a:solidFill>
            </a:endParaRPr>
          </a:p>
          <a:p>
            <a:r>
              <a:rPr lang="en-SG" sz="1800" dirty="0">
                <a:solidFill>
                  <a:schemeClr val="tx1"/>
                </a:solidFill>
              </a:rPr>
              <a:t>ML Canvas: </a:t>
            </a:r>
            <a:r>
              <a:rPr lang="en-SG" sz="1800" dirty="0">
                <a:solidFill>
                  <a:schemeClr val="tx1"/>
                </a:solidFill>
                <a:hlinkClick r:id="rId3">
                  <a:extLst>
                    <a:ext uri="{A12FA001-AC4F-418D-AE19-62706E023703}">
                      <ahyp:hlinkClr xmlns:ahyp="http://schemas.microsoft.com/office/drawing/2018/hyperlinkcolor" val="tx"/>
                    </a:ext>
                  </a:extLst>
                </a:hlinkClick>
              </a:rPr>
              <a:t>https://github.com/louisdorard/machine-learning-canvas</a:t>
            </a:r>
            <a:endParaRPr lang="en-SG" sz="1800" dirty="0">
              <a:solidFill>
                <a:schemeClr val="tx1"/>
              </a:solidFill>
            </a:endParaRPr>
          </a:p>
          <a:p>
            <a:r>
              <a:rPr lang="en-SG" sz="1800" dirty="0">
                <a:solidFill>
                  <a:schemeClr val="tx1"/>
                </a:solidFill>
              </a:rPr>
              <a:t>ML Canvas – Churn prediction: </a:t>
            </a:r>
            <a:r>
              <a:rPr lang="en-SG" sz="1800" dirty="0">
                <a:solidFill>
                  <a:schemeClr val="tx1"/>
                </a:solidFill>
                <a:hlinkClick r:id="rId4">
                  <a:extLst>
                    <a:ext uri="{A12FA001-AC4F-418D-AE19-62706E023703}">
                      <ahyp:hlinkClr xmlns:ahyp="http://schemas.microsoft.com/office/drawing/2018/hyperlinkcolor" val="tx"/>
                    </a:ext>
                  </a:extLst>
                </a:hlinkClick>
              </a:rPr>
              <a:t>https://github.com/louisdorard/machine-learning-canvas/blob/master/churn.pdf</a:t>
            </a:r>
            <a:endParaRPr lang="en-SG" sz="1800" dirty="0">
              <a:solidFill>
                <a:schemeClr val="tx1"/>
              </a:solidFill>
            </a:endParaRPr>
          </a:p>
          <a:p>
            <a:pPr marL="0" indent="0">
              <a:buNone/>
            </a:pPr>
            <a:endParaRPr lang="en-SG" sz="1800" dirty="0"/>
          </a:p>
          <a:p>
            <a:pPr marL="0" indent="0">
              <a:buNone/>
            </a:pPr>
            <a:endParaRPr lang="en-SG" sz="1800" dirty="0"/>
          </a:p>
        </p:txBody>
      </p:sp>
      <p:sp>
        <p:nvSpPr>
          <p:cNvPr id="4" name="Text Placeholder 3">
            <a:extLst>
              <a:ext uri="{FF2B5EF4-FFF2-40B4-BE49-F238E27FC236}">
                <a16:creationId xmlns:a16="http://schemas.microsoft.com/office/drawing/2014/main" id="{4174156B-78C7-3880-602E-0DA505F44D51}"/>
              </a:ext>
            </a:extLst>
          </p:cNvPr>
          <p:cNvSpPr>
            <a:spLocks noGrp="1"/>
          </p:cNvSpPr>
          <p:nvPr>
            <p:ph type="body" sz="half" idx="2"/>
          </p:nvPr>
        </p:nvSpPr>
        <p:spPr/>
        <p:txBody>
          <a:bodyPr/>
          <a:lstStyle/>
          <a:p>
            <a:endParaRPr lang="en-SG" dirty="0"/>
          </a:p>
        </p:txBody>
      </p:sp>
      <p:sp>
        <p:nvSpPr>
          <p:cNvPr id="5" name="Footer Placeholder 4">
            <a:extLst>
              <a:ext uri="{FF2B5EF4-FFF2-40B4-BE49-F238E27FC236}">
                <a16:creationId xmlns:a16="http://schemas.microsoft.com/office/drawing/2014/main" id="{C0FDBFAE-5C89-D5FD-FCB8-85A3E92E630B}"/>
              </a:ext>
            </a:extLst>
          </p:cNvPr>
          <p:cNvSpPr>
            <a:spLocks noGrp="1"/>
          </p:cNvSpPr>
          <p:nvPr>
            <p:ph type="ftr" sz="quarter" idx="11"/>
          </p:nvPr>
        </p:nvSpPr>
        <p:spPr/>
        <p:txBody>
          <a:bodyPr/>
          <a:lstStyle/>
          <a:p>
            <a:r>
              <a:rPr lang="it-IT"/>
              <a:t>DA 204o: Data Science in Practice</a:t>
            </a:r>
            <a:endParaRPr lang="en-SG" dirty="0"/>
          </a:p>
        </p:txBody>
      </p:sp>
      <p:sp>
        <p:nvSpPr>
          <p:cNvPr id="6" name="Slide Number Placeholder 5">
            <a:extLst>
              <a:ext uri="{FF2B5EF4-FFF2-40B4-BE49-F238E27FC236}">
                <a16:creationId xmlns:a16="http://schemas.microsoft.com/office/drawing/2014/main" id="{22D77364-3DE8-72E8-7633-6DB3777290B6}"/>
              </a:ext>
            </a:extLst>
          </p:cNvPr>
          <p:cNvSpPr>
            <a:spLocks noGrp="1"/>
          </p:cNvSpPr>
          <p:nvPr>
            <p:ph type="sldNum" sz="quarter" idx="12"/>
          </p:nvPr>
        </p:nvSpPr>
        <p:spPr/>
        <p:txBody>
          <a:bodyPr/>
          <a:lstStyle/>
          <a:p>
            <a:fld id="{BF1758FF-0BF1-4103-A89A-38EC40E85429}" type="slidenum">
              <a:rPr lang="en-SG" smtClean="0"/>
              <a:t>11</a:t>
            </a:fld>
            <a:endParaRPr lang="en-SG"/>
          </a:p>
        </p:txBody>
      </p:sp>
    </p:spTree>
    <p:extLst>
      <p:ext uri="{BB962C8B-B14F-4D97-AF65-F5344CB8AC3E}">
        <p14:creationId xmlns:p14="http://schemas.microsoft.com/office/powerpoint/2010/main" val="202175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EBFB95-EAC9-7951-25E8-6BBD3B15BE06}"/>
              </a:ext>
            </a:extLst>
          </p:cNvPr>
          <p:cNvSpPr>
            <a:spLocks noGrp="1"/>
          </p:cNvSpPr>
          <p:nvPr>
            <p:ph type="title"/>
          </p:nvPr>
        </p:nvSpPr>
        <p:spPr/>
        <p:txBody>
          <a:bodyPr/>
          <a:lstStyle/>
          <a:p>
            <a:r>
              <a:rPr lang="en-US" b="1" dirty="0"/>
              <a:t>Data Science Workflow</a:t>
            </a:r>
            <a:endParaRPr lang="en-SG" b="1" dirty="0"/>
          </a:p>
        </p:txBody>
      </p:sp>
      <p:sp>
        <p:nvSpPr>
          <p:cNvPr id="4" name="Footer Placeholder 3">
            <a:extLst>
              <a:ext uri="{FF2B5EF4-FFF2-40B4-BE49-F238E27FC236}">
                <a16:creationId xmlns:a16="http://schemas.microsoft.com/office/drawing/2014/main" id="{2BDAA5F2-6871-5ED1-50FF-4B40163A734F}"/>
              </a:ext>
            </a:extLst>
          </p:cNvPr>
          <p:cNvSpPr>
            <a:spLocks noGrp="1"/>
          </p:cNvSpPr>
          <p:nvPr>
            <p:ph type="ftr" sz="quarter" idx="11"/>
          </p:nvPr>
        </p:nvSpPr>
        <p:spPr/>
        <p:txBody>
          <a:bodyPr/>
          <a:lstStyle/>
          <a:p>
            <a:r>
              <a:rPr lang="it-IT"/>
              <a:t>DA 204o: Data Science in Practice</a:t>
            </a:r>
            <a:endParaRPr lang="en-SG" dirty="0"/>
          </a:p>
        </p:txBody>
      </p:sp>
      <p:sp>
        <p:nvSpPr>
          <p:cNvPr id="5" name="Slide Number Placeholder 4">
            <a:extLst>
              <a:ext uri="{FF2B5EF4-FFF2-40B4-BE49-F238E27FC236}">
                <a16:creationId xmlns:a16="http://schemas.microsoft.com/office/drawing/2014/main" id="{F83E10FE-7CA0-155D-5E4C-F6823A833213}"/>
              </a:ext>
            </a:extLst>
          </p:cNvPr>
          <p:cNvSpPr>
            <a:spLocks noGrp="1"/>
          </p:cNvSpPr>
          <p:nvPr>
            <p:ph type="sldNum" sz="quarter" idx="12"/>
          </p:nvPr>
        </p:nvSpPr>
        <p:spPr/>
        <p:txBody>
          <a:bodyPr/>
          <a:lstStyle/>
          <a:p>
            <a:fld id="{BF1758FF-0BF1-4103-A89A-38EC40E85429}" type="slidenum">
              <a:rPr lang="en-SG" smtClean="0"/>
              <a:pPr/>
              <a:t>12</a:t>
            </a:fld>
            <a:endParaRPr lang="en-SG"/>
          </a:p>
        </p:txBody>
      </p:sp>
      <p:graphicFrame>
        <p:nvGraphicFramePr>
          <p:cNvPr id="6" name="Content Placeholder 5">
            <a:extLst>
              <a:ext uri="{FF2B5EF4-FFF2-40B4-BE49-F238E27FC236}">
                <a16:creationId xmlns:a16="http://schemas.microsoft.com/office/drawing/2014/main" id="{B20E219B-A48B-7DF5-4E30-D9D63CA24538}"/>
              </a:ext>
            </a:extLst>
          </p:cNvPr>
          <p:cNvGraphicFramePr>
            <a:graphicFrameLocks noGrp="1"/>
          </p:cNvGraphicFramePr>
          <p:nvPr>
            <p:ph idx="1"/>
          </p:nvPr>
        </p:nvGraphicFramePr>
        <p:xfrm>
          <a:off x="703169" y="1307260"/>
          <a:ext cx="7508501" cy="5073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4208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DF7446-8143-9C3A-BD5B-F759B1DB0D34}"/>
              </a:ext>
            </a:extLst>
          </p:cNvPr>
          <p:cNvSpPr>
            <a:spLocks noGrp="1"/>
          </p:cNvSpPr>
          <p:nvPr>
            <p:ph idx="1"/>
          </p:nvPr>
        </p:nvSpPr>
        <p:spPr/>
        <p:txBody>
          <a:bodyPr>
            <a:normAutofit/>
          </a:bodyPr>
          <a:lstStyle/>
          <a:p>
            <a:pPr>
              <a:lnSpc>
                <a:spcPct val="114000"/>
              </a:lnSpc>
              <a:spcBef>
                <a:spcPts val="0"/>
              </a:spcBef>
              <a:spcAft>
                <a:spcPts val="0"/>
              </a:spcAft>
            </a:pPr>
            <a:r>
              <a:rPr lang="en-US" sz="2200" dirty="0"/>
              <a:t>Define the objective in business terms.</a:t>
            </a:r>
          </a:p>
          <a:p>
            <a:pPr>
              <a:lnSpc>
                <a:spcPct val="114000"/>
              </a:lnSpc>
              <a:spcBef>
                <a:spcPts val="0"/>
              </a:spcBef>
              <a:spcAft>
                <a:spcPts val="0"/>
              </a:spcAft>
            </a:pPr>
            <a:r>
              <a:rPr lang="en-US" sz="2200" dirty="0"/>
              <a:t>How will your solution be used?</a:t>
            </a:r>
          </a:p>
          <a:p>
            <a:pPr>
              <a:lnSpc>
                <a:spcPct val="114000"/>
              </a:lnSpc>
              <a:spcBef>
                <a:spcPts val="0"/>
              </a:spcBef>
              <a:spcAft>
                <a:spcPts val="0"/>
              </a:spcAft>
            </a:pPr>
            <a:r>
              <a:rPr lang="en-US" sz="2200" dirty="0"/>
              <a:t>What are the current solutions/workarounds (if any)?</a:t>
            </a:r>
          </a:p>
          <a:p>
            <a:pPr>
              <a:lnSpc>
                <a:spcPct val="114000"/>
              </a:lnSpc>
              <a:spcBef>
                <a:spcPts val="0"/>
              </a:spcBef>
              <a:spcAft>
                <a:spcPts val="0"/>
              </a:spcAft>
            </a:pPr>
            <a:r>
              <a:rPr lang="en-US" sz="2200" dirty="0"/>
              <a:t>How should you frame this problem. (supervised/unsupervised, online/offline, etc.)?</a:t>
            </a:r>
          </a:p>
          <a:p>
            <a:pPr>
              <a:lnSpc>
                <a:spcPct val="114000"/>
              </a:lnSpc>
              <a:spcBef>
                <a:spcPts val="0"/>
              </a:spcBef>
              <a:spcAft>
                <a:spcPts val="0"/>
              </a:spcAft>
            </a:pPr>
            <a:r>
              <a:rPr lang="en-US" sz="2200" dirty="0"/>
              <a:t>How should performance be measured?</a:t>
            </a:r>
          </a:p>
          <a:p>
            <a:pPr>
              <a:lnSpc>
                <a:spcPct val="114000"/>
              </a:lnSpc>
              <a:spcBef>
                <a:spcPts val="0"/>
              </a:spcBef>
              <a:spcAft>
                <a:spcPts val="0"/>
              </a:spcAft>
            </a:pPr>
            <a:r>
              <a:rPr lang="en-US" sz="2200" dirty="0"/>
              <a:t>Is the performance measure aligned with the business objective?</a:t>
            </a:r>
          </a:p>
          <a:p>
            <a:pPr>
              <a:lnSpc>
                <a:spcPct val="114000"/>
              </a:lnSpc>
              <a:spcBef>
                <a:spcPts val="0"/>
              </a:spcBef>
              <a:spcAft>
                <a:spcPts val="0"/>
              </a:spcAft>
            </a:pPr>
            <a:r>
              <a:rPr lang="en-US" sz="2200" dirty="0"/>
              <a:t>What would be the minimum performance needed to reach the business objective?</a:t>
            </a:r>
          </a:p>
          <a:p>
            <a:pPr>
              <a:lnSpc>
                <a:spcPct val="114000"/>
              </a:lnSpc>
              <a:spcBef>
                <a:spcPts val="0"/>
              </a:spcBef>
              <a:spcAft>
                <a:spcPts val="0"/>
              </a:spcAft>
            </a:pPr>
            <a:r>
              <a:rPr lang="en-US" sz="2200" dirty="0"/>
              <a:t>What are comparable problems? Can you reuse experience or tools?</a:t>
            </a:r>
          </a:p>
          <a:p>
            <a:pPr>
              <a:lnSpc>
                <a:spcPct val="114000"/>
              </a:lnSpc>
              <a:spcBef>
                <a:spcPts val="0"/>
              </a:spcBef>
              <a:spcAft>
                <a:spcPts val="0"/>
              </a:spcAft>
            </a:pPr>
            <a:r>
              <a:rPr lang="en-US" sz="2200" dirty="0"/>
              <a:t>Is human expertise available?</a:t>
            </a:r>
          </a:p>
          <a:p>
            <a:pPr>
              <a:lnSpc>
                <a:spcPct val="114000"/>
              </a:lnSpc>
              <a:spcBef>
                <a:spcPts val="0"/>
              </a:spcBef>
              <a:spcAft>
                <a:spcPts val="0"/>
              </a:spcAft>
            </a:pPr>
            <a:r>
              <a:rPr lang="en-US" sz="2200" dirty="0"/>
              <a:t>How would you solve the problem manually?</a:t>
            </a:r>
          </a:p>
          <a:p>
            <a:pPr>
              <a:lnSpc>
                <a:spcPct val="114000"/>
              </a:lnSpc>
              <a:spcBef>
                <a:spcPts val="0"/>
              </a:spcBef>
              <a:spcAft>
                <a:spcPts val="0"/>
              </a:spcAft>
            </a:pPr>
            <a:r>
              <a:rPr lang="en-US" sz="2200" dirty="0"/>
              <a:t>List the assumptions you (or others) have made so far</a:t>
            </a:r>
          </a:p>
          <a:p>
            <a:pPr>
              <a:lnSpc>
                <a:spcPct val="114000"/>
              </a:lnSpc>
              <a:spcBef>
                <a:spcPts val="0"/>
              </a:spcBef>
              <a:spcAft>
                <a:spcPts val="0"/>
              </a:spcAft>
            </a:pPr>
            <a:r>
              <a:rPr lang="en-US" sz="2200" dirty="0"/>
              <a:t>Verify assumptions if possible.</a:t>
            </a:r>
            <a:endParaRPr lang="en-SG" sz="2200" dirty="0"/>
          </a:p>
          <a:p>
            <a:endParaRPr lang="en-SG" sz="2200" dirty="0"/>
          </a:p>
          <a:p>
            <a:endParaRPr lang="en-SG" sz="2200" dirty="0"/>
          </a:p>
        </p:txBody>
      </p:sp>
      <p:sp>
        <p:nvSpPr>
          <p:cNvPr id="3" name="Title 2">
            <a:extLst>
              <a:ext uri="{FF2B5EF4-FFF2-40B4-BE49-F238E27FC236}">
                <a16:creationId xmlns:a16="http://schemas.microsoft.com/office/drawing/2014/main" id="{784A6734-1BA9-5508-A446-DABA38FCDC66}"/>
              </a:ext>
            </a:extLst>
          </p:cNvPr>
          <p:cNvSpPr>
            <a:spLocks noGrp="1"/>
          </p:cNvSpPr>
          <p:nvPr>
            <p:ph type="title"/>
          </p:nvPr>
        </p:nvSpPr>
        <p:spPr/>
        <p:txBody>
          <a:bodyPr/>
          <a:lstStyle/>
          <a:p>
            <a:r>
              <a:rPr lang="en-US" dirty="0"/>
              <a:t>Step 1: Problem Definition</a:t>
            </a:r>
            <a:endParaRPr lang="en-SG" dirty="0"/>
          </a:p>
        </p:txBody>
      </p:sp>
      <p:sp>
        <p:nvSpPr>
          <p:cNvPr id="4" name="Footer Placeholder 3">
            <a:extLst>
              <a:ext uri="{FF2B5EF4-FFF2-40B4-BE49-F238E27FC236}">
                <a16:creationId xmlns:a16="http://schemas.microsoft.com/office/drawing/2014/main" id="{CD17D2E4-F9DE-87D8-0FAF-51F1A9B0E600}"/>
              </a:ext>
            </a:extLst>
          </p:cNvPr>
          <p:cNvSpPr>
            <a:spLocks noGrp="1"/>
          </p:cNvSpPr>
          <p:nvPr>
            <p:ph type="ftr" sz="quarter" idx="11"/>
          </p:nvPr>
        </p:nvSpPr>
        <p:spPr/>
        <p:txBody>
          <a:bodyPr/>
          <a:lstStyle/>
          <a:p>
            <a:r>
              <a:rPr lang="it-IT"/>
              <a:t>DA 204o: Data Science in Practice</a:t>
            </a:r>
            <a:endParaRPr lang="en-SG" dirty="0"/>
          </a:p>
        </p:txBody>
      </p:sp>
      <p:sp>
        <p:nvSpPr>
          <p:cNvPr id="5" name="Slide Number Placeholder 4">
            <a:extLst>
              <a:ext uri="{FF2B5EF4-FFF2-40B4-BE49-F238E27FC236}">
                <a16:creationId xmlns:a16="http://schemas.microsoft.com/office/drawing/2014/main" id="{A34CA695-926A-E01F-48E3-EF1B31490FFA}"/>
              </a:ext>
            </a:extLst>
          </p:cNvPr>
          <p:cNvSpPr>
            <a:spLocks noGrp="1"/>
          </p:cNvSpPr>
          <p:nvPr>
            <p:ph type="sldNum" sz="quarter" idx="12"/>
          </p:nvPr>
        </p:nvSpPr>
        <p:spPr/>
        <p:txBody>
          <a:bodyPr/>
          <a:lstStyle/>
          <a:p>
            <a:fld id="{BF1758FF-0BF1-4103-A89A-38EC40E85429}" type="slidenum">
              <a:rPr lang="en-SG" smtClean="0"/>
              <a:pPr/>
              <a:t>13</a:t>
            </a:fld>
            <a:endParaRPr lang="en-SG"/>
          </a:p>
        </p:txBody>
      </p:sp>
    </p:spTree>
    <p:extLst>
      <p:ext uri="{BB962C8B-B14F-4D97-AF65-F5344CB8AC3E}">
        <p14:creationId xmlns:p14="http://schemas.microsoft.com/office/powerpoint/2010/main" val="255773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DF7446-8143-9C3A-BD5B-F759B1DB0D34}"/>
              </a:ext>
            </a:extLst>
          </p:cNvPr>
          <p:cNvSpPr>
            <a:spLocks noGrp="1"/>
          </p:cNvSpPr>
          <p:nvPr>
            <p:ph idx="1"/>
          </p:nvPr>
        </p:nvSpPr>
        <p:spPr>
          <a:xfrm>
            <a:off x="523876" y="566258"/>
            <a:ext cx="11229975" cy="5893527"/>
          </a:xfrm>
        </p:spPr>
        <p:txBody>
          <a:bodyPr>
            <a:normAutofit/>
          </a:bodyPr>
          <a:lstStyle/>
          <a:p>
            <a:pPr>
              <a:lnSpc>
                <a:spcPct val="120000"/>
              </a:lnSpc>
              <a:spcBef>
                <a:spcPts val="0"/>
              </a:spcBef>
            </a:pPr>
            <a:r>
              <a:rPr lang="en-US" sz="1400" b="1" dirty="0"/>
              <a:t>Objective in Business Terms:</a:t>
            </a:r>
            <a:r>
              <a:rPr lang="en-US" sz="1400" dirty="0"/>
              <a:t> Reduce customer churn by 10% within six months.</a:t>
            </a:r>
          </a:p>
          <a:p>
            <a:pPr>
              <a:lnSpc>
                <a:spcPct val="120000"/>
              </a:lnSpc>
              <a:spcBef>
                <a:spcPts val="0"/>
              </a:spcBef>
            </a:pPr>
            <a:r>
              <a:rPr lang="en-US" sz="1400" b="1" dirty="0"/>
              <a:t>How Will Your Solution Be Used?</a:t>
            </a:r>
            <a:r>
              <a:rPr lang="en-US" sz="1400" dirty="0"/>
              <a:t> The marketing and customer success teams will use the solution to target at-risk customers with retention strategies.</a:t>
            </a:r>
          </a:p>
          <a:p>
            <a:pPr>
              <a:lnSpc>
                <a:spcPct val="120000"/>
              </a:lnSpc>
              <a:spcBef>
                <a:spcPts val="0"/>
              </a:spcBef>
            </a:pPr>
            <a:r>
              <a:rPr lang="en-US" sz="1400" b="1" dirty="0"/>
              <a:t>Current Solutions/Workarounds:</a:t>
            </a:r>
            <a:r>
              <a:rPr lang="en-US" sz="1400" dirty="0"/>
              <a:t> The company uses basic heuristics to identify potential churners, but this approach has limited accuracy.</a:t>
            </a:r>
          </a:p>
          <a:p>
            <a:pPr>
              <a:lnSpc>
                <a:spcPct val="120000"/>
              </a:lnSpc>
              <a:spcBef>
                <a:spcPts val="0"/>
              </a:spcBef>
            </a:pPr>
            <a:r>
              <a:rPr lang="en-US" sz="1400" b="1" dirty="0"/>
              <a:t>How Should You Frame This Problem?</a:t>
            </a:r>
            <a:r>
              <a:rPr lang="en-US" sz="1400" dirty="0"/>
              <a:t> It's a </a:t>
            </a:r>
            <a:r>
              <a:rPr lang="en-US" sz="1400" b="1" dirty="0"/>
              <a:t>supervised learning</a:t>
            </a:r>
            <a:r>
              <a:rPr lang="en-US" sz="1400" dirty="0"/>
              <a:t> problem, predicting churn based on historical data, and is handled </a:t>
            </a:r>
            <a:r>
              <a:rPr lang="en-US" sz="1400" b="1" dirty="0"/>
              <a:t>offline</a:t>
            </a:r>
            <a:r>
              <a:rPr lang="en-US" sz="1400" dirty="0"/>
              <a:t>.</a:t>
            </a:r>
          </a:p>
          <a:p>
            <a:pPr>
              <a:lnSpc>
                <a:spcPct val="120000"/>
              </a:lnSpc>
              <a:spcBef>
                <a:spcPts val="0"/>
              </a:spcBef>
            </a:pPr>
            <a:r>
              <a:rPr lang="en-US" sz="1400" b="1" dirty="0"/>
              <a:t>How Should Performance Be Measured?</a:t>
            </a:r>
            <a:r>
              <a:rPr lang="en-US" sz="1400" dirty="0"/>
              <a:t> Use </a:t>
            </a:r>
            <a:r>
              <a:rPr lang="en-US" sz="1400" b="1" dirty="0"/>
              <a:t>precision, recall, F1-score</a:t>
            </a:r>
            <a:r>
              <a:rPr lang="en-US" sz="1400" dirty="0"/>
              <a:t>, and </a:t>
            </a:r>
            <a:r>
              <a:rPr lang="en-US" sz="1400" b="1" dirty="0"/>
              <a:t>AUC-ROC</a:t>
            </a:r>
            <a:r>
              <a:rPr lang="en-US" sz="1400" dirty="0"/>
              <a:t> to balance accuracy in identifying churners.</a:t>
            </a:r>
          </a:p>
          <a:p>
            <a:pPr>
              <a:lnSpc>
                <a:spcPct val="120000"/>
              </a:lnSpc>
              <a:spcBef>
                <a:spcPts val="0"/>
              </a:spcBef>
            </a:pPr>
            <a:r>
              <a:rPr lang="en-US" sz="1400" b="1" dirty="0"/>
              <a:t>Is the Performance Measure Aligned with the Business Objective?</a:t>
            </a:r>
            <a:r>
              <a:rPr lang="en-US" sz="1400" dirty="0"/>
              <a:t> Yes, as it ensures resources are focused on true at-risk customers while maximizing retention.</a:t>
            </a:r>
          </a:p>
          <a:p>
            <a:pPr>
              <a:lnSpc>
                <a:spcPct val="120000"/>
              </a:lnSpc>
              <a:spcBef>
                <a:spcPts val="0"/>
              </a:spcBef>
            </a:pPr>
            <a:r>
              <a:rPr lang="en-US" sz="1400" b="1" dirty="0"/>
              <a:t>What Would Be the Minimum Performance Needed?</a:t>
            </a:r>
            <a:r>
              <a:rPr lang="en-US" sz="1400" dirty="0"/>
              <a:t> Aim for at least 80% precision and recall to meet the churn reduction goal.</a:t>
            </a:r>
          </a:p>
          <a:p>
            <a:pPr>
              <a:lnSpc>
                <a:spcPct val="120000"/>
              </a:lnSpc>
              <a:spcBef>
                <a:spcPts val="0"/>
              </a:spcBef>
            </a:pPr>
            <a:r>
              <a:rPr lang="en-US" sz="1400" b="1" dirty="0"/>
              <a:t>What Are Comparable Problems?</a:t>
            </a:r>
            <a:r>
              <a:rPr lang="en-US" sz="1400" dirty="0"/>
              <a:t> Churn prediction models from telecommunications and subscription services can be adapted.</a:t>
            </a:r>
          </a:p>
          <a:p>
            <a:pPr>
              <a:lnSpc>
                <a:spcPct val="120000"/>
              </a:lnSpc>
              <a:spcBef>
                <a:spcPts val="0"/>
              </a:spcBef>
            </a:pPr>
            <a:r>
              <a:rPr lang="en-US" sz="1400" b="1" dirty="0"/>
              <a:t>Is Human Expertise Available?</a:t>
            </a:r>
            <a:r>
              <a:rPr lang="en-US" sz="1400" dirty="0"/>
              <a:t> Yes, the customer success team can provide insights for feature selection and model validation.</a:t>
            </a:r>
          </a:p>
          <a:p>
            <a:pPr>
              <a:lnSpc>
                <a:spcPct val="120000"/>
              </a:lnSpc>
              <a:spcBef>
                <a:spcPts val="0"/>
              </a:spcBef>
            </a:pPr>
            <a:r>
              <a:rPr lang="en-US" sz="1400" b="1" dirty="0"/>
              <a:t>How Would You Solve the Problem Manually?</a:t>
            </a:r>
            <a:r>
              <a:rPr lang="en-US" sz="1400" dirty="0"/>
              <a:t> Identify patterns in past churners' behavior and target similar customers with retention offers.</a:t>
            </a:r>
          </a:p>
          <a:p>
            <a:pPr>
              <a:lnSpc>
                <a:spcPct val="120000"/>
              </a:lnSpc>
              <a:spcBef>
                <a:spcPts val="0"/>
              </a:spcBef>
            </a:pPr>
            <a:r>
              <a:rPr lang="en-US" sz="1400" b="1" dirty="0"/>
              <a:t>List the Assumptions:</a:t>
            </a:r>
            <a:endParaRPr lang="en-US" sz="1400" dirty="0"/>
          </a:p>
          <a:p>
            <a:pPr marL="742950" lvl="1"/>
            <a:r>
              <a:rPr lang="en-US" sz="1200" dirty="0"/>
              <a:t>Churn can be predicted from historical data.</a:t>
            </a:r>
          </a:p>
          <a:p>
            <a:pPr marL="742950" lvl="1"/>
            <a:r>
              <a:rPr lang="en-US" sz="1200" dirty="0"/>
              <a:t>Targeted interventions can effectively retain customers.</a:t>
            </a:r>
          </a:p>
          <a:p>
            <a:pPr marL="742950" lvl="1"/>
            <a:r>
              <a:rPr lang="en-US" sz="1200" dirty="0"/>
              <a:t>Available data is sufficient and reliable.</a:t>
            </a:r>
          </a:p>
          <a:p>
            <a:pPr marL="742950" lvl="1"/>
            <a:r>
              <a:rPr lang="en-US" sz="1200" dirty="0"/>
              <a:t>The model will generalize to future behavior.</a:t>
            </a:r>
          </a:p>
          <a:p>
            <a:pPr>
              <a:spcBef>
                <a:spcPts val="0"/>
              </a:spcBef>
              <a:spcAft>
                <a:spcPts val="0"/>
              </a:spcAft>
            </a:pPr>
            <a:r>
              <a:rPr lang="en-US" sz="1400" b="1" dirty="0"/>
              <a:t>Verify Assumptions:</a:t>
            </a:r>
            <a:r>
              <a:rPr lang="en-US" sz="1400" dirty="0"/>
              <a:t> Run preliminary analyses and small-scale tests to confirm predictions and intervention effectiveness.</a:t>
            </a:r>
            <a:endParaRPr lang="en-SG" sz="1600" dirty="0"/>
          </a:p>
        </p:txBody>
      </p:sp>
      <p:sp>
        <p:nvSpPr>
          <p:cNvPr id="3" name="Title 2">
            <a:extLst>
              <a:ext uri="{FF2B5EF4-FFF2-40B4-BE49-F238E27FC236}">
                <a16:creationId xmlns:a16="http://schemas.microsoft.com/office/drawing/2014/main" id="{784A6734-1BA9-5508-A446-DABA38FCDC66}"/>
              </a:ext>
            </a:extLst>
          </p:cNvPr>
          <p:cNvSpPr>
            <a:spLocks noGrp="1"/>
          </p:cNvSpPr>
          <p:nvPr>
            <p:ph type="title"/>
          </p:nvPr>
        </p:nvSpPr>
        <p:spPr>
          <a:xfrm>
            <a:off x="523876" y="18158"/>
            <a:ext cx="11229975" cy="548101"/>
          </a:xfrm>
        </p:spPr>
        <p:txBody>
          <a:bodyPr>
            <a:normAutofit fontScale="90000"/>
          </a:bodyPr>
          <a:lstStyle/>
          <a:p>
            <a:r>
              <a:rPr lang="en-US" b="1" dirty="0"/>
              <a:t>Reducing Customer Churn for an Online Retailer</a:t>
            </a:r>
            <a:endParaRPr lang="en-SG" dirty="0"/>
          </a:p>
        </p:txBody>
      </p:sp>
      <p:sp>
        <p:nvSpPr>
          <p:cNvPr id="4" name="Footer Placeholder 3">
            <a:extLst>
              <a:ext uri="{FF2B5EF4-FFF2-40B4-BE49-F238E27FC236}">
                <a16:creationId xmlns:a16="http://schemas.microsoft.com/office/drawing/2014/main" id="{CD17D2E4-F9DE-87D8-0FAF-51F1A9B0E600}"/>
              </a:ext>
            </a:extLst>
          </p:cNvPr>
          <p:cNvSpPr>
            <a:spLocks noGrp="1"/>
          </p:cNvSpPr>
          <p:nvPr>
            <p:ph type="ftr" sz="quarter" idx="11"/>
          </p:nvPr>
        </p:nvSpPr>
        <p:spPr/>
        <p:txBody>
          <a:bodyPr/>
          <a:lstStyle/>
          <a:p>
            <a:r>
              <a:rPr lang="it-IT"/>
              <a:t>DA 204o: Data Science in Practice</a:t>
            </a:r>
            <a:endParaRPr lang="en-SG" dirty="0"/>
          </a:p>
        </p:txBody>
      </p:sp>
      <p:sp>
        <p:nvSpPr>
          <p:cNvPr id="5" name="Slide Number Placeholder 4">
            <a:extLst>
              <a:ext uri="{FF2B5EF4-FFF2-40B4-BE49-F238E27FC236}">
                <a16:creationId xmlns:a16="http://schemas.microsoft.com/office/drawing/2014/main" id="{A34CA695-926A-E01F-48E3-EF1B31490FFA}"/>
              </a:ext>
            </a:extLst>
          </p:cNvPr>
          <p:cNvSpPr>
            <a:spLocks noGrp="1"/>
          </p:cNvSpPr>
          <p:nvPr>
            <p:ph type="sldNum" sz="quarter" idx="12"/>
          </p:nvPr>
        </p:nvSpPr>
        <p:spPr/>
        <p:txBody>
          <a:bodyPr/>
          <a:lstStyle/>
          <a:p>
            <a:fld id="{BF1758FF-0BF1-4103-A89A-38EC40E85429}" type="slidenum">
              <a:rPr lang="en-SG" smtClean="0"/>
              <a:pPr/>
              <a:t>14</a:t>
            </a:fld>
            <a:endParaRPr lang="en-SG"/>
          </a:p>
        </p:txBody>
      </p:sp>
    </p:spTree>
    <p:extLst>
      <p:ext uri="{BB962C8B-B14F-4D97-AF65-F5344CB8AC3E}">
        <p14:creationId xmlns:p14="http://schemas.microsoft.com/office/powerpoint/2010/main" val="217432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EBFB95-EAC9-7951-25E8-6BBD3B15BE06}"/>
              </a:ext>
            </a:extLst>
          </p:cNvPr>
          <p:cNvSpPr>
            <a:spLocks noGrp="1"/>
          </p:cNvSpPr>
          <p:nvPr>
            <p:ph type="title"/>
          </p:nvPr>
        </p:nvSpPr>
        <p:spPr/>
        <p:txBody>
          <a:bodyPr/>
          <a:lstStyle/>
          <a:p>
            <a:r>
              <a:rPr lang="en-US" b="1" dirty="0"/>
              <a:t>Data Science Workflow</a:t>
            </a:r>
            <a:endParaRPr lang="en-SG" b="1" dirty="0"/>
          </a:p>
        </p:txBody>
      </p:sp>
      <p:sp>
        <p:nvSpPr>
          <p:cNvPr id="4" name="Footer Placeholder 3">
            <a:extLst>
              <a:ext uri="{FF2B5EF4-FFF2-40B4-BE49-F238E27FC236}">
                <a16:creationId xmlns:a16="http://schemas.microsoft.com/office/drawing/2014/main" id="{2BDAA5F2-6871-5ED1-50FF-4B40163A734F}"/>
              </a:ext>
            </a:extLst>
          </p:cNvPr>
          <p:cNvSpPr>
            <a:spLocks noGrp="1"/>
          </p:cNvSpPr>
          <p:nvPr>
            <p:ph type="ftr" sz="quarter" idx="11"/>
          </p:nvPr>
        </p:nvSpPr>
        <p:spPr/>
        <p:txBody>
          <a:bodyPr/>
          <a:lstStyle/>
          <a:p>
            <a:r>
              <a:rPr lang="it-IT"/>
              <a:t>DA 204o: Data Science in Practice</a:t>
            </a:r>
            <a:endParaRPr lang="en-SG" dirty="0"/>
          </a:p>
        </p:txBody>
      </p:sp>
      <p:sp>
        <p:nvSpPr>
          <p:cNvPr id="5" name="Slide Number Placeholder 4">
            <a:extLst>
              <a:ext uri="{FF2B5EF4-FFF2-40B4-BE49-F238E27FC236}">
                <a16:creationId xmlns:a16="http://schemas.microsoft.com/office/drawing/2014/main" id="{F83E10FE-7CA0-155D-5E4C-F6823A833213}"/>
              </a:ext>
            </a:extLst>
          </p:cNvPr>
          <p:cNvSpPr>
            <a:spLocks noGrp="1"/>
          </p:cNvSpPr>
          <p:nvPr>
            <p:ph type="sldNum" sz="quarter" idx="12"/>
          </p:nvPr>
        </p:nvSpPr>
        <p:spPr/>
        <p:txBody>
          <a:bodyPr/>
          <a:lstStyle/>
          <a:p>
            <a:fld id="{BF1758FF-0BF1-4103-A89A-38EC40E85429}" type="slidenum">
              <a:rPr lang="en-SG" smtClean="0"/>
              <a:pPr/>
              <a:t>15</a:t>
            </a:fld>
            <a:endParaRPr lang="en-SG"/>
          </a:p>
        </p:txBody>
      </p:sp>
      <p:graphicFrame>
        <p:nvGraphicFramePr>
          <p:cNvPr id="6" name="Content Placeholder 5">
            <a:extLst>
              <a:ext uri="{FF2B5EF4-FFF2-40B4-BE49-F238E27FC236}">
                <a16:creationId xmlns:a16="http://schemas.microsoft.com/office/drawing/2014/main" id="{B20E219B-A48B-7DF5-4E30-D9D63CA24538}"/>
              </a:ext>
            </a:extLst>
          </p:cNvPr>
          <p:cNvGraphicFramePr>
            <a:graphicFrameLocks noGrp="1"/>
          </p:cNvGraphicFramePr>
          <p:nvPr>
            <p:ph idx="1"/>
          </p:nvPr>
        </p:nvGraphicFramePr>
        <p:xfrm>
          <a:off x="703169" y="1307260"/>
          <a:ext cx="7508501" cy="5073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50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5E15E2-A8CF-B40D-FEEB-AC871F7C9133}"/>
              </a:ext>
            </a:extLst>
          </p:cNvPr>
          <p:cNvSpPr>
            <a:spLocks noGrp="1"/>
          </p:cNvSpPr>
          <p:nvPr>
            <p:ph idx="1"/>
          </p:nvPr>
        </p:nvSpPr>
        <p:spPr>
          <a:xfrm>
            <a:off x="523875" y="1217451"/>
            <a:ext cx="11506760" cy="5074292"/>
          </a:xfrm>
        </p:spPr>
        <p:txBody>
          <a:bodyPr>
            <a:normAutofit/>
          </a:bodyPr>
          <a:lstStyle/>
          <a:p>
            <a:pPr>
              <a:lnSpc>
                <a:spcPct val="114000"/>
              </a:lnSpc>
              <a:spcBef>
                <a:spcPts val="0"/>
              </a:spcBef>
              <a:spcAft>
                <a:spcPts val="0"/>
              </a:spcAft>
            </a:pPr>
            <a:r>
              <a:rPr lang="en-US" sz="2200" dirty="0"/>
              <a:t>List the data you need and how much you need.</a:t>
            </a:r>
          </a:p>
          <a:p>
            <a:pPr>
              <a:lnSpc>
                <a:spcPct val="114000"/>
              </a:lnSpc>
              <a:spcBef>
                <a:spcPts val="0"/>
              </a:spcBef>
              <a:spcAft>
                <a:spcPts val="0"/>
              </a:spcAft>
            </a:pPr>
            <a:r>
              <a:rPr lang="en-US" sz="2200" dirty="0"/>
              <a:t>Find and document where you can get that data.</a:t>
            </a:r>
          </a:p>
          <a:p>
            <a:pPr>
              <a:lnSpc>
                <a:spcPct val="114000"/>
              </a:lnSpc>
              <a:spcBef>
                <a:spcPts val="0"/>
              </a:spcBef>
              <a:spcAft>
                <a:spcPts val="0"/>
              </a:spcAft>
            </a:pPr>
            <a:r>
              <a:rPr lang="en-US" sz="2200" dirty="0"/>
              <a:t>Check how much space it will take.</a:t>
            </a:r>
          </a:p>
          <a:p>
            <a:pPr>
              <a:lnSpc>
                <a:spcPct val="114000"/>
              </a:lnSpc>
              <a:spcBef>
                <a:spcPts val="0"/>
              </a:spcBef>
              <a:spcAft>
                <a:spcPts val="0"/>
              </a:spcAft>
            </a:pPr>
            <a:r>
              <a:rPr lang="en-US" sz="2200" dirty="0"/>
              <a:t>Check legal obligations and get authorization if necessary.</a:t>
            </a:r>
          </a:p>
          <a:p>
            <a:pPr>
              <a:lnSpc>
                <a:spcPct val="114000"/>
              </a:lnSpc>
              <a:spcBef>
                <a:spcPts val="0"/>
              </a:spcBef>
              <a:spcAft>
                <a:spcPts val="0"/>
              </a:spcAft>
            </a:pPr>
            <a:r>
              <a:rPr lang="en-US" sz="2200" dirty="0"/>
              <a:t>Get access authorization.</a:t>
            </a:r>
          </a:p>
          <a:p>
            <a:pPr>
              <a:lnSpc>
                <a:spcPct val="114000"/>
              </a:lnSpc>
              <a:spcBef>
                <a:spcPts val="0"/>
              </a:spcBef>
              <a:spcAft>
                <a:spcPts val="0"/>
              </a:spcAft>
            </a:pPr>
            <a:r>
              <a:rPr lang="en-US" sz="2200" dirty="0"/>
              <a:t>Create a workspace (with enough storage space).</a:t>
            </a:r>
          </a:p>
          <a:p>
            <a:pPr>
              <a:lnSpc>
                <a:spcPct val="114000"/>
              </a:lnSpc>
              <a:spcBef>
                <a:spcPts val="0"/>
              </a:spcBef>
              <a:spcAft>
                <a:spcPts val="0"/>
              </a:spcAft>
            </a:pPr>
            <a:r>
              <a:rPr lang="en-US" sz="2200" dirty="0"/>
              <a:t>Get the data.</a:t>
            </a:r>
          </a:p>
          <a:p>
            <a:pPr>
              <a:lnSpc>
                <a:spcPct val="114000"/>
              </a:lnSpc>
              <a:spcBef>
                <a:spcPts val="0"/>
              </a:spcBef>
              <a:spcAft>
                <a:spcPts val="0"/>
              </a:spcAft>
            </a:pPr>
            <a:r>
              <a:rPr lang="en-US" sz="2200" dirty="0"/>
              <a:t>Convert the data to a format you can easily manipulate (without changing the data itself).</a:t>
            </a:r>
          </a:p>
          <a:p>
            <a:pPr>
              <a:lnSpc>
                <a:spcPct val="114000"/>
              </a:lnSpc>
              <a:spcBef>
                <a:spcPts val="0"/>
              </a:spcBef>
              <a:spcAft>
                <a:spcPts val="0"/>
              </a:spcAft>
            </a:pPr>
            <a:r>
              <a:rPr lang="en-US" sz="2200" dirty="0"/>
              <a:t>Ensure sensitive information is deleted or protected (e.g., anonymized).</a:t>
            </a:r>
          </a:p>
          <a:p>
            <a:pPr>
              <a:lnSpc>
                <a:spcPct val="114000"/>
              </a:lnSpc>
              <a:spcBef>
                <a:spcPts val="0"/>
              </a:spcBef>
              <a:spcAft>
                <a:spcPts val="0"/>
              </a:spcAft>
            </a:pPr>
            <a:r>
              <a:rPr lang="en-US" sz="2200" dirty="0"/>
              <a:t>Check the size and type of data (time series, sample, geographical, etc.).</a:t>
            </a:r>
          </a:p>
          <a:p>
            <a:pPr>
              <a:lnSpc>
                <a:spcPct val="114000"/>
              </a:lnSpc>
              <a:spcBef>
                <a:spcPts val="0"/>
              </a:spcBef>
              <a:spcAft>
                <a:spcPts val="0"/>
              </a:spcAft>
            </a:pPr>
            <a:r>
              <a:rPr lang="en-US" sz="2200" dirty="0"/>
              <a:t>Sample a test set, put it aside, and never look at it (no data snooping).</a:t>
            </a:r>
            <a:endParaRPr lang="en-SG" sz="2200" dirty="0"/>
          </a:p>
          <a:p>
            <a:endParaRPr lang="en-SG" sz="2200" dirty="0"/>
          </a:p>
        </p:txBody>
      </p:sp>
      <p:sp>
        <p:nvSpPr>
          <p:cNvPr id="3" name="Title 2">
            <a:extLst>
              <a:ext uri="{FF2B5EF4-FFF2-40B4-BE49-F238E27FC236}">
                <a16:creationId xmlns:a16="http://schemas.microsoft.com/office/drawing/2014/main" id="{9ABE787C-D805-FA26-A525-49EB83294524}"/>
              </a:ext>
            </a:extLst>
          </p:cNvPr>
          <p:cNvSpPr>
            <a:spLocks noGrp="1"/>
          </p:cNvSpPr>
          <p:nvPr>
            <p:ph type="title"/>
          </p:nvPr>
        </p:nvSpPr>
        <p:spPr/>
        <p:txBody>
          <a:bodyPr>
            <a:normAutofit/>
          </a:bodyPr>
          <a:lstStyle/>
          <a:p>
            <a:r>
              <a:rPr lang="en-US" dirty="0"/>
              <a:t>Step 2: Data Collection and Preparation</a:t>
            </a:r>
            <a:endParaRPr lang="en-SG" dirty="0"/>
          </a:p>
        </p:txBody>
      </p:sp>
      <p:sp>
        <p:nvSpPr>
          <p:cNvPr id="4" name="Footer Placeholder 3">
            <a:extLst>
              <a:ext uri="{FF2B5EF4-FFF2-40B4-BE49-F238E27FC236}">
                <a16:creationId xmlns:a16="http://schemas.microsoft.com/office/drawing/2014/main" id="{B6E19AF3-808A-73E7-D3F6-BDF43132A73C}"/>
              </a:ext>
            </a:extLst>
          </p:cNvPr>
          <p:cNvSpPr>
            <a:spLocks noGrp="1"/>
          </p:cNvSpPr>
          <p:nvPr>
            <p:ph type="ftr" sz="quarter" idx="11"/>
          </p:nvPr>
        </p:nvSpPr>
        <p:spPr/>
        <p:txBody>
          <a:bodyPr/>
          <a:lstStyle/>
          <a:p>
            <a:r>
              <a:rPr lang="it-IT"/>
              <a:t>DA 204o: Data Science in Practice</a:t>
            </a:r>
            <a:endParaRPr lang="en-SG" dirty="0"/>
          </a:p>
        </p:txBody>
      </p:sp>
      <p:sp>
        <p:nvSpPr>
          <p:cNvPr id="5" name="Slide Number Placeholder 4">
            <a:extLst>
              <a:ext uri="{FF2B5EF4-FFF2-40B4-BE49-F238E27FC236}">
                <a16:creationId xmlns:a16="http://schemas.microsoft.com/office/drawing/2014/main" id="{7F9640C8-AA2C-3B93-163D-729782481478}"/>
              </a:ext>
            </a:extLst>
          </p:cNvPr>
          <p:cNvSpPr>
            <a:spLocks noGrp="1"/>
          </p:cNvSpPr>
          <p:nvPr>
            <p:ph type="sldNum" sz="quarter" idx="12"/>
          </p:nvPr>
        </p:nvSpPr>
        <p:spPr/>
        <p:txBody>
          <a:bodyPr/>
          <a:lstStyle/>
          <a:p>
            <a:fld id="{BF1758FF-0BF1-4103-A89A-38EC40E85429}" type="slidenum">
              <a:rPr lang="en-SG" smtClean="0"/>
              <a:pPr/>
              <a:t>16</a:t>
            </a:fld>
            <a:endParaRPr lang="en-SG"/>
          </a:p>
        </p:txBody>
      </p:sp>
    </p:spTree>
    <p:extLst>
      <p:ext uri="{BB962C8B-B14F-4D97-AF65-F5344CB8AC3E}">
        <p14:creationId xmlns:p14="http://schemas.microsoft.com/office/powerpoint/2010/main" val="246708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EBFB95-EAC9-7951-25E8-6BBD3B15BE06}"/>
              </a:ext>
            </a:extLst>
          </p:cNvPr>
          <p:cNvSpPr>
            <a:spLocks noGrp="1"/>
          </p:cNvSpPr>
          <p:nvPr>
            <p:ph type="title"/>
          </p:nvPr>
        </p:nvSpPr>
        <p:spPr/>
        <p:txBody>
          <a:bodyPr/>
          <a:lstStyle/>
          <a:p>
            <a:r>
              <a:rPr lang="en-US" b="1" dirty="0"/>
              <a:t>Data Science Workflow</a:t>
            </a:r>
            <a:endParaRPr lang="en-SG" b="1" dirty="0"/>
          </a:p>
        </p:txBody>
      </p:sp>
      <p:sp>
        <p:nvSpPr>
          <p:cNvPr id="4" name="Footer Placeholder 3">
            <a:extLst>
              <a:ext uri="{FF2B5EF4-FFF2-40B4-BE49-F238E27FC236}">
                <a16:creationId xmlns:a16="http://schemas.microsoft.com/office/drawing/2014/main" id="{2BDAA5F2-6871-5ED1-50FF-4B40163A734F}"/>
              </a:ext>
            </a:extLst>
          </p:cNvPr>
          <p:cNvSpPr>
            <a:spLocks noGrp="1"/>
          </p:cNvSpPr>
          <p:nvPr>
            <p:ph type="ftr" sz="quarter" idx="11"/>
          </p:nvPr>
        </p:nvSpPr>
        <p:spPr/>
        <p:txBody>
          <a:bodyPr/>
          <a:lstStyle/>
          <a:p>
            <a:r>
              <a:rPr lang="it-IT"/>
              <a:t>DA 204o: Data Science in Practice</a:t>
            </a:r>
            <a:endParaRPr lang="en-SG" dirty="0"/>
          </a:p>
        </p:txBody>
      </p:sp>
      <p:sp>
        <p:nvSpPr>
          <p:cNvPr id="5" name="Slide Number Placeholder 4">
            <a:extLst>
              <a:ext uri="{FF2B5EF4-FFF2-40B4-BE49-F238E27FC236}">
                <a16:creationId xmlns:a16="http://schemas.microsoft.com/office/drawing/2014/main" id="{F83E10FE-7CA0-155D-5E4C-F6823A833213}"/>
              </a:ext>
            </a:extLst>
          </p:cNvPr>
          <p:cNvSpPr>
            <a:spLocks noGrp="1"/>
          </p:cNvSpPr>
          <p:nvPr>
            <p:ph type="sldNum" sz="quarter" idx="12"/>
          </p:nvPr>
        </p:nvSpPr>
        <p:spPr/>
        <p:txBody>
          <a:bodyPr/>
          <a:lstStyle/>
          <a:p>
            <a:fld id="{BF1758FF-0BF1-4103-A89A-38EC40E85429}" type="slidenum">
              <a:rPr lang="en-SG" smtClean="0"/>
              <a:pPr/>
              <a:t>17</a:t>
            </a:fld>
            <a:endParaRPr lang="en-SG"/>
          </a:p>
        </p:txBody>
      </p:sp>
      <p:graphicFrame>
        <p:nvGraphicFramePr>
          <p:cNvPr id="6" name="Content Placeholder 5">
            <a:extLst>
              <a:ext uri="{FF2B5EF4-FFF2-40B4-BE49-F238E27FC236}">
                <a16:creationId xmlns:a16="http://schemas.microsoft.com/office/drawing/2014/main" id="{B20E219B-A48B-7DF5-4E30-D9D63CA24538}"/>
              </a:ext>
            </a:extLst>
          </p:cNvPr>
          <p:cNvGraphicFramePr>
            <a:graphicFrameLocks noGrp="1"/>
          </p:cNvGraphicFramePr>
          <p:nvPr>
            <p:ph idx="1"/>
          </p:nvPr>
        </p:nvGraphicFramePr>
        <p:xfrm>
          <a:off x="703169" y="1307260"/>
          <a:ext cx="7508501" cy="5073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890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5E15E2-A8CF-B40D-FEEB-AC871F7C9133}"/>
              </a:ext>
            </a:extLst>
          </p:cNvPr>
          <p:cNvSpPr>
            <a:spLocks noGrp="1"/>
          </p:cNvSpPr>
          <p:nvPr>
            <p:ph idx="1"/>
          </p:nvPr>
        </p:nvSpPr>
        <p:spPr>
          <a:xfrm>
            <a:off x="523875" y="1217451"/>
            <a:ext cx="11506760" cy="5074292"/>
          </a:xfrm>
        </p:spPr>
        <p:txBody>
          <a:bodyPr>
            <a:normAutofit fontScale="92500" lnSpcReduction="20000"/>
          </a:bodyPr>
          <a:lstStyle/>
          <a:p>
            <a:pPr>
              <a:lnSpc>
                <a:spcPct val="120000"/>
              </a:lnSpc>
              <a:spcBef>
                <a:spcPts val="0"/>
              </a:spcBef>
              <a:spcAft>
                <a:spcPts val="0"/>
              </a:spcAft>
            </a:pPr>
            <a:r>
              <a:rPr lang="en-US" sz="2400" dirty="0"/>
              <a:t>Create a copy of the data for exploration (sampling it down to a manageable size if necessary).</a:t>
            </a:r>
          </a:p>
          <a:p>
            <a:pPr>
              <a:lnSpc>
                <a:spcPct val="120000"/>
              </a:lnSpc>
              <a:spcBef>
                <a:spcPts val="0"/>
              </a:spcBef>
              <a:spcAft>
                <a:spcPts val="0"/>
              </a:spcAft>
            </a:pPr>
            <a:r>
              <a:rPr lang="en-US" sz="2400" dirty="0"/>
              <a:t>Create a </a:t>
            </a:r>
            <a:r>
              <a:rPr lang="en-US" sz="2400" dirty="0" err="1"/>
              <a:t>Jupyter</a:t>
            </a:r>
            <a:r>
              <a:rPr lang="en-US" sz="2400" dirty="0"/>
              <a:t> notebook to keep a record of your data exploration</a:t>
            </a:r>
          </a:p>
          <a:p>
            <a:pPr>
              <a:lnSpc>
                <a:spcPct val="120000"/>
              </a:lnSpc>
              <a:spcBef>
                <a:spcPts val="0"/>
              </a:spcBef>
              <a:spcAft>
                <a:spcPts val="0"/>
              </a:spcAft>
            </a:pPr>
            <a:r>
              <a:rPr lang="en-US" sz="2400" dirty="0"/>
              <a:t>Study each attribute and its characteristics: </a:t>
            </a:r>
          </a:p>
          <a:p>
            <a:pPr lvl="1">
              <a:lnSpc>
                <a:spcPct val="120000"/>
              </a:lnSpc>
              <a:spcBef>
                <a:spcPts val="0"/>
              </a:spcBef>
              <a:spcAft>
                <a:spcPts val="0"/>
              </a:spcAft>
            </a:pPr>
            <a:r>
              <a:rPr lang="en-US" sz="2000" dirty="0"/>
              <a:t>Name and Type (categorical, int/float, bounded/unbounded, text, structured, etc.)</a:t>
            </a:r>
          </a:p>
          <a:p>
            <a:pPr lvl="1">
              <a:lnSpc>
                <a:spcPct val="120000"/>
              </a:lnSpc>
              <a:spcBef>
                <a:spcPts val="0"/>
              </a:spcBef>
              <a:spcAft>
                <a:spcPts val="0"/>
              </a:spcAft>
            </a:pPr>
            <a:r>
              <a:rPr lang="en-US" sz="2000" dirty="0"/>
              <a:t>% of missing values</a:t>
            </a:r>
          </a:p>
          <a:p>
            <a:pPr lvl="1">
              <a:lnSpc>
                <a:spcPct val="120000"/>
              </a:lnSpc>
              <a:spcBef>
                <a:spcPts val="0"/>
              </a:spcBef>
              <a:spcAft>
                <a:spcPts val="0"/>
              </a:spcAft>
            </a:pPr>
            <a:r>
              <a:rPr lang="en-US" sz="2000" dirty="0"/>
              <a:t>Noisiness and type of noise (stochastic, outliers, rounding errors, etc.)</a:t>
            </a:r>
          </a:p>
          <a:p>
            <a:pPr lvl="1">
              <a:lnSpc>
                <a:spcPct val="120000"/>
              </a:lnSpc>
              <a:spcBef>
                <a:spcPts val="0"/>
              </a:spcBef>
              <a:spcAft>
                <a:spcPts val="0"/>
              </a:spcAft>
            </a:pPr>
            <a:r>
              <a:rPr lang="en-US" sz="2000" dirty="0"/>
              <a:t>Usefulness for the task</a:t>
            </a:r>
          </a:p>
          <a:p>
            <a:pPr lvl="1">
              <a:lnSpc>
                <a:spcPct val="120000"/>
              </a:lnSpc>
              <a:spcBef>
                <a:spcPts val="0"/>
              </a:spcBef>
              <a:spcAft>
                <a:spcPts val="0"/>
              </a:spcAft>
            </a:pPr>
            <a:r>
              <a:rPr lang="en-US" sz="2000" dirty="0"/>
              <a:t>Type of distribution (Gaussian, uniform, logarithmic, etc.)</a:t>
            </a:r>
          </a:p>
          <a:p>
            <a:pPr>
              <a:lnSpc>
                <a:spcPct val="120000"/>
              </a:lnSpc>
              <a:spcBef>
                <a:spcPts val="0"/>
              </a:spcBef>
              <a:spcAft>
                <a:spcPts val="0"/>
              </a:spcAft>
            </a:pPr>
            <a:r>
              <a:rPr lang="en-US" sz="2400" dirty="0"/>
              <a:t>For supervised learning tasks, identify the target attribute(s).</a:t>
            </a:r>
          </a:p>
          <a:p>
            <a:pPr>
              <a:lnSpc>
                <a:spcPct val="120000"/>
              </a:lnSpc>
              <a:spcBef>
                <a:spcPts val="0"/>
              </a:spcBef>
              <a:spcAft>
                <a:spcPts val="0"/>
              </a:spcAft>
            </a:pPr>
            <a:r>
              <a:rPr lang="en-US" sz="2400" dirty="0"/>
              <a:t>Visualize the data.</a:t>
            </a:r>
          </a:p>
          <a:p>
            <a:pPr>
              <a:lnSpc>
                <a:spcPct val="120000"/>
              </a:lnSpc>
              <a:spcBef>
                <a:spcPts val="0"/>
              </a:spcBef>
              <a:spcAft>
                <a:spcPts val="0"/>
              </a:spcAft>
            </a:pPr>
            <a:r>
              <a:rPr lang="en-US" sz="2400" dirty="0"/>
              <a:t>Study the correlations between attributes.</a:t>
            </a:r>
          </a:p>
          <a:p>
            <a:pPr>
              <a:lnSpc>
                <a:spcPct val="120000"/>
              </a:lnSpc>
              <a:spcBef>
                <a:spcPts val="0"/>
              </a:spcBef>
              <a:spcAft>
                <a:spcPts val="0"/>
              </a:spcAft>
            </a:pPr>
            <a:r>
              <a:rPr lang="en-US" sz="2400" dirty="0"/>
              <a:t>Study how you would solve the problem manually.</a:t>
            </a:r>
          </a:p>
          <a:p>
            <a:pPr>
              <a:lnSpc>
                <a:spcPct val="120000"/>
              </a:lnSpc>
              <a:spcBef>
                <a:spcPts val="0"/>
              </a:spcBef>
              <a:spcAft>
                <a:spcPts val="0"/>
              </a:spcAft>
            </a:pPr>
            <a:r>
              <a:rPr lang="en-US" sz="2400" dirty="0"/>
              <a:t>Identify the promising transformations you may want to apply.</a:t>
            </a:r>
          </a:p>
          <a:p>
            <a:pPr>
              <a:lnSpc>
                <a:spcPct val="120000"/>
              </a:lnSpc>
              <a:spcBef>
                <a:spcPts val="0"/>
              </a:spcBef>
              <a:spcAft>
                <a:spcPts val="0"/>
              </a:spcAft>
            </a:pPr>
            <a:r>
              <a:rPr lang="en-US" sz="2400" dirty="0"/>
              <a:t>Identify extra data that would be useful.</a:t>
            </a:r>
          </a:p>
          <a:p>
            <a:pPr>
              <a:lnSpc>
                <a:spcPct val="120000"/>
              </a:lnSpc>
              <a:spcBef>
                <a:spcPts val="0"/>
              </a:spcBef>
              <a:spcAft>
                <a:spcPts val="0"/>
              </a:spcAft>
            </a:pPr>
            <a:r>
              <a:rPr lang="en-US" sz="2400" dirty="0"/>
              <a:t>Document what you have learned.</a:t>
            </a:r>
            <a:endParaRPr lang="en-SG" sz="2400" dirty="0"/>
          </a:p>
        </p:txBody>
      </p:sp>
      <p:sp>
        <p:nvSpPr>
          <p:cNvPr id="3" name="Title 2">
            <a:extLst>
              <a:ext uri="{FF2B5EF4-FFF2-40B4-BE49-F238E27FC236}">
                <a16:creationId xmlns:a16="http://schemas.microsoft.com/office/drawing/2014/main" id="{9ABE787C-D805-FA26-A525-49EB83294524}"/>
              </a:ext>
            </a:extLst>
          </p:cNvPr>
          <p:cNvSpPr>
            <a:spLocks noGrp="1"/>
          </p:cNvSpPr>
          <p:nvPr>
            <p:ph type="title"/>
          </p:nvPr>
        </p:nvSpPr>
        <p:spPr/>
        <p:txBody>
          <a:bodyPr>
            <a:normAutofit/>
          </a:bodyPr>
          <a:lstStyle/>
          <a:p>
            <a:r>
              <a:rPr lang="en-US" dirty="0"/>
              <a:t>Step 3: Data Exploration</a:t>
            </a:r>
            <a:endParaRPr lang="en-SG" dirty="0"/>
          </a:p>
        </p:txBody>
      </p:sp>
      <p:sp>
        <p:nvSpPr>
          <p:cNvPr id="4" name="Footer Placeholder 3">
            <a:extLst>
              <a:ext uri="{FF2B5EF4-FFF2-40B4-BE49-F238E27FC236}">
                <a16:creationId xmlns:a16="http://schemas.microsoft.com/office/drawing/2014/main" id="{B6E19AF3-808A-73E7-D3F6-BDF43132A73C}"/>
              </a:ext>
            </a:extLst>
          </p:cNvPr>
          <p:cNvSpPr>
            <a:spLocks noGrp="1"/>
          </p:cNvSpPr>
          <p:nvPr>
            <p:ph type="ftr" sz="quarter" idx="11"/>
          </p:nvPr>
        </p:nvSpPr>
        <p:spPr/>
        <p:txBody>
          <a:bodyPr/>
          <a:lstStyle/>
          <a:p>
            <a:r>
              <a:rPr lang="it-IT"/>
              <a:t>DA 204o: Data Science in Practice</a:t>
            </a:r>
            <a:endParaRPr lang="en-SG" dirty="0"/>
          </a:p>
        </p:txBody>
      </p:sp>
      <p:sp>
        <p:nvSpPr>
          <p:cNvPr id="5" name="Slide Number Placeholder 4">
            <a:extLst>
              <a:ext uri="{FF2B5EF4-FFF2-40B4-BE49-F238E27FC236}">
                <a16:creationId xmlns:a16="http://schemas.microsoft.com/office/drawing/2014/main" id="{7F9640C8-AA2C-3B93-163D-729782481478}"/>
              </a:ext>
            </a:extLst>
          </p:cNvPr>
          <p:cNvSpPr>
            <a:spLocks noGrp="1"/>
          </p:cNvSpPr>
          <p:nvPr>
            <p:ph type="sldNum" sz="quarter" idx="12"/>
          </p:nvPr>
        </p:nvSpPr>
        <p:spPr/>
        <p:txBody>
          <a:bodyPr/>
          <a:lstStyle/>
          <a:p>
            <a:fld id="{BF1758FF-0BF1-4103-A89A-38EC40E85429}" type="slidenum">
              <a:rPr lang="en-SG" smtClean="0"/>
              <a:pPr/>
              <a:t>18</a:t>
            </a:fld>
            <a:endParaRPr lang="en-SG"/>
          </a:p>
        </p:txBody>
      </p:sp>
    </p:spTree>
    <p:extLst>
      <p:ext uri="{BB962C8B-B14F-4D97-AF65-F5344CB8AC3E}">
        <p14:creationId xmlns:p14="http://schemas.microsoft.com/office/powerpoint/2010/main" val="173366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EBFB95-EAC9-7951-25E8-6BBD3B15BE06}"/>
              </a:ext>
            </a:extLst>
          </p:cNvPr>
          <p:cNvSpPr>
            <a:spLocks noGrp="1"/>
          </p:cNvSpPr>
          <p:nvPr>
            <p:ph type="title"/>
          </p:nvPr>
        </p:nvSpPr>
        <p:spPr/>
        <p:txBody>
          <a:bodyPr/>
          <a:lstStyle/>
          <a:p>
            <a:r>
              <a:rPr lang="en-US" b="1" dirty="0"/>
              <a:t>Data Science Workflow</a:t>
            </a:r>
            <a:endParaRPr lang="en-SG" b="1" dirty="0"/>
          </a:p>
        </p:txBody>
      </p:sp>
      <p:sp>
        <p:nvSpPr>
          <p:cNvPr id="4" name="Footer Placeholder 3">
            <a:extLst>
              <a:ext uri="{FF2B5EF4-FFF2-40B4-BE49-F238E27FC236}">
                <a16:creationId xmlns:a16="http://schemas.microsoft.com/office/drawing/2014/main" id="{2BDAA5F2-6871-5ED1-50FF-4B40163A734F}"/>
              </a:ext>
            </a:extLst>
          </p:cNvPr>
          <p:cNvSpPr>
            <a:spLocks noGrp="1"/>
          </p:cNvSpPr>
          <p:nvPr>
            <p:ph type="ftr" sz="quarter" idx="11"/>
          </p:nvPr>
        </p:nvSpPr>
        <p:spPr/>
        <p:txBody>
          <a:bodyPr/>
          <a:lstStyle/>
          <a:p>
            <a:r>
              <a:rPr lang="it-IT"/>
              <a:t>DA 204o: Data Science in Practice</a:t>
            </a:r>
            <a:endParaRPr lang="en-SG" dirty="0"/>
          </a:p>
        </p:txBody>
      </p:sp>
      <p:sp>
        <p:nvSpPr>
          <p:cNvPr id="5" name="Slide Number Placeholder 4">
            <a:extLst>
              <a:ext uri="{FF2B5EF4-FFF2-40B4-BE49-F238E27FC236}">
                <a16:creationId xmlns:a16="http://schemas.microsoft.com/office/drawing/2014/main" id="{F83E10FE-7CA0-155D-5E4C-F6823A833213}"/>
              </a:ext>
            </a:extLst>
          </p:cNvPr>
          <p:cNvSpPr>
            <a:spLocks noGrp="1"/>
          </p:cNvSpPr>
          <p:nvPr>
            <p:ph type="sldNum" sz="quarter" idx="12"/>
          </p:nvPr>
        </p:nvSpPr>
        <p:spPr/>
        <p:txBody>
          <a:bodyPr/>
          <a:lstStyle/>
          <a:p>
            <a:fld id="{BF1758FF-0BF1-4103-A89A-38EC40E85429}" type="slidenum">
              <a:rPr lang="en-SG" smtClean="0"/>
              <a:pPr/>
              <a:t>19</a:t>
            </a:fld>
            <a:endParaRPr lang="en-SG"/>
          </a:p>
        </p:txBody>
      </p:sp>
      <p:graphicFrame>
        <p:nvGraphicFramePr>
          <p:cNvPr id="6" name="Content Placeholder 5">
            <a:extLst>
              <a:ext uri="{FF2B5EF4-FFF2-40B4-BE49-F238E27FC236}">
                <a16:creationId xmlns:a16="http://schemas.microsoft.com/office/drawing/2014/main" id="{B20E219B-A48B-7DF5-4E30-D9D63CA24538}"/>
              </a:ext>
            </a:extLst>
          </p:cNvPr>
          <p:cNvGraphicFramePr>
            <a:graphicFrameLocks noGrp="1"/>
          </p:cNvGraphicFramePr>
          <p:nvPr>
            <p:ph idx="1"/>
          </p:nvPr>
        </p:nvGraphicFramePr>
        <p:xfrm>
          <a:off x="703169" y="1307260"/>
          <a:ext cx="7508501" cy="5073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098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Problem Definition</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fontScale="92500" lnSpcReduction="20000"/>
          </a:bodyPr>
          <a:lstStyle/>
          <a:p>
            <a:r>
              <a:rPr lang="en-US" dirty="0">
                <a:solidFill>
                  <a:schemeClr val="tx1"/>
                </a:solidFill>
              </a:rPr>
              <a:t>Background of the problem </a:t>
            </a:r>
          </a:p>
          <a:p>
            <a:pPr lvl="1"/>
            <a:r>
              <a:rPr lang="en-US" dirty="0">
                <a:solidFill>
                  <a:schemeClr val="tx1"/>
                </a:solidFill>
              </a:rPr>
              <a:t>Credit Card Fraud Detection is needed for a financial dataset available on the Kaggle.</a:t>
            </a:r>
          </a:p>
          <a:p>
            <a:r>
              <a:rPr lang="en-US" dirty="0">
                <a:solidFill>
                  <a:schemeClr val="tx1"/>
                </a:solidFill>
              </a:rPr>
              <a:t>Why is it important? </a:t>
            </a:r>
          </a:p>
          <a:p>
            <a:pPr lvl="1"/>
            <a:r>
              <a:rPr lang="en-US" dirty="0">
                <a:solidFill>
                  <a:schemeClr val="tx1"/>
                </a:solidFill>
              </a:rPr>
              <a:t>Because fraudulent transactions are big financial risk for the Consumers as well as Credit Card Companies itself. </a:t>
            </a:r>
          </a:p>
          <a:p>
            <a:pPr lvl="1"/>
            <a:r>
              <a:rPr lang="en-US" dirty="0">
                <a:solidFill>
                  <a:schemeClr val="tx1"/>
                </a:solidFill>
              </a:rPr>
              <a:t>It is in best interest for the consumer and company to identify such transaction in timely and accurate manners.</a:t>
            </a:r>
          </a:p>
          <a:p>
            <a:r>
              <a:rPr lang="en-US" dirty="0">
                <a:solidFill>
                  <a:schemeClr val="tx1"/>
                </a:solidFill>
              </a:rPr>
              <a:t>Objectives of the project</a:t>
            </a:r>
          </a:p>
          <a:p>
            <a:pPr lvl="1"/>
            <a:r>
              <a:rPr lang="en-US" dirty="0">
                <a:solidFill>
                  <a:schemeClr val="tx1"/>
                </a:solidFill>
              </a:rPr>
              <a:t>To identify the fraudulent credit card transactions.</a:t>
            </a:r>
          </a:p>
          <a:p>
            <a:r>
              <a:rPr lang="en-US" dirty="0">
                <a:solidFill>
                  <a:schemeClr val="tx1"/>
                </a:solidFill>
              </a:rPr>
              <a:t>How can Data Science solve the problem?</a:t>
            </a:r>
          </a:p>
          <a:p>
            <a:pPr lvl="1"/>
            <a:r>
              <a:rPr lang="en-US" dirty="0">
                <a:solidFill>
                  <a:schemeClr val="tx1"/>
                </a:solidFill>
              </a:rPr>
              <a:t>Data Science has many tools and libraries available such as pandas, </a:t>
            </a:r>
            <a:r>
              <a:rPr lang="en-US" dirty="0" err="1">
                <a:solidFill>
                  <a:schemeClr val="tx1"/>
                </a:solidFill>
              </a:rPr>
              <a:t>numpy</a:t>
            </a:r>
            <a:r>
              <a:rPr lang="en-US" dirty="0">
                <a:solidFill>
                  <a:schemeClr val="tx1"/>
                </a:solidFill>
              </a:rPr>
              <a:t>, </a:t>
            </a:r>
            <a:r>
              <a:rPr lang="en-US" dirty="0" err="1">
                <a:solidFill>
                  <a:schemeClr val="tx1"/>
                </a:solidFill>
              </a:rPr>
              <a:t>sklearn</a:t>
            </a:r>
            <a:r>
              <a:rPr lang="en-US" dirty="0">
                <a:solidFill>
                  <a:schemeClr val="tx1"/>
                </a:solidFill>
              </a:rPr>
              <a:t>, seaborn which are suitable to handle tabular and large data for EDA, preprocessing and ML models </a:t>
            </a:r>
            <a:r>
              <a:rPr lang="en-US">
                <a:solidFill>
                  <a:schemeClr val="tx1"/>
                </a:solidFill>
              </a:rPr>
              <a:t>with verity of graph </a:t>
            </a:r>
            <a:r>
              <a:rPr lang="en-US" dirty="0">
                <a:solidFill>
                  <a:schemeClr val="tx1"/>
                </a:solidFill>
              </a:rPr>
              <a:t>plotting options.</a:t>
            </a:r>
          </a:p>
          <a:p>
            <a:pPr lvl="1"/>
            <a:r>
              <a:rPr lang="en-US" dirty="0">
                <a:solidFill>
                  <a:schemeClr val="tx1"/>
                </a:solidFill>
              </a:rPr>
              <a:t>We can analyze the data well and after due cleaning and pre-processing the classification model can be built using </a:t>
            </a:r>
            <a:r>
              <a:rPr lang="en-US" dirty="0" err="1">
                <a:solidFill>
                  <a:schemeClr val="tx1"/>
                </a:solidFill>
              </a:rPr>
              <a:t>sklearn</a:t>
            </a:r>
            <a:r>
              <a:rPr lang="en-US" dirty="0">
                <a:solidFill>
                  <a:schemeClr val="tx1"/>
                </a:solidFill>
              </a:rPr>
              <a:t> which will help in identifying the data which do not follow the regular trend of transactions. And those would be classified as the fraudulent transactions.</a:t>
            </a: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2</a:t>
            </a:fld>
            <a:endParaRPr lang="en-SG"/>
          </a:p>
        </p:txBody>
      </p:sp>
    </p:spTree>
    <p:extLst>
      <p:ext uri="{BB962C8B-B14F-4D97-AF65-F5344CB8AC3E}">
        <p14:creationId xmlns:p14="http://schemas.microsoft.com/office/powerpoint/2010/main" val="290933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C0517F-47D4-2486-8705-7542D3D6E172}"/>
              </a:ext>
            </a:extLst>
          </p:cNvPr>
          <p:cNvSpPr>
            <a:spLocks noGrp="1"/>
          </p:cNvSpPr>
          <p:nvPr>
            <p:ph idx="1"/>
          </p:nvPr>
        </p:nvSpPr>
        <p:spPr/>
        <p:txBody>
          <a:bodyPr/>
          <a:lstStyle/>
          <a:p>
            <a:pPr>
              <a:lnSpc>
                <a:spcPct val="125000"/>
              </a:lnSpc>
              <a:spcBef>
                <a:spcPts val="0"/>
              </a:spcBef>
            </a:pPr>
            <a:r>
              <a:rPr lang="en-US" dirty="0">
                <a:latin typeface="Graphik Regular" panose="020B0503030202060203" pitchFamily="34" charset="0"/>
              </a:rPr>
              <a:t>Train many quick and dirty models from different categories (e.g., linear, naive, Bayes, SVM, Random Forests, neural net, etc.) using standard parameters.</a:t>
            </a:r>
          </a:p>
          <a:p>
            <a:pPr>
              <a:lnSpc>
                <a:spcPct val="125000"/>
              </a:lnSpc>
              <a:spcBef>
                <a:spcPts val="0"/>
              </a:spcBef>
            </a:pPr>
            <a:r>
              <a:rPr lang="en-US" dirty="0">
                <a:latin typeface="Graphik Regular" panose="020B0503030202060203" pitchFamily="34" charset="0"/>
              </a:rPr>
              <a:t>Measure and compare their performance.</a:t>
            </a:r>
          </a:p>
          <a:p>
            <a:pPr>
              <a:lnSpc>
                <a:spcPct val="125000"/>
              </a:lnSpc>
              <a:spcBef>
                <a:spcPts val="0"/>
              </a:spcBef>
            </a:pPr>
            <a:r>
              <a:rPr lang="en-US" dirty="0">
                <a:latin typeface="Graphik Regular" panose="020B0503030202060203" pitchFamily="34" charset="0"/>
              </a:rPr>
              <a:t>For each model, use N-fold cross-validation and compute the mean and standard deviation of their performance.</a:t>
            </a:r>
          </a:p>
          <a:p>
            <a:pPr>
              <a:lnSpc>
                <a:spcPct val="125000"/>
              </a:lnSpc>
              <a:spcBef>
                <a:spcPts val="0"/>
              </a:spcBef>
            </a:pPr>
            <a:r>
              <a:rPr lang="en-US" dirty="0">
                <a:latin typeface="Graphik Regular" panose="020B0503030202060203" pitchFamily="34" charset="0"/>
              </a:rPr>
              <a:t>Analyze the most significant variables for each algorithm.</a:t>
            </a:r>
          </a:p>
          <a:p>
            <a:pPr>
              <a:lnSpc>
                <a:spcPct val="125000"/>
              </a:lnSpc>
              <a:spcBef>
                <a:spcPts val="0"/>
              </a:spcBef>
            </a:pPr>
            <a:r>
              <a:rPr lang="en-US" dirty="0">
                <a:latin typeface="Graphik Regular" panose="020B0503030202060203" pitchFamily="34" charset="0"/>
              </a:rPr>
              <a:t>Analyze the types of errors the models make.</a:t>
            </a:r>
          </a:p>
          <a:p>
            <a:pPr>
              <a:lnSpc>
                <a:spcPct val="125000"/>
              </a:lnSpc>
              <a:spcBef>
                <a:spcPts val="0"/>
              </a:spcBef>
            </a:pPr>
            <a:r>
              <a:rPr lang="en-US" dirty="0">
                <a:latin typeface="Graphik Regular" panose="020B0503030202060203" pitchFamily="34" charset="0"/>
              </a:rPr>
              <a:t>What data would a human have used to avoid these errors?</a:t>
            </a:r>
          </a:p>
          <a:p>
            <a:pPr>
              <a:lnSpc>
                <a:spcPct val="125000"/>
              </a:lnSpc>
              <a:spcBef>
                <a:spcPts val="0"/>
              </a:spcBef>
            </a:pPr>
            <a:r>
              <a:rPr lang="en-US" dirty="0">
                <a:latin typeface="Graphik Regular" panose="020B0503030202060203" pitchFamily="34" charset="0"/>
              </a:rPr>
              <a:t>Have a quick round of feature selection and engineering.</a:t>
            </a:r>
          </a:p>
          <a:p>
            <a:pPr>
              <a:lnSpc>
                <a:spcPct val="125000"/>
              </a:lnSpc>
              <a:spcBef>
                <a:spcPts val="0"/>
              </a:spcBef>
            </a:pPr>
            <a:r>
              <a:rPr lang="en-US" dirty="0">
                <a:latin typeface="Graphik Regular" panose="020B0503030202060203" pitchFamily="34" charset="0"/>
              </a:rPr>
              <a:t>Have one or two more quick iterations of the five previous steps.</a:t>
            </a:r>
          </a:p>
          <a:p>
            <a:pPr>
              <a:lnSpc>
                <a:spcPct val="125000"/>
              </a:lnSpc>
              <a:spcBef>
                <a:spcPts val="0"/>
              </a:spcBef>
            </a:pPr>
            <a:r>
              <a:rPr lang="en-US" dirty="0">
                <a:latin typeface="Graphik Regular" panose="020B0503030202060203" pitchFamily="34" charset="0"/>
              </a:rPr>
              <a:t>Short-list the top three to five most promising models, preferring models that make different types of errors.</a:t>
            </a:r>
          </a:p>
          <a:p>
            <a:endParaRPr lang="en-SG" dirty="0"/>
          </a:p>
        </p:txBody>
      </p:sp>
      <p:sp>
        <p:nvSpPr>
          <p:cNvPr id="3" name="Title 2">
            <a:extLst>
              <a:ext uri="{FF2B5EF4-FFF2-40B4-BE49-F238E27FC236}">
                <a16:creationId xmlns:a16="http://schemas.microsoft.com/office/drawing/2014/main" id="{AD1B3777-17AD-714A-8256-5340DA894764}"/>
              </a:ext>
            </a:extLst>
          </p:cNvPr>
          <p:cNvSpPr>
            <a:spLocks noGrp="1"/>
          </p:cNvSpPr>
          <p:nvPr>
            <p:ph type="title"/>
          </p:nvPr>
        </p:nvSpPr>
        <p:spPr/>
        <p:txBody>
          <a:bodyPr/>
          <a:lstStyle/>
          <a:p>
            <a:r>
              <a:rPr lang="en-US" dirty="0"/>
              <a:t>Model Development</a:t>
            </a:r>
            <a:endParaRPr lang="en-SG" dirty="0"/>
          </a:p>
        </p:txBody>
      </p:sp>
      <p:sp>
        <p:nvSpPr>
          <p:cNvPr id="4" name="Footer Placeholder 3">
            <a:extLst>
              <a:ext uri="{FF2B5EF4-FFF2-40B4-BE49-F238E27FC236}">
                <a16:creationId xmlns:a16="http://schemas.microsoft.com/office/drawing/2014/main" id="{4551282E-5FEE-AED9-9426-5FE2E25EE5BB}"/>
              </a:ext>
            </a:extLst>
          </p:cNvPr>
          <p:cNvSpPr>
            <a:spLocks noGrp="1"/>
          </p:cNvSpPr>
          <p:nvPr>
            <p:ph type="ftr" sz="quarter" idx="11"/>
          </p:nvPr>
        </p:nvSpPr>
        <p:spPr/>
        <p:txBody>
          <a:bodyPr/>
          <a:lstStyle/>
          <a:p>
            <a:r>
              <a:rPr lang="it-IT"/>
              <a:t>DA 204o: Data Science in Practice</a:t>
            </a:r>
            <a:endParaRPr lang="en-SG" dirty="0"/>
          </a:p>
        </p:txBody>
      </p:sp>
      <p:sp>
        <p:nvSpPr>
          <p:cNvPr id="5" name="Slide Number Placeholder 4">
            <a:extLst>
              <a:ext uri="{FF2B5EF4-FFF2-40B4-BE49-F238E27FC236}">
                <a16:creationId xmlns:a16="http://schemas.microsoft.com/office/drawing/2014/main" id="{B5B1E4B9-66FA-A6E7-02F0-429A75F004CA}"/>
              </a:ext>
            </a:extLst>
          </p:cNvPr>
          <p:cNvSpPr>
            <a:spLocks noGrp="1"/>
          </p:cNvSpPr>
          <p:nvPr>
            <p:ph type="sldNum" sz="quarter" idx="12"/>
          </p:nvPr>
        </p:nvSpPr>
        <p:spPr/>
        <p:txBody>
          <a:bodyPr/>
          <a:lstStyle/>
          <a:p>
            <a:fld id="{BF1758FF-0BF1-4103-A89A-38EC40E85429}" type="slidenum">
              <a:rPr lang="en-SG" smtClean="0"/>
              <a:pPr/>
              <a:t>20</a:t>
            </a:fld>
            <a:endParaRPr lang="en-SG"/>
          </a:p>
        </p:txBody>
      </p:sp>
    </p:spTree>
    <p:extLst>
      <p:ext uri="{BB962C8B-B14F-4D97-AF65-F5344CB8AC3E}">
        <p14:creationId xmlns:p14="http://schemas.microsoft.com/office/powerpoint/2010/main" val="1513215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EBFB95-EAC9-7951-25E8-6BBD3B15BE06}"/>
              </a:ext>
            </a:extLst>
          </p:cNvPr>
          <p:cNvSpPr>
            <a:spLocks noGrp="1"/>
          </p:cNvSpPr>
          <p:nvPr>
            <p:ph type="title"/>
          </p:nvPr>
        </p:nvSpPr>
        <p:spPr/>
        <p:txBody>
          <a:bodyPr/>
          <a:lstStyle/>
          <a:p>
            <a:r>
              <a:rPr lang="en-US" b="1" dirty="0"/>
              <a:t>Data Science Workflow</a:t>
            </a:r>
            <a:endParaRPr lang="en-SG" b="1" dirty="0"/>
          </a:p>
        </p:txBody>
      </p:sp>
      <p:sp>
        <p:nvSpPr>
          <p:cNvPr id="4" name="Footer Placeholder 3">
            <a:extLst>
              <a:ext uri="{FF2B5EF4-FFF2-40B4-BE49-F238E27FC236}">
                <a16:creationId xmlns:a16="http://schemas.microsoft.com/office/drawing/2014/main" id="{2BDAA5F2-6871-5ED1-50FF-4B40163A734F}"/>
              </a:ext>
            </a:extLst>
          </p:cNvPr>
          <p:cNvSpPr>
            <a:spLocks noGrp="1"/>
          </p:cNvSpPr>
          <p:nvPr>
            <p:ph type="ftr" sz="quarter" idx="11"/>
          </p:nvPr>
        </p:nvSpPr>
        <p:spPr/>
        <p:txBody>
          <a:bodyPr/>
          <a:lstStyle/>
          <a:p>
            <a:r>
              <a:rPr lang="it-IT"/>
              <a:t>DA 204o: Data Science in Practice</a:t>
            </a:r>
            <a:endParaRPr lang="en-SG" dirty="0"/>
          </a:p>
        </p:txBody>
      </p:sp>
      <p:sp>
        <p:nvSpPr>
          <p:cNvPr id="5" name="Slide Number Placeholder 4">
            <a:extLst>
              <a:ext uri="{FF2B5EF4-FFF2-40B4-BE49-F238E27FC236}">
                <a16:creationId xmlns:a16="http://schemas.microsoft.com/office/drawing/2014/main" id="{F83E10FE-7CA0-155D-5E4C-F6823A833213}"/>
              </a:ext>
            </a:extLst>
          </p:cNvPr>
          <p:cNvSpPr>
            <a:spLocks noGrp="1"/>
          </p:cNvSpPr>
          <p:nvPr>
            <p:ph type="sldNum" sz="quarter" idx="12"/>
          </p:nvPr>
        </p:nvSpPr>
        <p:spPr/>
        <p:txBody>
          <a:bodyPr/>
          <a:lstStyle/>
          <a:p>
            <a:fld id="{BF1758FF-0BF1-4103-A89A-38EC40E85429}" type="slidenum">
              <a:rPr lang="en-SG" smtClean="0"/>
              <a:pPr/>
              <a:t>21</a:t>
            </a:fld>
            <a:endParaRPr lang="en-SG"/>
          </a:p>
        </p:txBody>
      </p:sp>
      <p:graphicFrame>
        <p:nvGraphicFramePr>
          <p:cNvPr id="6" name="Content Placeholder 5">
            <a:extLst>
              <a:ext uri="{FF2B5EF4-FFF2-40B4-BE49-F238E27FC236}">
                <a16:creationId xmlns:a16="http://schemas.microsoft.com/office/drawing/2014/main" id="{B20E219B-A48B-7DF5-4E30-D9D63CA24538}"/>
              </a:ext>
            </a:extLst>
          </p:cNvPr>
          <p:cNvGraphicFramePr>
            <a:graphicFrameLocks noGrp="1"/>
          </p:cNvGraphicFramePr>
          <p:nvPr>
            <p:ph idx="1"/>
          </p:nvPr>
        </p:nvGraphicFramePr>
        <p:xfrm>
          <a:off x="703169" y="1307260"/>
          <a:ext cx="7508501" cy="5073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82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Data Collection and Preparation</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a:bodyPr>
          <a:lstStyle/>
          <a:p>
            <a:r>
              <a:rPr lang="en-US" dirty="0">
                <a:solidFill>
                  <a:schemeClr val="tx1"/>
                </a:solidFill>
              </a:rPr>
              <a:t>Data source: </a:t>
            </a:r>
            <a:r>
              <a:rPr lang="en-US" dirty="0">
                <a:solidFill>
                  <a:schemeClr val="tx1"/>
                </a:solidFill>
                <a:hlinkClick r:id="rId2"/>
              </a:rPr>
              <a:t>https://www.kaggle.com/datasets/priyamchoksi/credit-card-transactions-dataset</a:t>
            </a:r>
            <a:endParaRPr lang="en-US" dirty="0">
              <a:solidFill>
                <a:schemeClr val="tx1"/>
              </a:solidFill>
            </a:endParaRPr>
          </a:p>
          <a:p>
            <a:r>
              <a:rPr lang="en-US" dirty="0">
                <a:solidFill>
                  <a:schemeClr val="tx1"/>
                </a:solidFill>
              </a:rPr>
              <a:t>Description of the data (features, 337 MB, Tabular) </a:t>
            </a:r>
          </a:p>
          <a:p>
            <a:pPr lvl="1"/>
            <a:r>
              <a:rPr lang="en-US" dirty="0">
                <a:solidFill>
                  <a:schemeClr val="tx1"/>
                </a:solidFill>
              </a:rPr>
              <a:t>Features: </a:t>
            </a:r>
          </a:p>
          <a:p>
            <a:pPr lvl="2"/>
            <a:r>
              <a:rPr lang="en-US" dirty="0">
                <a:solidFill>
                  <a:schemeClr val="tx1"/>
                </a:solidFill>
              </a:rPr>
              <a:t>['Unnamed: 0', '</a:t>
            </a:r>
            <a:r>
              <a:rPr lang="en-US" dirty="0" err="1">
                <a:solidFill>
                  <a:schemeClr val="tx1"/>
                </a:solidFill>
              </a:rPr>
              <a:t>trans_date_trans_time</a:t>
            </a:r>
            <a:r>
              <a:rPr lang="en-US" dirty="0">
                <a:solidFill>
                  <a:schemeClr val="tx1"/>
                </a:solidFill>
              </a:rPr>
              <a:t>', '</a:t>
            </a:r>
            <a:r>
              <a:rPr lang="en-US" dirty="0" err="1">
                <a:solidFill>
                  <a:schemeClr val="tx1"/>
                </a:solidFill>
              </a:rPr>
              <a:t>cc_num</a:t>
            </a:r>
            <a:r>
              <a:rPr lang="en-US" dirty="0">
                <a:solidFill>
                  <a:schemeClr val="tx1"/>
                </a:solidFill>
              </a:rPr>
              <a:t>', 'merchant', 'category’, 'amt', 'first', 'last', 'gender', 'street', 'city', 'state', 'zip', '</a:t>
            </a:r>
            <a:r>
              <a:rPr lang="en-US" dirty="0" err="1">
                <a:solidFill>
                  <a:schemeClr val="tx1"/>
                </a:solidFill>
              </a:rPr>
              <a:t>lat</a:t>
            </a:r>
            <a:r>
              <a:rPr lang="en-US" dirty="0">
                <a:solidFill>
                  <a:schemeClr val="tx1"/>
                </a:solidFill>
              </a:rPr>
              <a:t>', 'long', '</a:t>
            </a:r>
            <a:r>
              <a:rPr lang="en-US" dirty="0" err="1">
                <a:solidFill>
                  <a:schemeClr val="tx1"/>
                </a:solidFill>
              </a:rPr>
              <a:t>city_pop</a:t>
            </a:r>
            <a:r>
              <a:rPr lang="en-US" dirty="0">
                <a:solidFill>
                  <a:schemeClr val="tx1"/>
                </a:solidFill>
              </a:rPr>
              <a:t>', 'job', 'dob', '</a:t>
            </a:r>
            <a:r>
              <a:rPr lang="en-US" dirty="0" err="1">
                <a:solidFill>
                  <a:schemeClr val="tx1"/>
                </a:solidFill>
              </a:rPr>
              <a:t>trans_num</a:t>
            </a:r>
            <a:r>
              <a:rPr lang="en-US" dirty="0">
                <a:solidFill>
                  <a:schemeClr val="tx1"/>
                </a:solidFill>
              </a:rPr>
              <a:t>', '</a:t>
            </a:r>
            <a:r>
              <a:rPr lang="en-US" dirty="0" err="1">
                <a:solidFill>
                  <a:schemeClr val="tx1"/>
                </a:solidFill>
              </a:rPr>
              <a:t>unix_time</a:t>
            </a:r>
            <a:r>
              <a:rPr lang="en-US" dirty="0">
                <a:solidFill>
                  <a:schemeClr val="tx1"/>
                </a:solidFill>
              </a:rPr>
              <a:t>', '</a:t>
            </a:r>
            <a:r>
              <a:rPr lang="en-US" dirty="0" err="1">
                <a:solidFill>
                  <a:schemeClr val="tx1"/>
                </a:solidFill>
              </a:rPr>
              <a:t>merch_lat</a:t>
            </a:r>
            <a:r>
              <a:rPr lang="en-US" dirty="0">
                <a:solidFill>
                  <a:schemeClr val="tx1"/>
                </a:solidFill>
              </a:rPr>
              <a:t>', '</a:t>
            </a:r>
            <a:r>
              <a:rPr lang="en-US" dirty="0" err="1">
                <a:solidFill>
                  <a:schemeClr val="tx1"/>
                </a:solidFill>
              </a:rPr>
              <a:t>merch_long</a:t>
            </a:r>
            <a:r>
              <a:rPr lang="en-US" dirty="0">
                <a:solidFill>
                  <a:schemeClr val="tx1"/>
                </a:solidFill>
              </a:rPr>
              <a:t>', '</a:t>
            </a:r>
            <a:r>
              <a:rPr lang="en-US" dirty="0" err="1">
                <a:solidFill>
                  <a:schemeClr val="tx1"/>
                </a:solidFill>
              </a:rPr>
              <a:t>is_fraud</a:t>
            </a:r>
            <a:r>
              <a:rPr lang="en-US" dirty="0">
                <a:solidFill>
                  <a:schemeClr val="tx1"/>
                </a:solidFill>
              </a:rPr>
              <a:t>', '</a:t>
            </a:r>
            <a:r>
              <a:rPr lang="en-US" dirty="0" err="1">
                <a:solidFill>
                  <a:schemeClr val="tx1"/>
                </a:solidFill>
              </a:rPr>
              <a:t>merch_zipcode</a:t>
            </a:r>
            <a:r>
              <a:rPr lang="en-US" dirty="0">
                <a:solidFill>
                  <a:schemeClr val="tx1"/>
                </a:solidFill>
              </a:rPr>
              <a:t>’]</a:t>
            </a:r>
          </a:p>
          <a:p>
            <a:r>
              <a:rPr lang="en-US" dirty="0">
                <a:solidFill>
                  <a:schemeClr val="tx1"/>
                </a:solidFill>
              </a:rPr>
              <a:t>Any preprocessing steps required: Yes</a:t>
            </a:r>
          </a:p>
          <a:p>
            <a:pPr lvl="1"/>
            <a:r>
              <a:rPr lang="en-US" dirty="0">
                <a:solidFill>
                  <a:schemeClr val="tx1"/>
                </a:solidFill>
              </a:rPr>
              <a:t>Handling </a:t>
            </a:r>
            <a:r>
              <a:rPr lang="en-US" dirty="0" err="1">
                <a:solidFill>
                  <a:schemeClr val="tx1"/>
                </a:solidFill>
              </a:rPr>
              <a:t>na</a:t>
            </a:r>
            <a:r>
              <a:rPr lang="en-US" dirty="0">
                <a:solidFill>
                  <a:schemeClr val="tx1"/>
                </a:solidFill>
              </a:rPr>
              <a:t> values for “</a:t>
            </a:r>
            <a:r>
              <a:rPr lang="en-US" dirty="0" err="1">
                <a:solidFill>
                  <a:schemeClr val="tx1"/>
                </a:solidFill>
              </a:rPr>
              <a:t>merch_zipcode</a:t>
            </a:r>
            <a:r>
              <a:rPr lang="en-US" dirty="0">
                <a:solidFill>
                  <a:schemeClr val="tx1"/>
                </a:solidFill>
              </a:rPr>
              <a:t>” column</a:t>
            </a:r>
          </a:p>
          <a:p>
            <a:pPr lvl="1"/>
            <a:r>
              <a:rPr lang="en-US" dirty="0">
                <a:solidFill>
                  <a:schemeClr val="tx1"/>
                </a:solidFill>
              </a:rPr>
              <a:t>Job column may need to be converted to CSV values</a:t>
            </a:r>
          </a:p>
          <a:p>
            <a:pPr lvl="1"/>
            <a:r>
              <a:rPr lang="en-US" dirty="0">
                <a:solidFill>
                  <a:schemeClr val="tx1"/>
                </a:solidFill>
              </a:rPr>
              <a:t>Some columns with object data types may need to be converted to on-hot encoding.</a:t>
            </a:r>
          </a:p>
          <a:p>
            <a:pPr lvl="1"/>
            <a:r>
              <a:rPr lang="en-US" dirty="0">
                <a:solidFill>
                  <a:schemeClr val="tx1"/>
                </a:solidFill>
              </a:rPr>
              <a:t>After more analysis, some columns may be dropped if they are not useful</a:t>
            </a: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3</a:t>
            </a:fld>
            <a:endParaRPr lang="en-SG"/>
          </a:p>
        </p:txBody>
      </p:sp>
    </p:spTree>
    <p:extLst>
      <p:ext uri="{BB962C8B-B14F-4D97-AF65-F5344CB8AC3E}">
        <p14:creationId xmlns:p14="http://schemas.microsoft.com/office/powerpoint/2010/main" val="368701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Proposed Methodology</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a:bodyPr>
          <a:lstStyle/>
          <a:p>
            <a:r>
              <a:rPr lang="en-US" dirty="0">
                <a:solidFill>
                  <a:schemeClr val="tx1"/>
                </a:solidFill>
              </a:rPr>
              <a:t>Overview of methods or models you plan to use:</a:t>
            </a:r>
          </a:p>
          <a:p>
            <a:pPr lvl="1"/>
            <a:r>
              <a:rPr lang="en-US" dirty="0">
                <a:solidFill>
                  <a:schemeClr val="tx1"/>
                </a:solidFill>
              </a:rPr>
              <a:t>Logistic Regression </a:t>
            </a:r>
            <a:r>
              <a:rPr lang="en-US" b="1" dirty="0">
                <a:solidFill>
                  <a:schemeClr val="tx1"/>
                </a:solidFill>
              </a:rPr>
              <a:t>OR</a:t>
            </a:r>
          </a:p>
          <a:p>
            <a:pPr lvl="1"/>
            <a:r>
              <a:rPr lang="en-US" dirty="0">
                <a:solidFill>
                  <a:schemeClr val="tx1"/>
                </a:solidFill>
              </a:rPr>
              <a:t>Ensemble Method - Decision Trees or Random Forest</a:t>
            </a:r>
          </a:p>
          <a:p>
            <a:r>
              <a:rPr lang="en-US" dirty="0">
                <a:solidFill>
                  <a:schemeClr val="tx1"/>
                </a:solidFill>
              </a:rPr>
              <a:t>Justification for choosing these methods, if any</a:t>
            </a:r>
          </a:p>
          <a:p>
            <a:pPr lvl="1"/>
            <a:r>
              <a:rPr lang="en-US" dirty="0">
                <a:solidFill>
                  <a:schemeClr val="tx1"/>
                </a:solidFill>
              </a:rPr>
              <a:t>Logistic Regression because it is Yes/No kind if problem</a:t>
            </a:r>
            <a:endParaRPr lang="en-US" b="1" dirty="0">
              <a:solidFill>
                <a:schemeClr val="tx1"/>
              </a:solidFill>
            </a:endParaRPr>
          </a:p>
          <a:p>
            <a:pPr lvl="1"/>
            <a:r>
              <a:rPr lang="en-US" dirty="0">
                <a:solidFill>
                  <a:schemeClr val="tx1"/>
                </a:solidFill>
              </a:rPr>
              <a:t>Decision Trees because can handle imbalanced data well</a:t>
            </a:r>
          </a:p>
          <a:p>
            <a:r>
              <a:rPr lang="en-US" dirty="0">
                <a:solidFill>
                  <a:schemeClr val="tx1"/>
                </a:solidFill>
              </a:rPr>
              <a:t>Tools/Technologies:</a:t>
            </a:r>
          </a:p>
          <a:p>
            <a:pPr lvl="1"/>
            <a:r>
              <a:rPr lang="en-US" dirty="0" err="1">
                <a:solidFill>
                  <a:schemeClr val="tx1"/>
                </a:solidFill>
              </a:rPr>
              <a:t>Pyhton</a:t>
            </a:r>
            <a:endParaRPr lang="en-US" dirty="0">
              <a:solidFill>
                <a:schemeClr val="tx1"/>
              </a:solidFill>
            </a:endParaRPr>
          </a:p>
          <a:p>
            <a:pPr lvl="1"/>
            <a:r>
              <a:rPr lang="en-US" dirty="0" err="1">
                <a:solidFill>
                  <a:schemeClr val="tx1"/>
                </a:solidFill>
              </a:rPr>
              <a:t>Jupyter</a:t>
            </a:r>
            <a:r>
              <a:rPr lang="en-US" dirty="0">
                <a:solidFill>
                  <a:schemeClr val="tx1"/>
                </a:solidFill>
              </a:rPr>
              <a:t> Notebook</a:t>
            </a:r>
          </a:p>
          <a:p>
            <a:pPr lvl="1"/>
            <a:r>
              <a:rPr lang="en-US" dirty="0" err="1">
                <a:solidFill>
                  <a:schemeClr val="tx1"/>
                </a:solidFill>
              </a:rPr>
              <a:t>Numpy</a:t>
            </a:r>
            <a:r>
              <a:rPr lang="en-US" dirty="0">
                <a:solidFill>
                  <a:schemeClr val="tx1"/>
                </a:solidFill>
              </a:rPr>
              <a:t> for handling numerical data</a:t>
            </a:r>
          </a:p>
          <a:p>
            <a:pPr lvl="1"/>
            <a:r>
              <a:rPr lang="en-US" dirty="0">
                <a:solidFill>
                  <a:schemeClr val="tx1"/>
                </a:solidFill>
              </a:rPr>
              <a:t>Pandas for data EDA and data processing</a:t>
            </a:r>
          </a:p>
          <a:p>
            <a:pPr lvl="1"/>
            <a:r>
              <a:rPr lang="en-US" dirty="0" err="1">
                <a:solidFill>
                  <a:schemeClr val="tx1"/>
                </a:solidFill>
              </a:rPr>
              <a:t>Sklearn</a:t>
            </a:r>
            <a:r>
              <a:rPr lang="en-US" dirty="0">
                <a:solidFill>
                  <a:schemeClr val="tx1"/>
                </a:solidFill>
              </a:rPr>
              <a:t> for ML algorithms and Evaluation Matrices</a:t>
            </a:r>
          </a:p>
          <a:p>
            <a:pPr lvl="1"/>
            <a:r>
              <a:rPr lang="en-US" dirty="0" err="1">
                <a:solidFill>
                  <a:schemeClr val="tx1"/>
                </a:solidFill>
              </a:rPr>
              <a:t>Maptlotlib</a:t>
            </a:r>
            <a:r>
              <a:rPr lang="en-US" dirty="0">
                <a:solidFill>
                  <a:schemeClr val="tx1"/>
                </a:solidFill>
              </a:rPr>
              <a:t> for visualization</a:t>
            </a:r>
          </a:p>
          <a:p>
            <a:pPr lvl="1"/>
            <a:r>
              <a:rPr lang="en-US" dirty="0">
                <a:solidFill>
                  <a:schemeClr val="tx1"/>
                </a:solidFill>
              </a:rPr>
              <a:t>Seaborn for visualization</a:t>
            </a: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4</a:t>
            </a:fld>
            <a:endParaRPr lang="en-SG"/>
          </a:p>
        </p:txBody>
      </p:sp>
    </p:spTree>
    <p:extLst>
      <p:ext uri="{BB962C8B-B14F-4D97-AF65-F5344CB8AC3E}">
        <p14:creationId xmlns:p14="http://schemas.microsoft.com/office/powerpoint/2010/main" val="421878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2800" b="1" dirty="0">
                <a:solidFill>
                  <a:schemeClr val="bg1"/>
                </a:solidFill>
              </a:rPr>
              <a:t>Implementation Plan</a:t>
            </a:r>
            <a:endParaRPr lang="en-SG" sz="28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fontScale="92500" lnSpcReduction="20000"/>
          </a:bodyPr>
          <a:lstStyle/>
          <a:p>
            <a:r>
              <a:rPr lang="en-US" dirty="0">
                <a:solidFill>
                  <a:schemeClr val="tx1"/>
                </a:solidFill>
              </a:rPr>
              <a:t>Project phases</a:t>
            </a:r>
          </a:p>
          <a:p>
            <a:pPr lvl="1"/>
            <a:r>
              <a:rPr lang="en-US" dirty="0">
                <a:solidFill>
                  <a:schemeClr val="tx1"/>
                </a:solidFill>
              </a:rPr>
              <a:t>Data Collection: Done (from Kaggle website)</a:t>
            </a:r>
          </a:p>
          <a:p>
            <a:pPr lvl="1"/>
            <a:r>
              <a:rPr lang="en-US" dirty="0">
                <a:solidFill>
                  <a:schemeClr val="tx1"/>
                </a:solidFill>
              </a:rPr>
              <a:t>EDA</a:t>
            </a:r>
          </a:p>
          <a:p>
            <a:pPr lvl="1"/>
            <a:r>
              <a:rPr lang="en-US" dirty="0">
                <a:solidFill>
                  <a:schemeClr val="tx1"/>
                </a:solidFill>
              </a:rPr>
              <a:t>Model Building / Training / Testing</a:t>
            </a:r>
          </a:p>
          <a:p>
            <a:pPr lvl="1"/>
            <a:r>
              <a:rPr lang="en-US" dirty="0">
                <a:solidFill>
                  <a:schemeClr val="tx1"/>
                </a:solidFill>
              </a:rPr>
              <a:t>Outcome Visualization and Analysis </a:t>
            </a:r>
          </a:p>
          <a:p>
            <a:pPr lvl="1"/>
            <a:r>
              <a:rPr lang="en-US" dirty="0">
                <a:solidFill>
                  <a:schemeClr val="tx1"/>
                </a:solidFill>
              </a:rPr>
              <a:t>Project report preparation and presentation</a:t>
            </a:r>
          </a:p>
          <a:p>
            <a:r>
              <a:rPr lang="en-US" dirty="0">
                <a:solidFill>
                  <a:schemeClr val="tx1"/>
                </a:solidFill>
              </a:rPr>
              <a:t>Timeline and milestones </a:t>
            </a:r>
          </a:p>
          <a:p>
            <a:pPr lvl="1"/>
            <a:r>
              <a:rPr lang="en-US" dirty="0">
                <a:solidFill>
                  <a:schemeClr val="tx1"/>
                </a:solidFill>
              </a:rPr>
              <a:t>EDA – 27</a:t>
            </a:r>
            <a:r>
              <a:rPr lang="en-US" baseline="30000" dirty="0">
                <a:solidFill>
                  <a:schemeClr val="tx1"/>
                </a:solidFill>
              </a:rPr>
              <a:t>th</a:t>
            </a:r>
            <a:r>
              <a:rPr lang="en-US" dirty="0">
                <a:solidFill>
                  <a:schemeClr val="tx1"/>
                </a:solidFill>
              </a:rPr>
              <a:t> October</a:t>
            </a:r>
          </a:p>
          <a:p>
            <a:pPr lvl="1"/>
            <a:r>
              <a:rPr lang="en-US" dirty="0">
                <a:solidFill>
                  <a:schemeClr val="tx1"/>
                </a:solidFill>
              </a:rPr>
              <a:t>Model Building – 3</a:t>
            </a:r>
            <a:r>
              <a:rPr lang="en-US" baseline="30000" dirty="0">
                <a:solidFill>
                  <a:schemeClr val="tx1"/>
                </a:solidFill>
              </a:rPr>
              <a:t>rd</a:t>
            </a:r>
            <a:r>
              <a:rPr lang="en-US" dirty="0">
                <a:solidFill>
                  <a:schemeClr val="tx1"/>
                </a:solidFill>
              </a:rPr>
              <a:t> November</a:t>
            </a:r>
          </a:p>
          <a:p>
            <a:pPr lvl="1"/>
            <a:r>
              <a:rPr lang="en-US" dirty="0">
                <a:solidFill>
                  <a:schemeClr val="tx1"/>
                </a:solidFill>
              </a:rPr>
              <a:t>Model Training and Testing – 10</a:t>
            </a:r>
            <a:r>
              <a:rPr lang="en-US" baseline="30000" dirty="0">
                <a:solidFill>
                  <a:schemeClr val="tx1"/>
                </a:solidFill>
              </a:rPr>
              <a:t>th</a:t>
            </a:r>
            <a:r>
              <a:rPr lang="en-US" dirty="0">
                <a:solidFill>
                  <a:schemeClr val="tx1"/>
                </a:solidFill>
              </a:rPr>
              <a:t> November</a:t>
            </a:r>
          </a:p>
          <a:p>
            <a:pPr lvl="1"/>
            <a:r>
              <a:rPr lang="en-US" dirty="0">
                <a:solidFill>
                  <a:schemeClr val="tx1"/>
                </a:solidFill>
              </a:rPr>
              <a:t>Outcome Visualization and Analysis - 17</a:t>
            </a:r>
            <a:r>
              <a:rPr lang="en-US" baseline="30000" dirty="0">
                <a:solidFill>
                  <a:schemeClr val="tx1"/>
                </a:solidFill>
              </a:rPr>
              <a:t>th</a:t>
            </a:r>
            <a:r>
              <a:rPr lang="en-US" dirty="0">
                <a:solidFill>
                  <a:schemeClr val="tx1"/>
                </a:solidFill>
              </a:rPr>
              <a:t> November</a:t>
            </a:r>
          </a:p>
          <a:p>
            <a:pPr lvl="1"/>
            <a:r>
              <a:rPr lang="en-US" dirty="0">
                <a:solidFill>
                  <a:schemeClr val="tx1"/>
                </a:solidFill>
              </a:rPr>
              <a:t>Project report preparation - 1</a:t>
            </a:r>
            <a:r>
              <a:rPr lang="en-US" baseline="30000" dirty="0">
                <a:solidFill>
                  <a:schemeClr val="tx1"/>
                </a:solidFill>
              </a:rPr>
              <a:t>st</a:t>
            </a:r>
            <a:r>
              <a:rPr lang="en-US" dirty="0">
                <a:solidFill>
                  <a:schemeClr val="tx1"/>
                </a:solidFill>
              </a:rPr>
              <a:t> December</a:t>
            </a:r>
          </a:p>
          <a:p>
            <a:pPr lvl="1"/>
            <a:r>
              <a:rPr lang="en-US" dirty="0">
                <a:solidFill>
                  <a:schemeClr val="tx1"/>
                </a:solidFill>
              </a:rPr>
              <a:t>Presentation - TBD</a:t>
            </a:r>
          </a:p>
          <a:p>
            <a:r>
              <a:rPr lang="en-US" dirty="0">
                <a:solidFill>
                  <a:schemeClr val="tx1"/>
                </a:solidFill>
              </a:rPr>
              <a:t>Resources required</a:t>
            </a:r>
          </a:p>
          <a:p>
            <a:pPr lvl="1"/>
            <a:r>
              <a:rPr lang="en-US" dirty="0">
                <a:solidFill>
                  <a:schemeClr val="tx1"/>
                </a:solidFill>
              </a:rPr>
              <a:t>Dataset from Kaggle</a:t>
            </a:r>
          </a:p>
          <a:p>
            <a:pPr lvl="1"/>
            <a:r>
              <a:rPr lang="en-US" dirty="0">
                <a:solidFill>
                  <a:schemeClr val="tx1"/>
                </a:solidFill>
              </a:rPr>
              <a:t>Looks like local PC is able to handle data well for processing.</a:t>
            </a:r>
          </a:p>
          <a:p>
            <a:pPr lvl="1"/>
            <a:r>
              <a:rPr lang="en-US" dirty="0">
                <a:solidFill>
                  <a:schemeClr val="tx1"/>
                </a:solidFill>
              </a:rPr>
              <a:t>If the model training and testing takes time on local PC, the we plan to use Google </a:t>
            </a:r>
            <a:r>
              <a:rPr lang="en-US" dirty="0" err="1">
                <a:solidFill>
                  <a:schemeClr val="tx1"/>
                </a:solidFill>
              </a:rPr>
              <a:t>Colab</a:t>
            </a:r>
            <a:r>
              <a:rPr lang="en-US" dirty="0">
                <a:solidFill>
                  <a:schemeClr val="tx1"/>
                </a:solidFill>
              </a:rPr>
              <a:t>.</a:t>
            </a:r>
          </a:p>
          <a:p>
            <a:pPr lvl="1"/>
            <a:endParaRPr lang="en-US" dirty="0">
              <a:solidFill>
                <a:schemeClr val="tx1"/>
              </a:solidFill>
            </a:endParaRP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5</a:t>
            </a:fld>
            <a:endParaRPr lang="en-SG"/>
          </a:p>
        </p:txBody>
      </p:sp>
    </p:spTree>
    <p:extLst>
      <p:ext uri="{BB962C8B-B14F-4D97-AF65-F5344CB8AC3E}">
        <p14:creationId xmlns:p14="http://schemas.microsoft.com/office/powerpoint/2010/main" val="58708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Challenges and Risks</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a:bodyPr>
          <a:lstStyle/>
          <a:p>
            <a:r>
              <a:rPr lang="en-US" dirty="0">
                <a:solidFill>
                  <a:schemeClr val="tx1"/>
                </a:solidFill>
              </a:rPr>
              <a:t>Potential difficulties you might face </a:t>
            </a:r>
          </a:p>
          <a:p>
            <a:pPr lvl="1"/>
            <a:r>
              <a:rPr lang="en-US" dirty="0">
                <a:solidFill>
                  <a:schemeClr val="tx1"/>
                </a:solidFill>
              </a:rPr>
              <a:t>Overfitting and underfitting of the model if features selection is not done accurately</a:t>
            </a:r>
          </a:p>
          <a:p>
            <a:pPr lvl="1"/>
            <a:r>
              <a:rPr lang="en-US" dirty="0">
                <a:solidFill>
                  <a:schemeClr val="tx1"/>
                </a:solidFill>
              </a:rPr>
              <a:t>Considering the Google </a:t>
            </a:r>
            <a:r>
              <a:rPr lang="en-US" dirty="0" err="1">
                <a:solidFill>
                  <a:schemeClr val="tx1"/>
                </a:solidFill>
              </a:rPr>
              <a:t>colab</a:t>
            </a:r>
            <a:r>
              <a:rPr lang="en-US" dirty="0">
                <a:solidFill>
                  <a:schemeClr val="tx1"/>
                </a:solidFill>
              </a:rPr>
              <a:t> has limited usage time per day, this may be an issue (if we end up using that)</a:t>
            </a:r>
          </a:p>
          <a:p>
            <a:r>
              <a:rPr lang="en-US" dirty="0">
                <a:solidFill>
                  <a:schemeClr val="tx1"/>
                </a:solidFill>
              </a:rPr>
              <a:t>How you plan to mitigate them</a:t>
            </a:r>
          </a:p>
          <a:p>
            <a:pPr lvl="1"/>
            <a:r>
              <a:rPr lang="en-US" dirty="0">
                <a:solidFill>
                  <a:schemeClr val="tx1"/>
                </a:solidFill>
              </a:rPr>
              <a:t>Might have to revisit the feature selection for model building and re-train and re-test and compare the results with previous ones.</a:t>
            </a:r>
          </a:p>
          <a:p>
            <a:pPr lvl="1"/>
            <a:r>
              <a:rPr lang="en-US" dirty="0">
                <a:solidFill>
                  <a:schemeClr val="tx1"/>
                </a:solidFill>
              </a:rPr>
              <a:t>Load sharing for the execution across team members Google </a:t>
            </a:r>
            <a:r>
              <a:rPr lang="en-US" dirty="0" err="1">
                <a:solidFill>
                  <a:schemeClr val="tx1"/>
                </a:solidFill>
              </a:rPr>
              <a:t>colab</a:t>
            </a:r>
            <a:r>
              <a:rPr lang="en-US" dirty="0">
                <a:solidFill>
                  <a:schemeClr val="tx1"/>
                </a:solidFill>
              </a:rPr>
              <a:t> accounts and split the execution over multiple days</a:t>
            </a:r>
          </a:p>
          <a:p>
            <a:pPr lvl="1"/>
            <a:endParaRPr lang="en-US" dirty="0">
              <a:solidFill>
                <a:schemeClr val="tx1"/>
              </a:solidFill>
            </a:endParaRP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6</a:t>
            </a:fld>
            <a:endParaRPr lang="en-SG"/>
          </a:p>
        </p:txBody>
      </p:sp>
    </p:spTree>
    <p:extLst>
      <p:ext uri="{BB962C8B-B14F-4D97-AF65-F5344CB8AC3E}">
        <p14:creationId xmlns:p14="http://schemas.microsoft.com/office/powerpoint/2010/main" val="309741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2800" b="1" dirty="0">
                <a:solidFill>
                  <a:schemeClr val="bg1"/>
                </a:solidFill>
              </a:rPr>
              <a:t>Expected Outcome</a:t>
            </a:r>
            <a:endParaRPr lang="en-SG" sz="28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a:bodyPr>
          <a:lstStyle/>
          <a:p>
            <a:r>
              <a:rPr lang="en-US" dirty="0">
                <a:solidFill>
                  <a:schemeClr val="tx1"/>
                </a:solidFill>
              </a:rPr>
              <a:t>What do you expect to achieve?</a:t>
            </a:r>
          </a:p>
          <a:p>
            <a:pPr lvl="1"/>
            <a:r>
              <a:rPr lang="en-US" dirty="0">
                <a:solidFill>
                  <a:schemeClr val="tx1"/>
                </a:solidFill>
              </a:rPr>
              <a:t>We expect a good training and testing accuracy. </a:t>
            </a:r>
          </a:p>
          <a:p>
            <a:pPr lvl="1"/>
            <a:r>
              <a:rPr lang="en-US" dirty="0">
                <a:solidFill>
                  <a:schemeClr val="tx1"/>
                </a:solidFill>
              </a:rPr>
              <a:t>The model should not underfit or overfit</a:t>
            </a:r>
          </a:p>
          <a:p>
            <a:pPr lvl="1"/>
            <a:r>
              <a:rPr lang="en-US" dirty="0">
                <a:solidFill>
                  <a:schemeClr val="tx1"/>
                </a:solidFill>
              </a:rPr>
              <a:t>The accuracy matrices should be good</a:t>
            </a:r>
          </a:p>
          <a:p>
            <a:r>
              <a:rPr lang="en-US" dirty="0">
                <a:solidFill>
                  <a:schemeClr val="tx1"/>
                </a:solidFill>
              </a:rPr>
              <a:t>How will you measure success?</a:t>
            </a:r>
          </a:p>
          <a:p>
            <a:pPr lvl="1"/>
            <a:r>
              <a:rPr lang="en-US" dirty="0">
                <a:solidFill>
                  <a:schemeClr val="tx1"/>
                </a:solidFill>
              </a:rPr>
              <a:t>Using Precision, Recall, F1 score and Accuracy matrices</a:t>
            </a:r>
          </a:p>
          <a:p>
            <a:pPr lvl="1"/>
            <a:r>
              <a:rPr lang="en-US" dirty="0">
                <a:solidFill>
                  <a:schemeClr val="tx1"/>
                </a:solidFill>
              </a:rPr>
              <a:t>Training and Testing accuracy should be 90+ %</a:t>
            </a: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7</a:t>
            </a:fld>
            <a:endParaRPr lang="en-SG"/>
          </a:p>
        </p:txBody>
      </p:sp>
    </p:spTree>
    <p:extLst>
      <p:ext uri="{BB962C8B-B14F-4D97-AF65-F5344CB8AC3E}">
        <p14:creationId xmlns:p14="http://schemas.microsoft.com/office/powerpoint/2010/main" val="422662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2800" b="1" dirty="0">
                <a:solidFill>
                  <a:schemeClr val="bg1"/>
                </a:solidFill>
              </a:rPr>
              <a:t>Role and Responsibilities</a:t>
            </a:r>
            <a:endParaRPr lang="en-SG" sz="28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a:bodyPr>
          <a:lstStyle/>
          <a:p>
            <a:r>
              <a:rPr lang="en-US" sz="1800" dirty="0">
                <a:solidFill>
                  <a:schemeClr val="tx1"/>
                </a:solidFill>
              </a:rPr>
              <a:t>Student 1:</a:t>
            </a:r>
          </a:p>
          <a:p>
            <a:pPr lvl="1"/>
            <a:r>
              <a:rPr lang="en-US" dirty="0">
                <a:solidFill>
                  <a:schemeClr val="tx1"/>
                </a:solidFill>
              </a:rPr>
              <a:t>Proposal Preparation, EDA, Possible algorithms exploration and proposal within the team, model building / training / testing/ Visual Report review</a:t>
            </a:r>
          </a:p>
          <a:p>
            <a:r>
              <a:rPr lang="en-US" sz="1800" dirty="0">
                <a:solidFill>
                  <a:schemeClr val="tx1"/>
                </a:solidFill>
              </a:rPr>
              <a:t>Student 2:</a:t>
            </a:r>
          </a:p>
          <a:p>
            <a:pPr lvl="1"/>
            <a:r>
              <a:rPr lang="en-US" dirty="0">
                <a:solidFill>
                  <a:schemeClr val="tx1"/>
                </a:solidFill>
              </a:rPr>
              <a:t>Proposal Review, Algorithms review and discussion for final selection, model building / training / testing, outcome analysis, Visual Report Review</a:t>
            </a:r>
          </a:p>
          <a:p>
            <a:r>
              <a:rPr lang="en-US" sz="1800" dirty="0">
                <a:solidFill>
                  <a:schemeClr val="tx1"/>
                </a:solidFill>
              </a:rPr>
              <a:t>Student 3:</a:t>
            </a:r>
          </a:p>
          <a:p>
            <a:pPr lvl="1"/>
            <a:r>
              <a:rPr lang="en-US" dirty="0">
                <a:solidFill>
                  <a:schemeClr val="tx1"/>
                </a:solidFill>
              </a:rPr>
              <a:t>Proposal Review, EDA, Algorithms review and discussion for final selection, model building / training / testing, outcome analysis, Visual report preparation</a:t>
            </a:r>
          </a:p>
          <a:p>
            <a:pPr marL="201168" lvl="1" indent="0">
              <a:buNone/>
            </a:pPr>
            <a:endParaRPr lang="en-US" dirty="0">
              <a:solidFill>
                <a:schemeClr val="tx1"/>
              </a:solidFill>
            </a:endParaRPr>
          </a:p>
          <a:p>
            <a:pPr lvl="1"/>
            <a:endParaRPr lang="en-US" dirty="0">
              <a:solidFill>
                <a:schemeClr val="tx1"/>
              </a:solidFill>
            </a:endParaRP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8</a:t>
            </a:fld>
            <a:endParaRPr lang="en-SG"/>
          </a:p>
        </p:txBody>
      </p:sp>
    </p:spTree>
    <p:extLst>
      <p:ext uri="{BB962C8B-B14F-4D97-AF65-F5344CB8AC3E}">
        <p14:creationId xmlns:p14="http://schemas.microsoft.com/office/powerpoint/2010/main" val="82646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3601815018"/>
              </p:ext>
            </p:extLst>
          </p:nvPr>
        </p:nvGraphicFramePr>
        <p:xfrm>
          <a:off x="80682" y="71719"/>
          <a:ext cx="12003744" cy="6840264"/>
        </p:xfrm>
        <a:graphic>
          <a:graphicData uri="http://schemas.openxmlformats.org/drawingml/2006/table">
            <a:tbl>
              <a:tblPr firstRow="1" bandRow="1">
                <a:tableStyleId>{5940675A-B579-460E-94D1-54222C63F5DA}</a:tableStyleId>
              </a:tblPr>
              <a:tblGrid>
                <a:gridCol w="1500468">
                  <a:extLst>
                    <a:ext uri="{9D8B030D-6E8A-4147-A177-3AD203B41FA5}">
                      <a16:colId xmlns:a16="http://schemas.microsoft.com/office/drawing/2014/main" val="2372350435"/>
                    </a:ext>
                  </a:extLst>
                </a:gridCol>
                <a:gridCol w="1500468">
                  <a:extLst>
                    <a:ext uri="{9D8B030D-6E8A-4147-A177-3AD203B41FA5}">
                      <a16:colId xmlns:a16="http://schemas.microsoft.com/office/drawing/2014/main" val="862773583"/>
                    </a:ext>
                  </a:extLst>
                </a:gridCol>
                <a:gridCol w="1500468">
                  <a:extLst>
                    <a:ext uri="{9D8B030D-6E8A-4147-A177-3AD203B41FA5}">
                      <a16:colId xmlns:a16="http://schemas.microsoft.com/office/drawing/2014/main" val="915545707"/>
                    </a:ext>
                  </a:extLst>
                </a:gridCol>
                <a:gridCol w="1500468">
                  <a:extLst>
                    <a:ext uri="{9D8B030D-6E8A-4147-A177-3AD203B41FA5}">
                      <a16:colId xmlns:a16="http://schemas.microsoft.com/office/drawing/2014/main" val="2500554688"/>
                    </a:ext>
                  </a:extLst>
                </a:gridCol>
                <a:gridCol w="1500468">
                  <a:extLst>
                    <a:ext uri="{9D8B030D-6E8A-4147-A177-3AD203B41FA5}">
                      <a16:colId xmlns:a16="http://schemas.microsoft.com/office/drawing/2014/main" val="1075861341"/>
                    </a:ext>
                  </a:extLst>
                </a:gridCol>
                <a:gridCol w="1500468">
                  <a:extLst>
                    <a:ext uri="{9D8B030D-6E8A-4147-A177-3AD203B41FA5}">
                      <a16:colId xmlns:a16="http://schemas.microsoft.com/office/drawing/2014/main" val="3449983952"/>
                    </a:ext>
                  </a:extLst>
                </a:gridCol>
                <a:gridCol w="1500468">
                  <a:extLst>
                    <a:ext uri="{9D8B030D-6E8A-4147-A177-3AD203B41FA5}">
                      <a16:colId xmlns:a16="http://schemas.microsoft.com/office/drawing/2014/main" val="1697363996"/>
                    </a:ext>
                  </a:extLst>
                </a:gridCol>
                <a:gridCol w="1500468">
                  <a:extLst>
                    <a:ext uri="{9D8B030D-6E8A-4147-A177-3AD203B41FA5}">
                      <a16:colId xmlns:a16="http://schemas.microsoft.com/office/drawing/2014/main" val="2869113490"/>
                    </a:ext>
                  </a:extLst>
                </a:gridCol>
              </a:tblGrid>
              <a:tr h="282229">
                <a:tc rowSpan="2" gridSpan="3">
                  <a:txBody>
                    <a:bodyPr/>
                    <a:lstStyle/>
                    <a:p>
                      <a:pPr algn="l"/>
                      <a:r>
                        <a:rPr lang="en-US" sz="1600" b="1" dirty="0">
                          <a:solidFill>
                            <a:schemeClr val="tx1"/>
                          </a:solidFill>
                          <a:latin typeface="Arial" panose="020B0604020202020204" pitchFamily="34" charset="0"/>
                          <a:cs typeface="Arial" panose="020B0604020202020204" pitchFamily="34" charset="0"/>
                        </a:rPr>
                        <a:t>Data Science Canvas</a:t>
                      </a:r>
                      <a:endParaRPr lang="en-SG" sz="16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dirty="0">
                        <a:latin typeface="Arial" panose="020B0604020202020204" pitchFamily="34" charset="0"/>
                        <a:cs typeface="Arial" panose="020B0604020202020204" pitchFamily="34" charset="0"/>
                      </a:endParaRPr>
                    </a:p>
                  </a:txBody>
                  <a:tcPr/>
                </a:tc>
                <a:tc rowSpan="2" h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200" b="1" dirty="0">
                          <a:solidFill>
                            <a:schemeClr val="tx1"/>
                          </a:solidFill>
                          <a:latin typeface="Arial" panose="020B0604020202020204" pitchFamily="34" charset="0"/>
                          <a:cs typeface="Arial" panose="020B0604020202020204" pitchFamily="34" charset="0"/>
                        </a:rPr>
                        <a:t>Project:</a:t>
                      </a:r>
                      <a:endParaRPr lang="en-SG" sz="12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200" dirty="0">
                          <a:solidFill>
                            <a:schemeClr val="tx1"/>
                          </a:solidFill>
                          <a:latin typeface="Arial" panose="020B0604020202020204" pitchFamily="34" charset="0"/>
                          <a:cs typeface="Arial" panose="020B0604020202020204" pitchFamily="34" charset="0"/>
                        </a:rPr>
                        <a:t>Credit Card Fraud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82229">
                <a:tc gridSpan="3"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200" b="1" dirty="0">
                          <a:solidFill>
                            <a:schemeClr val="tx1"/>
                          </a:solidFill>
                          <a:latin typeface="Arial" panose="020B0604020202020204" pitchFamily="34" charset="0"/>
                          <a:cs typeface="Arial" panose="020B0604020202020204" pitchFamily="34" charset="0"/>
                        </a:rPr>
                        <a:t>Team:</a:t>
                      </a:r>
                      <a:endParaRPr lang="en-SG" sz="12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200" dirty="0">
                          <a:solidFill>
                            <a:schemeClr val="tx1"/>
                          </a:solidFill>
                          <a:latin typeface="Arial" panose="020B0604020202020204" pitchFamily="34" charset="0"/>
                          <a:cs typeface="Arial" panose="020B0604020202020204" pitchFamily="34" charset="0"/>
                        </a:rPr>
                        <a:t>Aditya Prasad, Rahul Varna, Vikash Kumar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344945">
                <a:tc gridSpan="4">
                  <a:txBody>
                    <a:bodyPr/>
                    <a:lstStyle/>
                    <a:p>
                      <a:pPr algn="ctr"/>
                      <a:r>
                        <a:rPr lang="en-US" sz="1400" b="1" dirty="0">
                          <a:latin typeface="Arial" panose="020B0604020202020204" pitchFamily="34" charset="0"/>
                          <a:cs typeface="Arial" panose="020B0604020202020204" pitchFamily="34" charset="0"/>
                        </a:rPr>
                        <a:t>Problem Statement</a:t>
                      </a:r>
                      <a:endParaRPr lang="en-SG" sz="1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pPr algn="ctr"/>
                      <a:r>
                        <a:rPr lang="en-SG" sz="1400" b="1" dirty="0">
                          <a:latin typeface="Arial" panose="020B0604020202020204" pitchFamily="34" charset="0"/>
                          <a:cs typeface="Arial" panose="020B0604020202020204" pitchFamily="34" charset="0"/>
                        </a:rPr>
                        <a:t>Execution &amp;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gridSpan="2">
                  <a:txBody>
                    <a:bodyPr/>
                    <a:lstStyle/>
                    <a:p>
                      <a:pPr algn="ctr"/>
                      <a:r>
                        <a:rPr lang="en-SG" sz="1200" b="1" dirty="0">
                          <a:latin typeface="Arial" panose="020B0604020202020204" pitchFamily="34" charset="0"/>
                          <a:cs typeface="Arial" panose="020B0604020202020204" pitchFamily="34" charset="0"/>
                        </a:rPr>
                        <a:t>Data Collection &amp; Preparation</a:t>
                      </a:r>
                      <a:endParaRPr lang="en-SG" sz="1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extLst>
                  <a:ext uri="{0D108BD9-81ED-4DB2-BD59-A6C34878D82A}">
                    <a16:rowId xmlns:a16="http://schemas.microsoft.com/office/drawing/2014/main" val="1105611200"/>
                  </a:ext>
                </a:extLst>
              </a:tr>
              <a:tr h="3114499">
                <a:tc>
                  <a:txBody>
                    <a:bodyPr/>
                    <a:lstStyle/>
                    <a:p>
                      <a:r>
                        <a:rPr lang="en-US" sz="900" b="1" dirty="0">
                          <a:latin typeface="Arial" panose="020B0604020202020204" pitchFamily="34" charset="0"/>
                          <a:cs typeface="Arial" panose="020B0604020202020204" pitchFamily="34" charset="0"/>
                        </a:rPr>
                        <a:t>Business Case &amp; Value Added</a:t>
                      </a:r>
                    </a:p>
                    <a:p>
                      <a:r>
                        <a:rPr lang="en-US" sz="900" dirty="0">
                          <a:latin typeface="Arial" panose="020B0604020202020204" pitchFamily="34" charset="0"/>
                          <a:cs typeface="Arial" panose="020B0604020202020204" pitchFamily="34" charset="0"/>
                        </a:rPr>
                        <a:t>Which business case should be  analyzed and what added value  does it generate?</a:t>
                      </a:r>
                    </a:p>
                    <a:p>
                      <a:endParaRPr lang="en-SG" sz="900" dirty="0">
                        <a:latin typeface="Arial" panose="020B0604020202020204" pitchFamily="34" charset="0"/>
                        <a:cs typeface="Arial" panose="020B0604020202020204" pitchFamily="34" charset="0"/>
                      </a:endParaRPr>
                    </a:p>
                    <a:p>
                      <a:pPr marL="171450" indent="-171450">
                        <a:buFontTx/>
                        <a:buChar char="-"/>
                      </a:pPr>
                      <a:r>
                        <a:rPr lang="en-SG" sz="900" dirty="0">
                          <a:solidFill>
                            <a:schemeClr val="accent2">
                              <a:lumMod val="75000"/>
                            </a:schemeClr>
                          </a:solidFill>
                          <a:latin typeface="Arial" panose="020B0604020202020204" pitchFamily="34" charset="0"/>
                          <a:cs typeface="Arial" panose="020B0604020202020204" pitchFamily="34" charset="0"/>
                        </a:rPr>
                        <a:t>Credit Card Fraud Detection</a:t>
                      </a:r>
                    </a:p>
                    <a:p>
                      <a:pPr marL="171450" indent="-171450">
                        <a:buFontTx/>
                        <a:buChar char="-"/>
                      </a:pPr>
                      <a:endParaRPr lang="en-SG" sz="900" dirty="0">
                        <a:solidFill>
                          <a:schemeClr val="accent2">
                            <a:lumMod val="75000"/>
                          </a:schemeClr>
                        </a:solidFill>
                        <a:latin typeface="Arial" panose="020B0604020202020204" pitchFamily="34" charset="0"/>
                        <a:cs typeface="Arial" panose="020B0604020202020204" pitchFamily="34" charset="0"/>
                      </a:endParaRPr>
                    </a:p>
                    <a:p>
                      <a:pPr marL="171450" indent="-171450">
                        <a:buFontTx/>
                        <a:buChar char="-"/>
                      </a:pPr>
                      <a:r>
                        <a:rPr lang="en-SG" sz="900" dirty="0">
                          <a:solidFill>
                            <a:schemeClr val="accent2">
                              <a:lumMod val="75000"/>
                            </a:schemeClr>
                          </a:solidFill>
                          <a:latin typeface="Arial" panose="020B0604020202020204" pitchFamily="34" charset="0"/>
                          <a:cs typeface="Arial" panose="020B0604020202020204" pitchFamily="34" charset="0"/>
                        </a:rPr>
                        <a:t>It adds the value that the financial loss of the consumer and the company can be minimized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dirty="0">
                          <a:latin typeface="Arial" panose="020B0604020202020204" pitchFamily="34" charset="0"/>
                          <a:cs typeface="Arial" panose="020B0604020202020204" pitchFamily="34" charset="0"/>
                        </a:rPr>
                        <a:t>Model Selection</a:t>
                      </a:r>
                    </a:p>
                    <a:p>
                      <a:r>
                        <a:rPr lang="en-US" sz="900" dirty="0">
                          <a:latin typeface="Arial" panose="020B0604020202020204" pitchFamily="34" charset="0"/>
                          <a:cs typeface="Arial" panose="020B0604020202020204" pitchFamily="34" charset="0"/>
                        </a:rPr>
                        <a:t>Which analysis methods can be  considered on the basis of the  specific data landscape and the  business case?</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 </a:t>
                      </a:r>
                      <a:r>
                        <a:rPr lang="en-US" sz="900" dirty="0">
                          <a:solidFill>
                            <a:schemeClr val="accent2">
                              <a:lumMod val="75000"/>
                            </a:schemeClr>
                          </a:solidFill>
                          <a:latin typeface="Arial" panose="020B0604020202020204" pitchFamily="34" charset="0"/>
                          <a:cs typeface="Arial" panose="020B0604020202020204" pitchFamily="34" charset="0"/>
                        </a:rPr>
                        <a:t>- Logistic Regression </a:t>
                      </a:r>
                      <a:r>
                        <a:rPr lang="en-US" sz="900" b="1" dirty="0">
                          <a:solidFill>
                            <a:schemeClr val="accent2">
                              <a:lumMod val="75000"/>
                            </a:schemeClr>
                          </a:solidFill>
                          <a:latin typeface="Arial" panose="020B0604020202020204" pitchFamily="34" charset="0"/>
                          <a:cs typeface="Arial" panose="020B0604020202020204" pitchFamily="34" charset="0"/>
                        </a:rPr>
                        <a:t>OR</a:t>
                      </a:r>
                    </a:p>
                    <a:p>
                      <a:r>
                        <a:rPr lang="en-US" sz="900" dirty="0">
                          <a:solidFill>
                            <a:schemeClr val="accent2">
                              <a:lumMod val="75000"/>
                            </a:schemeClr>
                          </a:solidFill>
                          <a:latin typeface="Arial" panose="020B0604020202020204" pitchFamily="34" charset="0"/>
                          <a:cs typeface="Arial" panose="020B0604020202020204" pitchFamily="34" charset="0"/>
                        </a:rPr>
                        <a:t> </a:t>
                      </a:r>
                    </a:p>
                    <a:p>
                      <a:r>
                        <a:rPr lang="en-US" sz="900">
                          <a:solidFill>
                            <a:schemeClr val="accent2">
                              <a:lumMod val="75000"/>
                            </a:schemeClr>
                          </a:solidFill>
                          <a:latin typeface="Arial" panose="020B0604020202020204" pitchFamily="34" charset="0"/>
                          <a:cs typeface="Arial" panose="020B0604020202020204" pitchFamily="34" charset="0"/>
                        </a:rPr>
                        <a:t> - </a:t>
                      </a:r>
                      <a:r>
                        <a:rPr lang="en-US" sz="900" dirty="0">
                          <a:solidFill>
                            <a:schemeClr val="accent2">
                              <a:lumMod val="75000"/>
                            </a:schemeClr>
                          </a:solidFill>
                          <a:latin typeface="Arial" panose="020B0604020202020204" pitchFamily="34" charset="0"/>
                          <a:cs typeface="Arial" panose="020B0604020202020204" pitchFamily="34" charset="0"/>
                        </a:rPr>
                        <a:t>Ensemble Method (Decision Trees or Random Forest)</a:t>
                      </a:r>
                    </a:p>
                    <a:p>
                      <a:endParaRPr lang="en-SG" sz="9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Model Requirements</a:t>
                      </a:r>
                    </a:p>
                    <a:p>
                      <a:r>
                        <a:rPr lang="en-US" sz="900" dirty="0">
                          <a:latin typeface="Arial" panose="020B0604020202020204" pitchFamily="34" charset="0"/>
                          <a:cs typeface="Arial" panose="020B0604020202020204" pitchFamily="34" charset="0"/>
                        </a:rPr>
                        <a:t>Which model requirements must be  complied with in order to obtain a  valid model?</a:t>
                      </a:r>
                    </a:p>
                    <a:p>
                      <a:endParaRPr lang="en-SG" sz="900" dirty="0">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a:t>
                      </a:r>
                      <a:r>
                        <a:rPr lang="en-US" sz="900" dirty="0">
                          <a:solidFill>
                            <a:schemeClr val="accent2">
                              <a:lumMod val="75000"/>
                            </a:schemeClr>
                          </a:solidFill>
                          <a:latin typeface="Arial" panose="020B0604020202020204" pitchFamily="34" charset="0"/>
                          <a:cs typeface="Arial" panose="020B0604020202020204" pitchFamily="34" charset="0"/>
                        </a:rPr>
                        <a:t>- Extensive Data Analysis must be performed to remove outliners &amp; covariance among  features</a:t>
                      </a:r>
                    </a:p>
                    <a:p>
                      <a:endParaRPr lang="en-US" sz="900" dirty="0">
                        <a:solidFill>
                          <a:schemeClr val="accent2">
                            <a:lumMod val="75000"/>
                          </a:schemeClr>
                        </a:solidFill>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Based on the quantum of the data model parameters needs to be estimated for model to not overfit or underfit</a:t>
                      </a:r>
                    </a:p>
                    <a:p>
                      <a:endParaRPr lang="en-US" sz="900" dirty="0">
                        <a:solidFill>
                          <a:schemeClr val="accent2">
                            <a:lumMod val="75000"/>
                          </a:schemeClr>
                        </a:solidFill>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Model needs to be trained for higher epochs &amp; accuracy must be checked on validation dataset after few epochs.</a:t>
                      </a:r>
                      <a:endParaRPr lang="en-SG" sz="900" dirty="0">
                        <a:solidFill>
                          <a:schemeClr val="accent2">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dirty="0">
                          <a:latin typeface="Arial" panose="020B0604020202020204" pitchFamily="34" charset="0"/>
                          <a:cs typeface="Arial" panose="020B0604020202020204" pitchFamily="34" charset="0"/>
                        </a:rPr>
                        <a:t>Skills</a:t>
                      </a:r>
                    </a:p>
                    <a:p>
                      <a:r>
                        <a:rPr lang="en-US" sz="900" dirty="0">
                          <a:latin typeface="Arial" panose="020B0604020202020204" pitchFamily="34" charset="0"/>
                          <a:cs typeface="Arial" panose="020B0604020202020204" pitchFamily="34" charset="0"/>
                        </a:rPr>
                        <a:t>What skills are needed to provide  the data and model development?</a:t>
                      </a:r>
                    </a:p>
                    <a:p>
                      <a:endParaRPr lang="en-SG" sz="900" dirty="0">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Data Science hands on learning with some 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dirty="0">
                          <a:latin typeface="Arial" panose="020B0604020202020204" pitchFamily="34" charset="0"/>
                          <a:cs typeface="Arial" panose="020B0604020202020204" pitchFamily="34" charset="0"/>
                        </a:rPr>
                        <a:t>Model Evaluation</a:t>
                      </a:r>
                    </a:p>
                    <a:p>
                      <a:r>
                        <a:rPr lang="en-US" sz="900" dirty="0">
                          <a:latin typeface="Arial" panose="020B0604020202020204" pitchFamily="34" charset="0"/>
                          <a:cs typeface="Arial" panose="020B0604020202020204" pitchFamily="34" charset="0"/>
                        </a:rPr>
                        <a:t>Which indicators require quality  control and validation and how  should they be interpreted? Is  real-time monitoring necessary?</a:t>
                      </a:r>
                    </a:p>
                    <a:p>
                      <a:endParaRPr lang="en-SG" sz="900" dirty="0">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Training and testing accuracy percentage, Precision, Recall, F1 score, Accuracy </a:t>
                      </a:r>
                      <a:r>
                        <a:rPr lang="en-SG" sz="900">
                          <a:solidFill>
                            <a:schemeClr val="accent2">
                              <a:lumMod val="75000"/>
                            </a:schemeClr>
                          </a:solidFill>
                          <a:latin typeface="Arial" panose="020B0604020202020204" pitchFamily="34" charset="0"/>
                          <a:cs typeface="Arial" panose="020B0604020202020204" pitchFamily="34" charset="0"/>
                        </a:rPr>
                        <a:t>matrices Confusion Matrix</a:t>
                      </a:r>
                      <a:endParaRPr lang="en-SG" sz="900" dirty="0">
                        <a:solidFill>
                          <a:schemeClr val="accent2">
                            <a:lumMod val="75000"/>
                          </a:schemeClr>
                        </a:solidFill>
                        <a:latin typeface="Arial" panose="020B0604020202020204" pitchFamily="34" charset="0"/>
                        <a:cs typeface="Arial" panose="020B0604020202020204" pitchFamily="34" charset="0"/>
                      </a:endParaRP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If training accuracy is low, then it is underfitting</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If training accuracy is too good but testing accuracy is low, then it is overfitting</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Interpretation of Precision Recall and F1 Scores are as per their definitions</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Real time monitoring can be done. But the data we have will be split into training and testing part and then the validation will be done which does not real time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kern="1200" dirty="0">
                          <a:solidFill>
                            <a:schemeClr val="tx1"/>
                          </a:solidFill>
                          <a:latin typeface="Arial" panose="020B0604020202020204" pitchFamily="34" charset="0"/>
                          <a:ea typeface="+mn-ea"/>
                          <a:cs typeface="Arial" panose="020B0604020202020204" pitchFamily="34" charset="0"/>
                        </a:rPr>
                        <a:t>Data Storytelling</a:t>
                      </a:r>
                    </a:p>
                    <a:p>
                      <a:r>
                        <a:rPr lang="en-US" sz="900" kern="1200" dirty="0">
                          <a:solidFill>
                            <a:schemeClr val="tx1"/>
                          </a:solidFill>
                          <a:latin typeface="Arial" panose="020B0604020202020204" pitchFamily="34" charset="0"/>
                          <a:ea typeface="+mn-ea"/>
                          <a:cs typeface="Arial" panose="020B0604020202020204" pitchFamily="34" charset="0"/>
                        </a:rPr>
                        <a:t>What requirements does the target  group have for the presentation of  the results and how do I effectively  communicate this data?</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The target group would be the consumers and the Credit Card Company</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For consumer, the only info he/she is needed is “Should the current transaction be treated to be legitimate and be allowed to be processed?” This data can be presented in textual manner and response can be gathered in YES/NO.</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For Credit Card Company, they need </a:t>
                      </a:r>
                      <a:r>
                        <a:rPr lang="en-SG" sz="900" b="1" u="sng" dirty="0">
                          <a:solidFill>
                            <a:schemeClr val="accent2">
                              <a:lumMod val="75000"/>
                            </a:schemeClr>
                          </a:solidFill>
                          <a:latin typeface="Arial" panose="020B0604020202020204" pitchFamily="34" charset="0"/>
                          <a:cs typeface="Arial" panose="020B0604020202020204" pitchFamily="34" charset="0"/>
                        </a:rPr>
                        <a:t>1)</a:t>
                      </a:r>
                      <a:r>
                        <a:rPr lang="en-SG" sz="900" dirty="0">
                          <a:solidFill>
                            <a:schemeClr val="accent2">
                              <a:lumMod val="75000"/>
                            </a:schemeClr>
                          </a:solidFill>
                          <a:latin typeface="Arial" panose="020B0604020202020204" pitchFamily="34" charset="0"/>
                          <a:cs typeface="Arial" panose="020B0604020202020204" pitchFamily="34" charset="0"/>
                        </a:rPr>
                        <a:t> If the current data is classified as fraudulent? </a:t>
                      </a:r>
                      <a:r>
                        <a:rPr lang="en-SG" sz="900" b="1" u="sng" dirty="0">
                          <a:solidFill>
                            <a:schemeClr val="accent2">
                              <a:lumMod val="75000"/>
                            </a:schemeClr>
                          </a:solidFill>
                          <a:latin typeface="Arial" panose="020B0604020202020204" pitchFamily="34" charset="0"/>
                          <a:cs typeface="Arial" panose="020B0604020202020204" pitchFamily="34" charset="0"/>
                        </a:rPr>
                        <a:t>2)</a:t>
                      </a:r>
                      <a:r>
                        <a:rPr lang="en-SG" sz="900" dirty="0">
                          <a:solidFill>
                            <a:schemeClr val="accent2">
                              <a:lumMod val="75000"/>
                            </a:schemeClr>
                          </a:solidFill>
                          <a:latin typeface="Arial" panose="020B0604020202020204" pitchFamily="34" charset="0"/>
                          <a:cs typeface="Arial" panose="020B0604020202020204" pitchFamily="34" charset="0"/>
                        </a:rPr>
                        <a:t> </a:t>
                      </a:r>
                      <a:r>
                        <a:rPr lang="en-SG" sz="900" b="0" dirty="0">
                          <a:solidFill>
                            <a:schemeClr val="accent2">
                              <a:lumMod val="75000"/>
                            </a:schemeClr>
                          </a:solidFill>
                          <a:latin typeface="Arial" panose="020B0604020202020204" pitchFamily="34" charset="0"/>
                          <a:cs typeface="Arial" panose="020B0604020202020204" pitchFamily="34" charset="0"/>
                        </a:rPr>
                        <a:t>The Monthly report for such data in a visual manner. To effectively communicate it, different charts and graphs can be used to show the % and trend of such transactions.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Data Selection &amp; Cleansing</a:t>
                      </a:r>
                    </a:p>
                    <a:p>
                      <a:r>
                        <a:rPr lang="en-US" sz="900" dirty="0">
                          <a:latin typeface="Arial" panose="020B0604020202020204" pitchFamily="34" charset="0"/>
                          <a:cs typeface="Arial" panose="020B0604020202020204" pitchFamily="34" charset="0"/>
                        </a:rPr>
                        <a:t>Which of the available data is  relevant? Do the data have to  be cleaned up?</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The available dataset from Kaggle website is relevant. It need to be cleaned up little.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Data Collection</a:t>
                      </a:r>
                    </a:p>
                    <a:p>
                      <a:r>
                        <a:rPr lang="en-US" sz="900" dirty="0">
                          <a:latin typeface="Arial" panose="020B0604020202020204" pitchFamily="34" charset="0"/>
                          <a:cs typeface="Arial" panose="020B0604020202020204" pitchFamily="34" charset="0"/>
                        </a:rPr>
                        <a:t>How and with which methods  should additionally required data  be collected? What properties has  this data to fulfil?</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No additional Data is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684741">
                <a:tc>
                  <a:txBody>
                    <a:bodyPr/>
                    <a:lstStyle/>
                    <a:p>
                      <a:r>
                        <a:rPr lang="en-US" sz="900" b="1" dirty="0">
                          <a:latin typeface="Arial" panose="020B0604020202020204" pitchFamily="34" charset="0"/>
                          <a:cs typeface="Arial" panose="020B0604020202020204" pitchFamily="34" charset="0"/>
                        </a:rPr>
                        <a:t>Data Landscape</a:t>
                      </a:r>
                    </a:p>
                    <a:p>
                      <a:r>
                        <a:rPr lang="en-US" sz="900" dirty="0">
                          <a:latin typeface="Arial" panose="020B0604020202020204" pitchFamily="34" charset="0"/>
                          <a:cs typeface="Arial" panose="020B0604020202020204" pitchFamily="34" charset="0"/>
                        </a:rPr>
                        <a:t>Which data is required for this and  which is already available? Which  additional data has to be collected?</a:t>
                      </a:r>
                    </a:p>
                    <a:p>
                      <a:endParaRPr lang="en-US" sz="900" dirty="0">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 Credit Card Transaction details are needed and it is already available on the Kaggle website.</a:t>
                      </a:r>
                    </a:p>
                    <a:p>
                      <a:endParaRPr lang="en-US" sz="900" dirty="0">
                        <a:solidFill>
                          <a:schemeClr val="accent2">
                            <a:lumMod val="75000"/>
                          </a:schemeClr>
                        </a:solidFill>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 No additional data need to be collected.</a:t>
                      </a:r>
                    </a:p>
                    <a:p>
                      <a:endParaRPr lang="en-SG" sz="9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a:txBody>
                    <a:bodyPr/>
                    <a:lstStyle/>
                    <a:p>
                      <a:r>
                        <a:rPr lang="en-US" sz="900" b="1" dirty="0">
                          <a:latin typeface="Arial" panose="020B0604020202020204" pitchFamily="34" charset="0"/>
                          <a:cs typeface="Arial" panose="020B0604020202020204" pitchFamily="34" charset="0"/>
                        </a:rPr>
                        <a:t>Software &amp; Libraries</a:t>
                      </a:r>
                    </a:p>
                    <a:p>
                      <a:r>
                        <a:rPr lang="en-US" sz="900" dirty="0">
                          <a:latin typeface="Arial" panose="020B0604020202020204" pitchFamily="34" charset="0"/>
                          <a:cs typeface="Arial" panose="020B0604020202020204" pitchFamily="34" charset="0"/>
                        </a:rPr>
                        <a:t>Which software should be used? Is  there already a standard solution?  Which libraries are used?</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Python, </a:t>
                      </a:r>
                      <a:r>
                        <a:rPr lang="en-SG" sz="900" dirty="0" err="1">
                          <a:solidFill>
                            <a:schemeClr val="accent2">
                              <a:lumMod val="75000"/>
                            </a:schemeClr>
                          </a:solidFill>
                          <a:latin typeface="Arial" panose="020B0604020202020204" pitchFamily="34" charset="0"/>
                          <a:cs typeface="Arial" panose="020B0604020202020204" pitchFamily="34" charset="0"/>
                        </a:rPr>
                        <a:t>numpy</a:t>
                      </a:r>
                      <a:r>
                        <a:rPr lang="en-SG" sz="900" dirty="0">
                          <a:solidFill>
                            <a:schemeClr val="accent2">
                              <a:lumMod val="75000"/>
                            </a:schemeClr>
                          </a:solidFill>
                          <a:latin typeface="Arial" panose="020B0604020202020204" pitchFamily="34" charset="0"/>
                          <a:cs typeface="Arial" panose="020B0604020202020204" pitchFamily="34" charset="0"/>
                        </a:rPr>
                        <a:t>, pandas, </a:t>
                      </a:r>
                      <a:r>
                        <a:rPr lang="en-SG" sz="900" dirty="0" err="1">
                          <a:solidFill>
                            <a:schemeClr val="accent2">
                              <a:lumMod val="75000"/>
                            </a:schemeClr>
                          </a:solidFill>
                          <a:latin typeface="Arial" panose="020B0604020202020204" pitchFamily="34" charset="0"/>
                          <a:cs typeface="Arial" panose="020B0604020202020204" pitchFamily="34" charset="0"/>
                        </a:rPr>
                        <a:t>sklearn</a:t>
                      </a:r>
                      <a:r>
                        <a:rPr lang="en-SG" sz="900" dirty="0">
                          <a:solidFill>
                            <a:schemeClr val="accent2">
                              <a:lumMod val="75000"/>
                            </a:schemeClr>
                          </a:solidFill>
                          <a:latin typeface="Arial" panose="020B0604020202020204" pitchFamily="34" charset="0"/>
                          <a:cs typeface="Arial" panose="020B0604020202020204" pitchFamily="34" charset="0"/>
                        </a:rPr>
                        <a:t>, matplotlib, seaborn</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Solution is available on the Kaggle itself, but we plan not to get biased with that.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vMerge="1">
                  <a:txBody>
                    <a:bodyPr/>
                    <a:lstStyle/>
                    <a:p>
                      <a:endParaRPr lang="en-SG" sz="1000" dirty="0">
                        <a:latin typeface="Arial" panose="020B0604020202020204" pitchFamily="34" charset="0"/>
                        <a:cs typeface="Arial" panose="020B0604020202020204" pitchFamily="34" charset="0"/>
                      </a:endParaRPr>
                    </a:p>
                  </a:txBody>
                  <a:tcPr/>
                </a:tc>
                <a:tc vMerge="1">
                  <a:txBody>
                    <a:bodyPr/>
                    <a:lstStyle/>
                    <a:p>
                      <a:endParaRPr lang="en-SG" sz="1000" dirty="0">
                        <a:latin typeface="Arial" panose="020B0604020202020204" pitchFamily="34" charset="0"/>
                        <a:cs typeface="Arial" panose="020B0604020202020204" pitchFamily="34" charset="0"/>
                      </a:endParaRPr>
                    </a:p>
                  </a:txBody>
                  <a:tcPr/>
                </a:tc>
                <a:tc>
                  <a:txBody>
                    <a:bodyPr/>
                    <a:lstStyle/>
                    <a:p>
                      <a:r>
                        <a:rPr lang="en-US" sz="900" b="1" dirty="0">
                          <a:latin typeface="Arial" panose="020B0604020202020204" pitchFamily="34" charset="0"/>
                          <a:cs typeface="Arial" panose="020B0604020202020204" pitchFamily="34" charset="0"/>
                        </a:rPr>
                        <a:t>Data Integration</a:t>
                      </a:r>
                    </a:p>
                    <a:p>
                      <a:r>
                        <a:rPr lang="en-US" sz="900" dirty="0">
                          <a:latin typeface="Arial" panose="020B0604020202020204" pitchFamily="34" charset="0"/>
                          <a:cs typeface="Arial" panose="020B0604020202020204" pitchFamily="34" charset="0"/>
                        </a:rPr>
                        <a:t>In which system should the data  from different sources be migrated?</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Google Drive as </a:t>
                      </a:r>
                      <a:r>
                        <a:rPr lang="en-SG" sz="900" dirty="0" err="1">
                          <a:solidFill>
                            <a:schemeClr val="accent2">
                              <a:lumMod val="75000"/>
                            </a:schemeClr>
                          </a:solidFill>
                          <a:latin typeface="Arial" panose="020B0604020202020204" pitchFamily="34" charset="0"/>
                          <a:cs typeface="Arial" panose="020B0604020202020204" pitchFamily="34" charset="0"/>
                        </a:rPr>
                        <a:t>Colab</a:t>
                      </a:r>
                      <a:r>
                        <a:rPr lang="en-SG" sz="900" dirty="0">
                          <a:solidFill>
                            <a:schemeClr val="accent2">
                              <a:lumMod val="75000"/>
                            </a:schemeClr>
                          </a:solidFill>
                          <a:latin typeface="Arial" panose="020B0604020202020204" pitchFamily="34" charset="0"/>
                          <a:cs typeface="Arial" panose="020B0604020202020204" pitchFamily="34" charset="0"/>
                        </a:rPr>
                        <a:t> need to be used because of high memory 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Explorative Data Analysis</a:t>
                      </a:r>
                    </a:p>
                    <a:p>
                      <a:r>
                        <a:rPr lang="en-US" sz="900" dirty="0">
                          <a:latin typeface="Arial" panose="020B0604020202020204" pitchFamily="34" charset="0"/>
                          <a:cs typeface="Arial" panose="020B0604020202020204" pitchFamily="34" charset="0"/>
                        </a:rPr>
                        <a:t>Are there outliers or structures to be  considered? Creation of descriptive  key figures for the first assessment  of the data.</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There are no outliers. The EDA is present in the .</a:t>
                      </a:r>
                      <a:r>
                        <a:rPr lang="en-SG" sz="900" dirty="0" err="1">
                          <a:solidFill>
                            <a:schemeClr val="accent2">
                              <a:lumMod val="75000"/>
                            </a:schemeClr>
                          </a:solidFill>
                          <a:latin typeface="Arial" panose="020B0604020202020204" pitchFamily="34" charset="0"/>
                          <a:cs typeface="Arial" panose="020B0604020202020204" pitchFamily="34" charset="0"/>
                        </a:rPr>
                        <a:t>ipynb</a:t>
                      </a:r>
                      <a:r>
                        <a:rPr lang="en-SG" sz="900" dirty="0">
                          <a:solidFill>
                            <a:schemeClr val="accent2">
                              <a:lumMod val="75000"/>
                            </a:schemeClr>
                          </a:solidFill>
                          <a:latin typeface="Arial" panose="020B0604020202020204" pitchFamily="34" charset="0"/>
                          <a:cs typeface="Arial" panose="020B0604020202020204" pitchFamily="34" charset="0"/>
                        </a:rPr>
                        <a:t>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13446" y="6637242"/>
            <a:ext cx="6096000" cy="246221"/>
          </a:xfrm>
          <a:prstGeom prst="rect">
            <a:avLst/>
          </a:prstGeom>
          <a:noFill/>
        </p:spPr>
        <p:txBody>
          <a:bodyPr wrap="square">
            <a:spAutoFit/>
          </a:bodyPr>
          <a:lstStyle/>
          <a:p>
            <a:r>
              <a:rPr lang="en-SG" sz="1000" dirty="0"/>
              <a:t>Adopted from: </a:t>
            </a:r>
            <a:r>
              <a:rPr lang="en-SG" sz="1000" dirty="0">
                <a:hlinkClick r:id="rId2">
                  <a:extLst>
                    <a:ext uri="{A12FA001-AC4F-418D-AE19-62706E023703}">
                      <ahyp:hlinkClr xmlns:ahyp="http://schemas.microsoft.com/office/drawing/2018/hyperlinkcolor" val="tx"/>
                    </a:ext>
                  </a:extLst>
                </a:hlinkClick>
              </a:rPr>
              <a:t>https://github.com/tomalytics/datasciencecanvas</a:t>
            </a:r>
            <a:endParaRPr lang="en-SG" sz="1000" dirty="0"/>
          </a:p>
        </p:txBody>
      </p:sp>
    </p:spTree>
    <p:extLst>
      <p:ext uri="{BB962C8B-B14F-4D97-AF65-F5344CB8AC3E}">
        <p14:creationId xmlns:p14="http://schemas.microsoft.com/office/powerpoint/2010/main" val="73760142"/>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FFC100-CD6E-40CC-858F-9DDB463039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c451f6-4087-4943-817c-671de9753aab"/>
    <ds:schemaRef ds:uri="74614dcc-efbe-4eda-b10f-2861d891d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114682-BC25-4105-89B6-5A10279B5A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13161</TotalTime>
  <Words>2832</Words>
  <Application>Microsoft Office PowerPoint</Application>
  <PresentationFormat>Widescreen</PresentationFormat>
  <Paragraphs>355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Graphik Bold</vt:lpstr>
      <vt:lpstr>Graphik Light</vt:lpstr>
      <vt:lpstr>Graphik Regular</vt:lpstr>
      <vt:lpstr>Graphik Semibold</vt:lpstr>
      <vt:lpstr>Graphik Thin</vt:lpstr>
      <vt:lpstr>Retrospect</vt:lpstr>
      <vt:lpstr>DA 204o: Data Science in Practice  Course Project Proposal  Credit Card Fraud Detection</vt:lpstr>
      <vt:lpstr>Problem Definition</vt:lpstr>
      <vt:lpstr>Data Collection and Preparation</vt:lpstr>
      <vt:lpstr>Proposed Methodology</vt:lpstr>
      <vt:lpstr>Implementation Plan</vt:lpstr>
      <vt:lpstr>Challenges and Risks</vt:lpstr>
      <vt:lpstr>Expected Outcome</vt:lpstr>
      <vt:lpstr>Role and Responsibilities</vt:lpstr>
      <vt:lpstr>PowerPoint Presentation</vt:lpstr>
      <vt:lpstr>Course Project Logistics</vt:lpstr>
      <vt:lpstr>Data Science Canvas</vt:lpstr>
      <vt:lpstr>Data Science Workflow</vt:lpstr>
      <vt:lpstr>Step 1: Problem Definition</vt:lpstr>
      <vt:lpstr>Reducing Customer Churn for an Online Retailer</vt:lpstr>
      <vt:lpstr>Data Science Workflow</vt:lpstr>
      <vt:lpstr>Step 2: Data Collection and Preparation</vt:lpstr>
      <vt:lpstr>Data Science Workflow</vt:lpstr>
      <vt:lpstr>Step 3: Data Exploration</vt:lpstr>
      <vt:lpstr>Data Science Workflow</vt:lpstr>
      <vt:lpstr>Model Development</vt:lpstr>
      <vt:lpstr>Data Science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Pandarasamy Arjunan</dc:creator>
  <cp:lastModifiedBy>Aditya Prasad</cp:lastModifiedBy>
  <cp:revision>1231</cp:revision>
  <dcterms:created xsi:type="dcterms:W3CDTF">2023-08-01T07:21:01Z</dcterms:created>
  <dcterms:modified xsi:type="dcterms:W3CDTF">2024-11-24T15:08:18Z</dcterms:modified>
</cp:coreProperties>
</file>