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19"/>
  </p:notesMasterIdLst>
  <p:handoutMasterIdLst>
    <p:handoutMasterId r:id="rId20"/>
  </p:handoutMasterIdLst>
  <p:sldIdLst>
    <p:sldId id="1593" r:id="rId4"/>
    <p:sldId id="1603" r:id="rId5"/>
    <p:sldId id="1578" r:id="rId6"/>
    <p:sldId id="1611" r:id="rId7"/>
    <p:sldId id="1612" r:id="rId8"/>
    <p:sldId id="1613" r:id="rId9"/>
    <p:sldId id="1614" r:id="rId10"/>
    <p:sldId id="1610" r:id="rId11"/>
    <p:sldId id="1615" r:id="rId12"/>
    <p:sldId id="1616" r:id="rId13"/>
    <p:sldId id="1607" r:id="rId14"/>
    <p:sldId id="1609" r:id="rId15"/>
    <p:sldId id="1617" r:id="rId16"/>
    <p:sldId id="1608" r:id="rId17"/>
    <p:sldId id="16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5A9"/>
    <a:srgbClr val="EDCA7F"/>
    <a:srgbClr val="8CB9C0"/>
    <a:srgbClr val="FBE0AF"/>
    <a:srgbClr val="FFCCCC"/>
    <a:srgbClr val="01B0F3"/>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33BCA-0C24-4AC6-AF9F-FAADBFF792EC}" v="41" dt="2024-09-30T14:29:02.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89" autoAdjust="0"/>
    <p:restoredTop sz="94660"/>
  </p:normalViewPr>
  <p:slideViewPr>
    <p:cSldViewPr snapToGrid="0">
      <p:cViewPr varScale="1">
        <p:scale>
          <a:sx n="106" d="100"/>
          <a:sy n="106" d="100"/>
        </p:scale>
        <p:origin x="132" y="204"/>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arasamy Arjunan" userId="f5e30e74-d283-497e-bf76-fd880089976c" providerId="ADAL" clId="{63873F6D-71B4-4BFB-B453-34B19163A8CA}"/>
    <pc:docChg chg="undo custSel addSld delSld modSld sldOrd">
      <pc:chgData name="Pandarasamy Arjunan" userId="f5e30e74-d283-497e-bf76-fd880089976c" providerId="ADAL" clId="{63873F6D-71B4-4BFB-B453-34B19163A8CA}" dt="2024-06-03T13:35:06.594" v="324" actId="20577"/>
      <pc:docMkLst>
        <pc:docMk/>
      </pc:docMkLst>
      <pc:sldChg chg="add del">
        <pc:chgData name="Pandarasamy Arjunan" userId="f5e30e74-d283-497e-bf76-fd880089976c" providerId="ADAL" clId="{63873F6D-71B4-4BFB-B453-34B19163A8CA}" dt="2024-06-03T13:20:57.764" v="52" actId="47"/>
        <pc:sldMkLst>
          <pc:docMk/>
          <pc:sldMk cId="1729574342" sldId="909"/>
        </pc:sldMkLst>
      </pc:sldChg>
      <pc:sldChg chg="add del">
        <pc:chgData name="Pandarasamy Arjunan" userId="f5e30e74-d283-497e-bf76-fd880089976c" providerId="ADAL" clId="{63873F6D-71B4-4BFB-B453-34B19163A8CA}" dt="2024-06-03T13:20:53.638" v="50" actId="47"/>
        <pc:sldMkLst>
          <pc:docMk/>
          <pc:sldMk cId="1958869058" sldId="910"/>
        </pc:sldMkLst>
      </pc:sldChg>
      <pc:sldChg chg="add del">
        <pc:chgData name="Pandarasamy Arjunan" userId="f5e30e74-d283-497e-bf76-fd880089976c" providerId="ADAL" clId="{63873F6D-71B4-4BFB-B453-34B19163A8CA}" dt="2024-06-03T13:19:51.443" v="40" actId="47"/>
        <pc:sldMkLst>
          <pc:docMk/>
          <pc:sldMk cId="3221881389" sldId="914"/>
        </pc:sldMkLst>
      </pc:sldChg>
      <pc:sldChg chg="delSp add mod">
        <pc:chgData name="Pandarasamy Arjunan" userId="f5e30e74-d283-497e-bf76-fd880089976c" providerId="ADAL" clId="{63873F6D-71B4-4BFB-B453-34B19163A8CA}" dt="2024-06-03T13:21:45.458" v="58" actId="478"/>
        <pc:sldMkLst>
          <pc:docMk/>
          <pc:sldMk cId="832691509" sldId="920"/>
        </pc:sldMkLst>
        <pc:spChg chg="del">
          <ac:chgData name="Pandarasamy Arjunan" userId="f5e30e74-d283-497e-bf76-fd880089976c" providerId="ADAL" clId="{63873F6D-71B4-4BFB-B453-34B19163A8CA}" dt="2024-06-03T13:21:45.458" v="58" actId="478"/>
          <ac:spMkLst>
            <pc:docMk/>
            <pc:sldMk cId="832691509" sldId="920"/>
            <ac:spMk id="4" creationId="{ECF36E9E-C580-1E79-8E89-494BD8B636AB}"/>
          </ac:spMkLst>
        </pc:spChg>
      </pc:sldChg>
      <pc:sldChg chg="add">
        <pc:chgData name="Pandarasamy Arjunan" userId="f5e30e74-d283-497e-bf76-fd880089976c" providerId="ADAL" clId="{63873F6D-71B4-4BFB-B453-34B19163A8CA}" dt="2024-06-03T13:19:22.844" v="2"/>
        <pc:sldMkLst>
          <pc:docMk/>
          <pc:sldMk cId="3599380595" sldId="922"/>
        </pc:sldMkLst>
      </pc:sldChg>
      <pc:sldChg chg="delSp add del mod">
        <pc:chgData name="Pandarasamy Arjunan" userId="f5e30e74-d283-497e-bf76-fd880089976c" providerId="ADAL" clId="{63873F6D-71B4-4BFB-B453-34B19163A8CA}" dt="2024-06-03T13:24:18.088" v="64" actId="47"/>
        <pc:sldMkLst>
          <pc:docMk/>
          <pc:sldMk cId="2679974496" sldId="927"/>
        </pc:sldMkLst>
        <pc:spChg chg="del">
          <ac:chgData name="Pandarasamy Arjunan" userId="f5e30e74-d283-497e-bf76-fd880089976c" providerId="ADAL" clId="{63873F6D-71B4-4BFB-B453-34B19163A8CA}" dt="2024-06-03T13:21:06.040" v="53" actId="478"/>
          <ac:spMkLst>
            <pc:docMk/>
            <pc:sldMk cId="2679974496" sldId="927"/>
            <ac:spMk id="4" creationId="{E6418E54-B0E8-B81E-55E7-3152FC824E91}"/>
          </ac:spMkLst>
        </pc:spChg>
      </pc:sldChg>
      <pc:sldChg chg="modSp mod ord modAnim">
        <pc:chgData name="Pandarasamy Arjunan" userId="f5e30e74-d283-497e-bf76-fd880089976c" providerId="ADAL" clId="{63873F6D-71B4-4BFB-B453-34B19163A8CA}" dt="2024-06-03T13:29:16.214" v="108" actId="27636"/>
        <pc:sldMkLst>
          <pc:docMk/>
          <pc:sldMk cId="3240606295" sldId="928"/>
        </pc:sldMkLst>
        <pc:spChg chg="mod">
          <ac:chgData name="Pandarasamy Arjunan" userId="f5e30e74-d283-497e-bf76-fd880089976c" providerId="ADAL" clId="{63873F6D-71B4-4BFB-B453-34B19163A8CA}" dt="2024-06-03T13:29:16.214" v="108" actId="27636"/>
          <ac:spMkLst>
            <pc:docMk/>
            <pc:sldMk cId="3240606295" sldId="928"/>
            <ac:spMk id="2" creationId="{98ACDB7B-9588-B7B4-03DE-A858C92EF7DF}"/>
          </ac:spMkLst>
        </pc:spChg>
      </pc:sldChg>
      <pc:sldChg chg="del">
        <pc:chgData name="Pandarasamy Arjunan" userId="f5e30e74-d283-497e-bf76-fd880089976c" providerId="ADAL" clId="{63873F6D-71B4-4BFB-B453-34B19163A8CA}" dt="2024-06-03T13:20:51.865" v="49" actId="47"/>
        <pc:sldMkLst>
          <pc:docMk/>
          <pc:sldMk cId="868306819" sldId="930"/>
        </pc:sldMkLst>
      </pc:sldChg>
      <pc:sldChg chg="del">
        <pc:chgData name="Pandarasamy Arjunan" userId="f5e30e74-d283-497e-bf76-fd880089976c" providerId="ADAL" clId="{63873F6D-71B4-4BFB-B453-34B19163A8CA}" dt="2024-06-03T13:20:07.391" v="43" actId="47"/>
        <pc:sldMkLst>
          <pc:docMk/>
          <pc:sldMk cId="707463563" sldId="931"/>
        </pc:sldMkLst>
      </pc:sldChg>
      <pc:sldChg chg="del">
        <pc:chgData name="Pandarasamy Arjunan" userId="f5e30e74-d283-497e-bf76-fd880089976c" providerId="ADAL" clId="{63873F6D-71B4-4BFB-B453-34B19163A8CA}" dt="2024-06-03T13:24:13.904" v="62" actId="47"/>
        <pc:sldMkLst>
          <pc:docMk/>
          <pc:sldMk cId="3876222748" sldId="932"/>
        </pc:sldMkLst>
      </pc:sldChg>
      <pc:sldChg chg="del">
        <pc:chgData name="Pandarasamy Arjunan" userId="f5e30e74-d283-497e-bf76-fd880089976c" providerId="ADAL" clId="{63873F6D-71B4-4BFB-B453-34B19163A8CA}" dt="2024-06-03T13:20:50.173" v="48" actId="47"/>
        <pc:sldMkLst>
          <pc:docMk/>
          <pc:sldMk cId="47395821" sldId="933"/>
        </pc:sldMkLst>
      </pc:sldChg>
      <pc:sldChg chg="del">
        <pc:chgData name="Pandarasamy Arjunan" userId="f5e30e74-d283-497e-bf76-fd880089976c" providerId="ADAL" clId="{63873F6D-71B4-4BFB-B453-34B19163A8CA}" dt="2024-06-03T13:24:15.578" v="63" actId="47"/>
        <pc:sldMkLst>
          <pc:docMk/>
          <pc:sldMk cId="32520400" sldId="935"/>
        </pc:sldMkLst>
      </pc:sldChg>
      <pc:sldChg chg="del">
        <pc:chgData name="Pandarasamy Arjunan" userId="f5e30e74-d283-497e-bf76-fd880089976c" providerId="ADAL" clId="{63873F6D-71B4-4BFB-B453-34B19163A8CA}" dt="2024-06-03T13:20:28.951" v="46" actId="47"/>
        <pc:sldMkLst>
          <pc:docMk/>
          <pc:sldMk cId="2894255990" sldId="1379"/>
        </pc:sldMkLst>
      </pc:sldChg>
      <pc:sldChg chg="del">
        <pc:chgData name="Pandarasamy Arjunan" userId="f5e30e74-d283-497e-bf76-fd880089976c" providerId="ADAL" clId="{63873F6D-71B4-4BFB-B453-34B19163A8CA}" dt="2024-06-03T13:20:30.918" v="47" actId="47"/>
        <pc:sldMkLst>
          <pc:docMk/>
          <pc:sldMk cId="3669547049" sldId="1383"/>
        </pc:sldMkLst>
      </pc:sldChg>
      <pc:sldChg chg="add del">
        <pc:chgData name="Pandarasamy Arjunan" userId="f5e30e74-d283-497e-bf76-fd880089976c" providerId="ADAL" clId="{63873F6D-71B4-4BFB-B453-34B19163A8CA}" dt="2024-06-03T13:29:34.291" v="109" actId="47"/>
        <pc:sldMkLst>
          <pc:docMk/>
          <pc:sldMk cId="1800193327" sldId="1384"/>
        </pc:sldMkLst>
      </pc:sldChg>
      <pc:sldChg chg="modSp mod">
        <pc:chgData name="Pandarasamy Arjunan" userId="f5e30e74-d283-497e-bf76-fd880089976c" providerId="ADAL" clId="{63873F6D-71B4-4BFB-B453-34B19163A8CA}" dt="2024-06-03T13:22:19.573" v="61" actId="20577"/>
        <pc:sldMkLst>
          <pc:docMk/>
          <pc:sldMk cId="838733672" sldId="1385"/>
        </pc:sldMkLst>
        <pc:spChg chg="mod">
          <ac:chgData name="Pandarasamy Arjunan" userId="f5e30e74-d283-497e-bf76-fd880089976c" providerId="ADAL" clId="{63873F6D-71B4-4BFB-B453-34B19163A8CA}" dt="2024-06-03T13:22:19.573" v="61" actId="20577"/>
          <ac:spMkLst>
            <pc:docMk/>
            <pc:sldMk cId="838733672" sldId="1385"/>
            <ac:spMk id="5" creationId="{62BFB357-27F2-CAB3-DB8A-349B06BE1AF8}"/>
          </ac:spMkLst>
        </pc:spChg>
      </pc:sldChg>
      <pc:sldChg chg="add del">
        <pc:chgData name="Pandarasamy Arjunan" userId="f5e30e74-d283-497e-bf76-fd880089976c" providerId="ADAL" clId="{63873F6D-71B4-4BFB-B453-34B19163A8CA}" dt="2024-06-03T13:20:55.379" v="51" actId="47"/>
        <pc:sldMkLst>
          <pc:docMk/>
          <pc:sldMk cId="1868317284" sldId="1386"/>
        </pc:sldMkLst>
      </pc:sldChg>
      <pc:sldChg chg="delSp add del mod">
        <pc:chgData name="Pandarasamy Arjunan" userId="f5e30e74-d283-497e-bf76-fd880089976c" providerId="ADAL" clId="{63873F6D-71B4-4BFB-B453-34B19163A8CA}" dt="2024-06-03T13:24:23.589" v="65" actId="47"/>
        <pc:sldMkLst>
          <pc:docMk/>
          <pc:sldMk cId="2300813458" sldId="1387"/>
        </pc:sldMkLst>
        <pc:spChg chg="del">
          <ac:chgData name="Pandarasamy Arjunan" userId="f5e30e74-d283-497e-bf76-fd880089976c" providerId="ADAL" clId="{63873F6D-71B4-4BFB-B453-34B19163A8CA}" dt="2024-06-03T13:21:10.119" v="54" actId="478"/>
          <ac:spMkLst>
            <pc:docMk/>
            <pc:sldMk cId="2300813458" sldId="1387"/>
            <ac:spMk id="2" creationId="{C6B59619-792C-1698-3731-0AAFE814F6F0}"/>
          </ac:spMkLst>
        </pc:spChg>
      </pc:sldChg>
      <pc:sldChg chg="delSp add mod">
        <pc:chgData name="Pandarasamy Arjunan" userId="f5e30e74-d283-497e-bf76-fd880089976c" providerId="ADAL" clId="{63873F6D-71B4-4BFB-B453-34B19163A8CA}" dt="2024-06-03T13:21:39.194" v="56" actId="478"/>
        <pc:sldMkLst>
          <pc:docMk/>
          <pc:sldMk cId="2770189220" sldId="1388"/>
        </pc:sldMkLst>
        <pc:spChg chg="del">
          <ac:chgData name="Pandarasamy Arjunan" userId="f5e30e74-d283-497e-bf76-fd880089976c" providerId="ADAL" clId="{63873F6D-71B4-4BFB-B453-34B19163A8CA}" dt="2024-06-03T13:21:39.194" v="56" actId="478"/>
          <ac:spMkLst>
            <pc:docMk/>
            <pc:sldMk cId="2770189220" sldId="1388"/>
            <ac:spMk id="6" creationId="{76F70D34-6657-76EF-4454-E3FAFDA87E34}"/>
          </ac:spMkLst>
        </pc:spChg>
      </pc:sldChg>
      <pc:sldChg chg="delSp add mod">
        <pc:chgData name="Pandarasamy Arjunan" userId="f5e30e74-d283-497e-bf76-fd880089976c" providerId="ADAL" clId="{63873F6D-71B4-4BFB-B453-34B19163A8CA}" dt="2024-06-03T13:21:42.451" v="57" actId="478"/>
        <pc:sldMkLst>
          <pc:docMk/>
          <pc:sldMk cId="3713950961" sldId="1389"/>
        </pc:sldMkLst>
        <pc:spChg chg="del">
          <ac:chgData name="Pandarasamy Arjunan" userId="f5e30e74-d283-497e-bf76-fd880089976c" providerId="ADAL" clId="{63873F6D-71B4-4BFB-B453-34B19163A8CA}" dt="2024-06-03T13:21:42.451" v="57" actId="478"/>
          <ac:spMkLst>
            <pc:docMk/>
            <pc:sldMk cId="3713950961" sldId="1389"/>
            <ac:spMk id="6" creationId="{76F70D34-6657-76EF-4454-E3FAFDA87E34}"/>
          </ac:spMkLst>
        </pc:spChg>
      </pc:sldChg>
      <pc:sldChg chg="add">
        <pc:chgData name="Pandarasamy Arjunan" userId="f5e30e74-d283-497e-bf76-fd880089976c" providerId="ADAL" clId="{63873F6D-71B4-4BFB-B453-34B19163A8CA}" dt="2024-06-03T13:19:22.844" v="2"/>
        <pc:sldMkLst>
          <pc:docMk/>
          <pc:sldMk cId="4207757957" sldId="1390"/>
        </pc:sldMkLst>
      </pc:sldChg>
      <pc:sldChg chg="add del">
        <pc:chgData name="Pandarasamy Arjunan" userId="f5e30e74-d283-497e-bf76-fd880089976c" providerId="ADAL" clId="{63873F6D-71B4-4BFB-B453-34B19163A8CA}" dt="2024-06-03T13:30:41.799" v="110" actId="47"/>
        <pc:sldMkLst>
          <pc:docMk/>
          <pc:sldMk cId="2608388328" sldId="1391"/>
        </pc:sldMkLst>
      </pc:sldChg>
      <pc:sldChg chg="add">
        <pc:chgData name="Pandarasamy Arjunan" userId="f5e30e74-d283-497e-bf76-fd880089976c" providerId="ADAL" clId="{63873F6D-71B4-4BFB-B453-34B19163A8CA}" dt="2024-06-03T13:19:22.844" v="2"/>
        <pc:sldMkLst>
          <pc:docMk/>
          <pc:sldMk cId="847103792" sldId="1392"/>
        </pc:sldMkLst>
      </pc:sldChg>
      <pc:sldChg chg="add">
        <pc:chgData name="Pandarasamy Arjunan" userId="f5e30e74-d283-497e-bf76-fd880089976c" providerId="ADAL" clId="{63873F6D-71B4-4BFB-B453-34B19163A8CA}" dt="2024-06-03T13:19:22.844" v="2"/>
        <pc:sldMkLst>
          <pc:docMk/>
          <pc:sldMk cId="651013209" sldId="1393"/>
        </pc:sldMkLst>
      </pc:sldChg>
      <pc:sldChg chg="add">
        <pc:chgData name="Pandarasamy Arjunan" userId="f5e30e74-d283-497e-bf76-fd880089976c" providerId="ADAL" clId="{63873F6D-71B4-4BFB-B453-34B19163A8CA}" dt="2024-06-03T13:19:22.844" v="2"/>
        <pc:sldMkLst>
          <pc:docMk/>
          <pc:sldMk cId="3095556702" sldId="1394"/>
        </pc:sldMkLst>
      </pc:sldChg>
      <pc:sldChg chg="add">
        <pc:chgData name="Pandarasamy Arjunan" userId="f5e30e74-d283-497e-bf76-fd880089976c" providerId="ADAL" clId="{63873F6D-71B4-4BFB-B453-34B19163A8CA}" dt="2024-06-03T13:21:25.647" v="55"/>
        <pc:sldMkLst>
          <pc:docMk/>
          <pc:sldMk cId="148079682" sldId="1395"/>
        </pc:sldMkLst>
      </pc:sldChg>
      <pc:sldChg chg="modSp add mod modAnim">
        <pc:chgData name="Pandarasamy Arjunan" userId="f5e30e74-d283-497e-bf76-fd880089976c" providerId="ADAL" clId="{63873F6D-71B4-4BFB-B453-34B19163A8CA}" dt="2024-06-03T13:35:06.594" v="324" actId="20577"/>
        <pc:sldMkLst>
          <pc:docMk/>
          <pc:sldMk cId="1065781427" sldId="1396"/>
        </pc:sldMkLst>
        <pc:spChg chg="mod">
          <ac:chgData name="Pandarasamy Arjunan" userId="f5e30e74-d283-497e-bf76-fd880089976c" providerId="ADAL" clId="{63873F6D-71B4-4BFB-B453-34B19163A8CA}" dt="2024-06-03T13:35:06.594" v="324" actId="20577"/>
          <ac:spMkLst>
            <pc:docMk/>
            <pc:sldMk cId="1065781427" sldId="1396"/>
            <ac:spMk id="2" creationId="{98ACDB7B-9588-B7B4-03DE-A858C92EF7DF}"/>
          </ac:spMkLst>
        </pc:spChg>
        <pc:spChg chg="mod">
          <ac:chgData name="Pandarasamy Arjunan" userId="f5e30e74-d283-497e-bf76-fd880089976c" providerId="ADAL" clId="{63873F6D-71B4-4BFB-B453-34B19163A8CA}" dt="2024-06-03T13:31:47.128" v="120" actId="20577"/>
          <ac:spMkLst>
            <pc:docMk/>
            <pc:sldMk cId="1065781427" sldId="1396"/>
            <ac:spMk id="3" creationId="{DBF8BDF7-4005-5FD5-D0C5-DF61F5CD1F70}"/>
          </ac:spMkLst>
        </pc:spChg>
      </pc:sldChg>
    </pc:docChg>
  </pc:docChgLst>
  <pc:docChgLst>
    <pc:chgData name="Pandarasamy Arjunan" userId="f5e30e74-d283-497e-bf76-fd880089976c" providerId="ADAL" clId="{EB9B4798-8FDB-467C-81B7-7B963A72CD3F}"/>
    <pc:docChg chg="undo custSel addSld delSld modSld">
      <pc:chgData name="Pandarasamy Arjunan" userId="f5e30e74-d283-497e-bf76-fd880089976c" providerId="ADAL" clId="{EB9B4798-8FDB-467C-81B7-7B963A72CD3F}" dt="2024-04-12T14:46:00.835" v="128" actId="404"/>
      <pc:docMkLst>
        <pc:docMk/>
      </pc:docMkLst>
      <pc:sldChg chg="del">
        <pc:chgData name="Pandarasamy Arjunan" userId="f5e30e74-d283-497e-bf76-fd880089976c" providerId="ADAL" clId="{EB9B4798-8FDB-467C-81B7-7B963A72CD3F}" dt="2024-04-12T14:36:14.039" v="38" actId="47"/>
        <pc:sldMkLst>
          <pc:docMk/>
          <pc:sldMk cId="1034922051" sldId="273"/>
        </pc:sldMkLst>
      </pc:sldChg>
      <pc:sldChg chg="addSp delSp modSp add mod setBg modClrScheme chgLayout">
        <pc:chgData name="Pandarasamy Arjunan" userId="f5e30e74-d283-497e-bf76-fd880089976c" providerId="ADAL" clId="{EB9B4798-8FDB-467C-81B7-7B963A72CD3F}" dt="2024-04-12T14:46:00.835" v="128" actId="404"/>
        <pc:sldMkLst>
          <pc:docMk/>
          <pc:sldMk cId="4112437803" sldId="912"/>
        </pc:sldMkLst>
        <pc:spChg chg="mod ord">
          <ac:chgData name="Pandarasamy Arjunan" userId="f5e30e74-d283-497e-bf76-fd880089976c" providerId="ADAL" clId="{EB9B4798-8FDB-467C-81B7-7B963A72CD3F}" dt="2024-04-12T14:36:31.055" v="41" actId="700"/>
          <ac:spMkLst>
            <pc:docMk/>
            <pc:sldMk cId="4112437803" sldId="912"/>
            <ac:spMk id="5" creationId="{62BFB357-27F2-CAB3-DB8A-349B06BE1AF8}"/>
          </ac:spMkLst>
        </pc:spChg>
        <pc:spChg chg="mod ord">
          <ac:chgData name="Pandarasamy Arjunan" userId="f5e30e74-d283-497e-bf76-fd880089976c" providerId="ADAL" clId="{EB9B4798-8FDB-467C-81B7-7B963A72CD3F}" dt="2024-04-12T14:46:00.835" v="128" actId="404"/>
          <ac:spMkLst>
            <pc:docMk/>
            <pc:sldMk cId="4112437803" sldId="912"/>
            <ac:spMk id="6" creationId="{E0DA5462-5AF1-0B45-7440-020F4F040A94}"/>
          </ac:spMkLst>
        </pc:spChg>
        <pc:spChg chg="del mod">
          <ac:chgData name="Pandarasamy Arjunan" userId="f5e30e74-d283-497e-bf76-fd880089976c" providerId="ADAL" clId="{EB9B4798-8FDB-467C-81B7-7B963A72CD3F}" dt="2024-04-12T14:45:45.151" v="126" actId="478"/>
          <ac:spMkLst>
            <pc:docMk/>
            <pc:sldMk cId="4112437803" sldId="912"/>
            <ac:spMk id="8" creationId="{50704D11-4A51-A00E-BE9F-6AF18753A5F2}"/>
          </ac:spMkLst>
        </pc:spChg>
        <pc:spChg chg="del mod">
          <ac:chgData name="Pandarasamy Arjunan" userId="f5e30e74-d283-497e-bf76-fd880089976c" providerId="ADAL" clId="{EB9B4798-8FDB-467C-81B7-7B963A72CD3F}" dt="2024-04-12T14:37:10.659" v="46" actId="478"/>
          <ac:spMkLst>
            <pc:docMk/>
            <pc:sldMk cId="4112437803" sldId="912"/>
            <ac:spMk id="9" creationId="{ECE74AE9-A268-7F49-1A72-8F5E6D2B2183}"/>
          </ac:spMkLst>
        </pc:spChg>
        <pc:picChg chg="del mod">
          <ac:chgData name="Pandarasamy Arjunan" userId="f5e30e74-d283-497e-bf76-fd880089976c" providerId="ADAL" clId="{EB9B4798-8FDB-467C-81B7-7B963A72CD3F}" dt="2024-04-12T14:39:21.414" v="61" actId="478"/>
          <ac:picMkLst>
            <pc:docMk/>
            <pc:sldMk cId="4112437803" sldId="912"/>
            <ac:picMk id="2" creationId="{D40571C1-9C9C-FE3A-E5E7-4CE6BA3CD18B}"/>
          </ac:picMkLst>
        </pc:picChg>
        <pc:picChg chg="del mod">
          <ac:chgData name="Pandarasamy Arjunan" userId="f5e30e74-d283-497e-bf76-fd880089976c" providerId="ADAL" clId="{EB9B4798-8FDB-467C-81B7-7B963A72CD3F}" dt="2024-04-12T14:37:07.602" v="45" actId="478"/>
          <ac:picMkLst>
            <pc:docMk/>
            <pc:sldMk cId="4112437803" sldId="912"/>
            <ac:picMk id="4" creationId="{19AB35FF-C5FD-5E9E-285B-B514027BE6C6}"/>
          </ac:picMkLst>
        </pc:picChg>
        <pc:picChg chg="add del mod">
          <ac:chgData name="Pandarasamy Arjunan" userId="f5e30e74-d283-497e-bf76-fd880089976c" providerId="ADAL" clId="{EB9B4798-8FDB-467C-81B7-7B963A72CD3F}" dt="2024-04-12T14:39:02.644" v="59" actId="478"/>
          <ac:picMkLst>
            <pc:docMk/>
            <pc:sldMk cId="4112437803" sldId="912"/>
            <ac:picMk id="1026" creationId="{C7935CB4-E490-7CE9-AD2B-82CDA29A6AB3}"/>
          </ac:picMkLst>
        </pc:picChg>
        <pc:picChg chg="add del mod">
          <ac:chgData name="Pandarasamy Arjunan" userId="f5e30e74-d283-497e-bf76-fd880089976c" providerId="ADAL" clId="{EB9B4798-8FDB-467C-81B7-7B963A72CD3F}" dt="2024-04-12T14:44:09.544" v="103" actId="478"/>
          <ac:picMkLst>
            <pc:docMk/>
            <pc:sldMk cId="4112437803" sldId="912"/>
            <ac:picMk id="1028" creationId="{63FD4B1E-AE61-91F7-6CEE-C2FAB8BDADF6}"/>
          </ac:picMkLst>
        </pc:picChg>
        <pc:picChg chg="add mod">
          <ac:chgData name="Pandarasamy Arjunan" userId="f5e30e74-d283-497e-bf76-fd880089976c" providerId="ADAL" clId="{EB9B4798-8FDB-467C-81B7-7B963A72CD3F}" dt="2024-04-12T14:45:11.461" v="117" actId="1076"/>
          <ac:picMkLst>
            <pc:docMk/>
            <pc:sldMk cId="4112437803" sldId="912"/>
            <ac:picMk id="1030" creationId="{D3E81A4C-F5FA-837F-A4BE-59A4EBDF1955}"/>
          </ac:picMkLst>
        </pc:picChg>
      </pc:sldChg>
    </pc:docChg>
  </pc:docChgLst>
  <pc:docChgLst>
    <pc:chgData name="Pandarasamy Arjunan" userId="f5e30e74-d283-497e-bf76-fd880089976c" providerId="ADAL" clId="{624D5791-A0B8-4020-9561-4AB021ECBB35}"/>
    <pc:docChg chg="undo custSel addSld delSld modSld sldOrd modMainMaster">
      <pc:chgData name="Pandarasamy Arjunan" userId="f5e30e74-d283-497e-bf76-fd880089976c" providerId="ADAL" clId="{624D5791-A0B8-4020-9561-4AB021ECBB35}" dt="2024-08-05T14:41:57.532" v="408" actId="113"/>
      <pc:docMkLst>
        <pc:docMk/>
      </pc:docMkLst>
      <pc:sldChg chg="setBg">
        <pc:chgData name="Pandarasamy Arjunan" userId="f5e30e74-d283-497e-bf76-fd880089976c" providerId="ADAL" clId="{624D5791-A0B8-4020-9561-4AB021ECBB35}" dt="2024-08-05T11:51:09.451" v="61"/>
        <pc:sldMkLst>
          <pc:docMk/>
          <pc:sldMk cId="3681237279" sldId="838"/>
        </pc:sldMkLst>
      </pc:sldChg>
      <pc:sldChg chg="del">
        <pc:chgData name="Pandarasamy Arjunan" userId="f5e30e74-d283-497e-bf76-fd880089976c" providerId="ADAL" clId="{624D5791-A0B8-4020-9561-4AB021ECBB35}" dt="2024-08-05T11:50:33.012" v="57" actId="47"/>
        <pc:sldMkLst>
          <pc:docMk/>
          <pc:sldMk cId="3085428435" sldId="908"/>
        </pc:sldMkLst>
      </pc:sldChg>
      <pc:sldChg chg="modSp mod ord modAnim">
        <pc:chgData name="Pandarasamy Arjunan" userId="f5e30e74-d283-497e-bf76-fd880089976c" providerId="ADAL" clId="{624D5791-A0B8-4020-9561-4AB021ECBB35}" dt="2024-08-05T14:39:25.285" v="397" actId="113"/>
        <pc:sldMkLst>
          <pc:docMk/>
          <pc:sldMk cId="1323107845" sldId="911"/>
        </pc:sldMkLst>
        <pc:spChg chg="mod">
          <ac:chgData name="Pandarasamy Arjunan" userId="f5e30e74-d283-497e-bf76-fd880089976c" providerId="ADAL" clId="{624D5791-A0B8-4020-9561-4AB021ECBB35}" dt="2024-08-05T14:39:25.285" v="397" actId="113"/>
          <ac:spMkLst>
            <pc:docMk/>
            <pc:sldMk cId="1323107845" sldId="911"/>
            <ac:spMk id="2" creationId="{98ACDB7B-9588-B7B4-03DE-A858C92EF7DF}"/>
          </ac:spMkLst>
        </pc:spChg>
        <pc:spChg chg="mod">
          <ac:chgData name="Pandarasamy Arjunan" userId="f5e30e74-d283-497e-bf76-fd880089976c" providerId="ADAL" clId="{624D5791-A0B8-4020-9561-4AB021ECBB35}" dt="2024-08-05T11:54:54.301" v="103" actId="207"/>
          <ac:spMkLst>
            <pc:docMk/>
            <pc:sldMk cId="1323107845" sldId="911"/>
            <ac:spMk id="3" creationId="{DBF8BDF7-4005-5FD5-D0C5-DF61F5CD1F70}"/>
          </ac:spMkLst>
        </pc:spChg>
      </pc:sldChg>
      <pc:sldChg chg="del">
        <pc:chgData name="Pandarasamy Arjunan" userId="f5e30e74-d283-497e-bf76-fd880089976c" providerId="ADAL" clId="{624D5791-A0B8-4020-9561-4AB021ECBB35}" dt="2024-08-05T11:50:13.099" v="56" actId="47"/>
        <pc:sldMkLst>
          <pc:docMk/>
          <pc:sldMk cId="3805245108" sldId="913"/>
        </pc:sldMkLst>
      </pc:sldChg>
      <pc:sldChg chg="del">
        <pc:chgData name="Pandarasamy Arjunan" userId="f5e30e74-d283-497e-bf76-fd880089976c" providerId="ADAL" clId="{624D5791-A0B8-4020-9561-4AB021ECBB35}" dt="2024-08-05T11:57:29.822" v="122" actId="47"/>
        <pc:sldMkLst>
          <pc:docMk/>
          <pc:sldMk cId="2636906393" sldId="915"/>
        </pc:sldMkLst>
      </pc:sldChg>
      <pc:sldChg chg="del">
        <pc:chgData name="Pandarasamy Arjunan" userId="f5e30e74-d283-497e-bf76-fd880089976c" providerId="ADAL" clId="{624D5791-A0B8-4020-9561-4AB021ECBB35}" dt="2024-08-05T11:57:31.098" v="123" actId="47"/>
        <pc:sldMkLst>
          <pc:docMk/>
          <pc:sldMk cId="4165620617" sldId="916"/>
        </pc:sldMkLst>
      </pc:sldChg>
      <pc:sldChg chg="del">
        <pc:chgData name="Pandarasamy Arjunan" userId="f5e30e74-d283-497e-bf76-fd880089976c" providerId="ADAL" clId="{624D5791-A0B8-4020-9561-4AB021ECBB35}" dt="2024-08-05T11:50:33.012" v="57" actId="47"/>
        <pc:sldMkLst>
          <pc:docMk/>
          <pc:sldMk cId="1572242678" sldId="918"/>
        </pc:sldMkLst>
      </pc:sldChg>
      <pc:sldChg chg="modSp mod">
        <pc:chgData name="Pandarasamy Arjunan" userId="f5e30e74-d283-497e-bf76-fd880089976c" providerId="ADAL" clId="{624D5791-A0B8-4020-9561-4AB021ECBB35}" dt="2024-08-05T12:03:57.476" v="346" actId="207"/>
        <pc:sldMkLst>
          <pc:docMk/>
          <pc:sldMk cId="2156042574" sldId="919"/>
        </pc:sldMkLst>
        <pc:spChg chg="mod">
          <ac:chgData name="Pandarasamy Arjunan" userId="f5e30e74-d283-497e-bf76-fd880089976c" providerId="ADAL" clId="{624D5791-A0B8-4020-9561-4AB021ECBB35}" dt="2024-08-05T12:03:57.476" v="346" actId="207"/>
          <ac:spMkLst>
            <pc:docMk/>
            <pc:sldMk cId="2156042574" sldId="919"/>
            <ac:spMk id="6" creationId="{7E25EC51-F978-518C-F17B-FEB5E2A8438B}"/>
          </ac:spMkLst>
        </pc:spChg>
      </pc:sldChg>
      <pc:sldChg chg="modSp mod">
        <pc:chgData name="Pandarasamy Arjunan" userId="f5e30e74-d283-497e-bf76-fd880089976c" providerId="ADAL" clId="{624D5791-A0B8-4020-9561-4AB021ECBB35}" dt="2024-08-05T12:04:34.558" v="351" actId="207"/>
        <pc:sldMkLst>
          <pc:docMk/>
          <pc:sldMk cId="832691509" sldId="920"/>
        </pc:sldMkLst>
        <pc:spChg chg="mod">
          <ac:chgData name="Pandarasamy Arjunan" userId="f5e30e74-d283-497e-bf76-fd880089976c" providerId="ADAL" clId="{624D5791-A0B8-4020-9561-4AB021ECBB35}" dt="2024-08-05T12:04:34.558" v="351" actId="207"/>
          <ac:spMkLst>
            <pc:docMk/>
            <pc:sldMk cId="832691509" sldId="920"/>
            <ac:spMk id="3" creationId="{8998F912-4E80-2DC1-6170-7C13F572610E}"/>
          </ac:spMkLst>
        </pc:spChg>
      </pc:sldChg>
      <pc:sldChg chg="modSp mod ord modAnim">
        <pc:chgData name="Pandarasamy Arjunan" userId="f5e30e74-d283-497e-bf76-fd880089976c" providerId="ADAL" clId="{624D5791-A0B8-4020-9561-4AB021ECBB35}" dt="2024-08-05T14:41:38.694" v="404" actId="113"/>
        <pc:sldMkLst>
          <pc:docMk/>
          <pc:sldMk cId="1046929287" sldId="921"/>
        </pc:sldMkLst>
        <pc:spChg chg="mod">
          <ac:chgData name="Pandarasamy Arjunan" userId="f5e30e74-d283-497e-bf76-fd880089976c" providerId="ADAL" clId="{624D5791-A0B8-4020-9561-4AB021ECBB35}" dt="2024-08-05T11:56:52.073" v="120" actId="207"/>
          <ac:spMkLst>
            <pc:docMk/>
            <pc:sldMk cId="1046929287" sldId="921"/>
            <ac:spMk id="8" creationId="{2D62B7CA-2E81-3E7A-4178-D85ECE58B860}"/>
          </ac:spMkLst>
        </pc:spChg>
        <pc:spChg chg="mod">
          <ac:chgData name="Pandarasamy Arjunan" userId="f5e30e74-d283-497e-bf76-fd880089976c" providerId="ADAL" clId="{624D5791-A0B8-4020-9561-4AB021ECBB35}" dt="2024-08-05T14:41:38.694" v="404" actId="113"/>
          <ac:spMkLst>
            <pc:docMk/>
            <pc:sldMk cId="1046929287" sldId="921"/>
            <ac:spMk id="9" creationId="{47C04683-9D26-7720-A3F1-12D7D1DDB243}"/>
          </ac:spMkLst>
        </pc:spChg>
      </pc:sldChg>
      <pc:sldChg chg="modSp mod">
        <pc:chgData name="Pandarasamy Arjunan" userId="f5e30e74-d283-497e-bf76-fd880089976c" providerId="ADAL" clId="{624D5791-A0B8-4020-9561-4AB021ECBB35}" dt="2024-08-05T12:04:42.620" v="353" actId="207"/>
        <pc:sldMkLst>
          <pc:docMk/>
          <pc:sldMk cId="3599380595" sldId="922"/>
        </pc:sldMkLst>
        <pc:spChg chg="mod">
          <ac:chgData name="Pandarasamy Arjunan" userId="f5e30e74-d283-497e-bf76-fd880089976c" providerId="ADAL" clId="{624D5791-A0B8-4020-9561-4AB021ECBB35}" dt="2024-08-05T12:04:42.620" v="353" actId="207"/>
          <ac:spMkLst>
            <pc:docMk/>
            <pc:sldMk cId="3599380595" sldId="922"/>
            <ac:spMk id="3" creationId="{8998F912-4E80-2DC1-6170-7C13F572610E}"/>
          </ac:spMkLst>
        </pc:spChg>
      </pc:sldChg>
      <pc:sldChg chg="del">
        <pc:chgData name="Pandarasamy Arjunan" userId="f5e30e74-d283-497e-bf76-fd880089976c" providerId="ADAL" clId="{624D5791-A0B8-4020-9561-4AB021ECBB35}" dt="2024-08-05T11:50:33.012" v="57" actId="47"/>
        <pc:sldMkLst>
          <pc:docMk/>
          <pc:sldMk cId="2246934440" sldId="923"/>
        </pc:sldMkLst>
      </pc:sldChg>
      <pc:sldChg chg="del">
        <pc:chgData name="Pandarasamy Arjunan" userId="f5e30e74-d283-497e-bf76-fd880089976c" providerId="ADAL" clId="{624D5791-A0B8-4020-9561-4AB021ECBB35}" dt="2024-08-05T11:50:33.012" v="57" actId="47"/>
        <pc:sldMkLst>
          <pc:docMk/>
          <pc:sldMk cId="4094669927" sldId="924"/>
        </pc:sldMkLst>
      </pc:sldChg>
      <pc:sldChg chg="del">
        <pc:chgData name="Pandarasamy Arjunan" userId="f5e30e74-d283-497e-bf76-fd880089976c" providerId="ADAL" clId="{624D5791-A0B8-4020-9561-4AB021ECBB35}" dt="2024-08-05T11:50:33.012" v="57" actId="47"/>
        <pc:sldMkLst>
          <pc:docMk/>
          <pc:sldMk cId="1057386815" sldId="925"/>
        </pc:sldMkLst>
      </pc:sldChg>
      <pc:sldChg chg="del">
        <pc:chgData name="Pandarasamy Arjunan" userId="f5e30e74-d283-497e-bf76-fd880089976c" providerId="ADAL" clId="{624D5791-A0B8-4020-9561-4AB021ECBB35}" dt="2024-08-05T11:50:33.012" v="57" actId="47"/>
        <pc:sldMkLst>
          <pc:docMk/>
          <pc:sldMk cId="3797892528" sldId="926"/>
        </pc:sldMkLst>
      </pc:sldChg>
      <pc:sldChg chg="modSp mod modAnim">
        <pc:chgData name="Pandarasamy Arjunan" userId="f5e30e74-d283-497e-bf76-fd880089976c" providerId="ADAL" clId="{624D5791-A0B8-4020-9561-4AB021ECBB35}" dt="2024-08-05T14:41:57.532" v="408" actId="113"/>
        <pc:sldMkLst>
          <pc:docMk/>
          <pc:sldMk cId="3240606295" sldId="928"/>
        </pc:sldMkLst>
        <pc:spChg chg="mod">
          <ac:chgData name="Pandarasamy Arjunan" userId="f5e30e74-d283-497e-bf76-fd880089976c" providerId="ADAL" clId="{624D5791-A0B8-4020-9561-4AB021ECBB35}" dt="2024-08-05T14:41:57.532" v="408" actId="113"/>
          <ac:spMkLst>
            <pc:docMk/>
            <pc:sldMk cId="3240606295" sldId="928"/>
            <ac:spMk id="2" creationId="{98ACDB7B-9588-B7B4-03DE-A858C92EF7DF}"/>
          </ac:spMkLst>
        </pc:spChg>
        <pc:spChg chg="mod">
          <ac:chgData name="Pandarasamy Arjunan" userId="f5e30e74-d283-497e-bf76-fd880089976c" providerId="ADAL" clId="{624D5791-A0B8-4020-9561-4AB021ECBB35}" dt="2024-08-05T11:49:29.231" v="53" actId="207"/>
          <ac:spMkLst>
            <pc:docMk/>
            <pc:sldMk cId="3240606295" sldId="928"/>
            <ac:spMk id="3" creationId="{DBF8BDF7-4005-5FD5-D0C5-DF61F5CD1F70}"/>
          </ac:spMkLst>
        </pc:spChg>
      </pc:sldChg>
      <pc:sldChg chg="modSp mod modAnim">
        <pc:chgData name="Pandarasamy Arjunan" userId="f5e30e74-d283-497e-bf76-fd880089976c" providerId="ADAL" clId="{624D5791-A0B8-4020-9561-4AB021ECBB35}" dt="2024-08-05T14:41:25.565" v="402" actId="113"/>
        <pc:sldMkLst>
          <pc:docMk/>
          <pc:sldMk cId="541986151" sldId="929"/>
        </pc:sldMkLst>
        <pc:spChg chg="mod">
          <ac:chgData name="Pandarasamy Arjunan" userId="f5e30e74-d283-497e-bf76-fd880089976c" providerId="ADAL" clId="{624D5791-A0B8-4020-9561-4AB021ECBB35}" dt="2024-08-05T14:41:25.565" v="402" actId="113"/>
          <ac:spMkLst>
            <pc:docMk/>
            <pc:sldMk cId="541986151" sldId="929"/>
            <ac:spMk id="2" creationId="{98ACDB7B-9588-B7B4-03DE-A858C92EF7DF}"/>
          </ac:spMkLst>
        </pc:spChg>
        <pc:spChg chg="mod">
          <ac:chgData name="Pandarasamy Arjunan" userId="f5e30e74-d283-497e-bf76-fd880089976c" providerId="ADAL" clId="{624D5791-A0B8-4020-9561-4AB021ECBB35}" dt="2024-08-05T11:50:44.071" v="58" actId="207"/>
          <ac:spMkLst>
            <pc:docMk/>
            <pc:sldMk cId="541986151" sldId="929"/>
            <ac:spMk id="3" creationId="{DBF8BDF7-4005-5FD5-D0C5-DF61F5CD1F70}"/>
          </ac:spMkLst>
        </pc:spChg>
      </pc:sldChg>
      <pc:sldChg chg="delSp modSp mod setBg">
        <pc:chgData name="Pandarasamy Arjunan" userId="f5e30e74-d283-497e-bf76-fd880089976c" providerId="ADAL" clId="{624D5791-A0B8-4020-9561-4AB021ECBB35}" dt="2024-08-05T11:51:45.583" v="63" actId="207"/>
        <pc:sldMkLst>
          <pc:docMk/>
          <pc:sldMk cId="838733672" sldId="1385"/>
        </pc:sldMkLst>
        <pc:spChg chg="mod">
          <ac:chgData name="Pandarasamy Arjunan" userId="f5e30e74-d283-497e-bf76-fd880089976c" providerId="ADAL" clId="{624D5791-A0B8-4020-9561-4AB021ECBB35}" dt="2024-08-05T11:48:44.356" v="52" actId="255"/>
          <ac:spMkLst>
            <pc:docMk/>
            <pc:sldMk cId="838733672" sldId="1385"/>
            <ac:spMk id="5" creationId="{62BFB357-27F2-CAB3-DB8A-349B06BE1AF8}"/>
          </ac:spMkLst>
        </pc:spChg>
        <pc:spChg chg="mod">
          <ac:chgData name="Pandarasamy Arjunan" userId="f5e30e74-d283-497e-bf76-fd880089976c" providerId="ADAL" clId="{624D5791-A0B8-4020-9561-4AB021ECBB35}" dt="2024-08-05T11:51:45.583" v="63" actId="207"/>
          <ac:spMkLst>
            <pc:docMk/>
            <pc:sldMk cId="838733672" sldId="1385"/>
            <ac:spMk id="11" creationId="{DE00920B-79FB-6857-F3B1-ECD8CE96BE76}"/>
          </ac:spMkLst>
        </pc:spChg>
        <pc:spChg chg="mod">
          <ac:chgData name="Pandarasamy Arjunan" userId="f5e30e74-d283-497e-bf76-fd880089976c" providerId="ADAL" clId="{624D5791-A0B8-4020-9561-4AB021ECBB35}" dt="2024-08-05T11:51:45.583" v="63" actId="207"/>
          <ac:spMkLst>
            <pc:docMk/>
            <pc:sldMk cId="838733672" sldId="1385"/>
            <ac:spMk id="16" creationId="{55D6878F-6FFC-FAE5-07B1-73AB5479E4B6}"/>
          </ac:spMkLst>
        </pc:spChg>
        <pc:picChg chg="del">
          <ac:chgData name="Pandarasamy Arjunan" userId="f5e30e74-d283-497e-bf76-fd880089976c" providerId="ADAL" clId="{624D5791-A0B8-4020-9561-4AB021ECBB35}" dt="2024-08-05T11:48:15.147" v="41" actId="478"/>
          <ac:picMkLst>
            <pc:docMk/>
            <pc:sldMk cId="838733672" sldId="1385"/>
            <ac:picMk id="2" creationId="{E3511063-3AC0-579A-D25F-D2C9745012BC}"/>
          </ac:picMkLst>
        </pc:picChg>
      </pc:sldChg>
      <pc:sldChg chg="modSp mod chgLayout">
        <pc:chgData name="Pandarasamy Arjunan" userId="f5e30e74-d283-497e-bf76-fd880089976c" providerId="ADAL" clId="{624D5791-A0B8-4020-9561-4AB021ECBB35}" dt="2024-08-05T12:04:27.967" v="349" actId="207"/>
        <pc:sldMkLst>
          <pc:docMk/>
          <pc:sldMk cId="2770189220" sldId="1388"/>
        </pc:sldMkLst>
        <pc:spChg chg="mod ord">
          <ac:chgData name="Pandarasamy Arjunan" userId="f5e30e74-d283-497e-bf76-fd880089976c" providerId="ADAL" clId="{624D5791-A0B8-4020-9561-4AB021ECBB35}" dt="2024-08-05T12:04:22.867" v="348" actId="700"/>
          <ac:spMkLst>
            <pc:docMk/>
            <pc:sldMk cId="2770189220" sldId="1388"/>
            <ac:spMk id="2" creationId="{89DAFBED-30FC-C96F-3988-58132C173B27}"/>
          </ac:spMkLst>
        </pc:spChg>
        <pc:spChg chg="mod ord">
          <ac:chgData name="Pandarasamy Arjunan" userId="f5e30e74-d283-497e-bf76-fd880089976c" providerId="ADAL" clId="{624D5791-A0B8-4020-9561-4AB021ECBB35}" dt="2024-08-05T12:04:27.967" v="349" actId="207"/>
          <ac:spMkLst>
            <pc:docMk/>
            <pc:sldMk cId="2770189220" sldId="1388"/>
            <ac:spMk id="3" creationId="{D4292B70-11FC-0DF7-6E0B-C0DE98BC86E4}"/>
          </ac:spMkLst>
        </pc:spChg>
        <pc:spChg chg="mod ord">
          <ac:chgData name="Pandarasamy Arjunan" userId="f5e30e74-d283-497e-bf76-fd880089976c" providerId="ADAL" clId="{624D5791-A0B8-4020-9561-4AB021ECBB35}" dt="2024-08-05T12:04:22.867" v="348" actId="700"/>
          <ac:spMkLst>
            <pc:docMk/>
            <pc:sldMk cId="2770189220" sldId="1388"/>
            <ac:spMk id="4" creationId="{42016EAA-1082-2575-D343-3B937328D6DF}"/>
          </ac:spMkLst>
        </pc:spChg>
        <pc:spChg chg="mod ord">
          <ac:chgData name="Pandarasamy Arjunan" userId="f5e30e74-d283-497e-bf76-fd880089976c" providerId="ADAL" clId="{624D5791-A0B8-4020-9561-4AB021ECBB35}" dt="2024-08-05T12:04:22.867" v="348" actId="700"/>
          <ac:spMkLst>
            <pc:docMk/>
            <pc:sldMk cId="2770189220" sldId="1388"/>
            <ac:spMk id="5" creationId="{6AA1981D-C7F7-5536-4EFB-C176B9D67D0B}"/>
          </ac:spMkLst>
        </pc:spChg>
      </pc:sldChg>
      <pc:sldChg chg="modSp mod">
        <pc:chgData name="Pandarasamy Arjunan" userId="f5e30e74-d283-497e-bf76-fd880089976c" providerId="ADAL" clId="{624D5791-A0B8-4020-9561-4AB021ECBB35}" dt="2024-08-05T12:04:31.703" v="350" actId="207"/>
        <pc:sldMkLst>
          <pc:docMk/>
          <pc:sldMk cId="3713950961" sldId="1389"/>
        </pc:sldMkLst>
        <pc:spChg chg="mod">
          <ac:chgData name="Pandarasamy Arjunan" userId="f5e30e74-d283-497e-bf76-fd880089976c" providerId="ADAL" clId="{624D5791-A0B8-4020-9561-4AB021ECBB35}" dt="2024-08-05T12:04:31.703" v="350" actId="207"/>
          <ac:spMkLst>
            <pc:docMk/>
            <pc:sldMk cId="3713950961" sldId="1389"/>
            <ac:spMk id="3" creationId="{D4292B70-11FC-0DF7-6E0B-C0DE98BC86E4}"/>
          </ac:spMkLst>
        </pc:spChg>
      </pc:sldChg>
      <pc:sldChg chg="modSp mod">
        <pc:chgData name="Pandarasamy Arjunan" userId="f5e30e74-d283-497e-bf76-fd880089976c" providerId="ADAL" clId="{624D5791-A0B8-4020-9561-4AB021ECBB35}" dt="2024-08-05T12:04:39.655" v="352" actId="207"/>
        <pc:sldMkLst>
          <pc:docMk/>
          <pc:sldMk cId="4207757957" sldId="1390"/>
        </pc:sldMkLst>
        <pc:spChg chg="mod">
          <ac:chgData name="Pandarasamy Arjunan" userId="f5e30e74-d283-497e-bf76-fd880089976c" providerId="ADAL" clId="{624D5791-A0B8-4020-9561-4AB021ECBB35}" dt="2024-08-05T12:04:39.655" v="352" actId="207"/>
          <ac:spMkLst>
            <pc:docMk/>
            <pc:sldMk cId="4207757957" sldId="1390"/>
            <ac:spMk id="3" creationId="{EECCA7AC-8E22-D068-5E0A-D3F5AF13C4F9}"/>
          </ac:spMkLst>
        </pc:spChg>
      </pc:sldChg>
      <pc:sldChg chg="modSp mod">
        <pc:chgData name="Pandarasamy Arjunan" userId="f5e30e74-d283-497e-bf76-fd880089976c" providerId="ADAL" clId="{624D5791-A0B8-4020-9561-4AB021ECBB35}" dt="2024-08-05T12:04:46.016" v="354" actId="207"/>
        <pc:sldMkLst>
          <pc:docMk/>
          <pc:sldMk cId="847103792" sldId="1392"/>
        </pc:sldMkLst>
        <pc:spChg chg="mod">
          <ac:chgData name="Pandarasamy Arjunan" userId="f5e30e74-d283-497e-bf76-fd880089976c" providerId="ADAL" clId="{624D5791-A0B8-4020-9561-4AB021ECBB35}" dt="2024-08-05T12:04:46.016" v="354" actId="207"/>
          <ac:spMkLst>
            <pc:docMk/>
            <pc:sldMk cId="847103792" sldId="1392"/>
            <ac:spMk id="3" creationId="{1230EF82-1E63-6F7B-395D-78D201CBF5CF}"/>
          </ac:spMkLst>
        </pc:spChg>
      </pc:sldChg>
      <pc:sldChg chg="modSp mod">
        <pc:chgData name="Pandarasamy Arjunan" userId="f5e30e74-d283-497e-bf76-fd880089976c" providerId="ADAL" clId="{624D5791-A0B8-4020-9561-4AB021ECBB35}" dt="2024-08-05T12:04:49.394" v="355" actId="207"/>
        <pc:sldMkLst>
          <pc:docMk/>
          <pc:sldMk cId="651013209" sldId="1393"/>
        </pc:sldMkLst>
        <pc:spChg chg="mod">
          <ac:chgData name="Pandarasamy Arjunan" userId="f5e30e74-d283-497e-bf76-fd880089976c" providerId="ADAL" clId="{624D5791-A0B8-4020-9561-4AB021ECBB35}" dt="2024-08-05T12:04:49.394" v="355" actId="207"/>
          <ac:spMkLst>
            <pc:docMk/>
            <pc:sldMk cId="651013209" sldId="1393"/>
            <ac:spMk id="3" creationId="{1230EF82-1E63-6F7B-395D-78D201CBF5CF}"/>
          </ac:spMkLst>
        </pc:spChg>
      </pc:sldChg>
      <pc:sldChg chg="modSp mod">
        <pc:chgData name="Pandarasamy Arjunan" userId="f5e30e74-d283-497e-bf76-fd880089976c" providerId="ADAL" clId="{624D5791-A0B8-4020-9561-4AB021ECBB35}" dt="2024-08-05T12:04:53.779" v="356" actId="207"/>
        <pc:sldMkLst>
          <pc:docMk/>
          <pc:sldMk cId="3095556702" sldId="1394"/>
        </pc:sldMkLst>
        <pc:spChg chg="mod">
          <ac:chgData name="Pandarasamy Arjunan" userId="f5e30e74-d283-497e-bf76-fd880089976c" providerId="ADAL" clId="{624D5791-A0B8-4020-9561-4AB021ECBB35}" dt="2024-08-05T12:04:53.779" v="356" actId="207"/>
          <ac:spMkLst>
            <pc:docMk/>
            <pc:sldMk cId="3095556702" sldId="1394"/>
            <ac:spMk id="3" creationId="{BC356545-E344-7F89-D79E-3BB136299ABD}"/>
          </ac:spMkLst>
        </pc:spChg>
      </pc:sldChg>
      <pc:sldChg chg="del">
        <pc:chgData name="Pandarasamy Arjunan" userId="f5e30e74-d283-497e-bf76-fd880089976c" providerId="ADAL" clId="{624D5791-A0B8-4020-9561-4AB021ECBB35}" dt="2024-08-05T11:50:47.971" v="59" actId="47"/>
        <pc:sldMkLst>
          <pc:docMk/>
          <pc:sldMk cId="148079682" sldId="1395"/>
        </pc:sldMkLst>
      </pc:sldChg>
      <pc:sldChg chg="modSp mod">
        <pc:chgData name="Pandarasamy Arjunan" userId="f5e30e74-d283-497e-bf76-fd880089976c" providerId="ADAL" clId="{624D5791-A0B8-4020-9561-4AB021ECBB35}" dt="2024-08-05T14:41:43.156" v="405" actId="12"/>
        <pc:sldMkLst>
          <pc:docMk/>
          <pc:sldMk cId="1065781427" sldId="1396"/>
        </pc:sldMkLst>
        <pc:spChg chg="mod">
          <ac:chgData name="Pandarasamy Arjunan" userId="f5e30e74-d283-497e-bf76-fd880089976c" providerId="ADAL" clId="{624D5791-A0B8-4020-9561-4AB021ECBB35}" dt="2024-08-05T14:41:43.156" v="405" actId="12"/>
          <ac:spMkLst>
            <pc:docMk/>
            <pc:sldMk cId="1065781427" sldId="1396"/>
            <ac:spMk id="2" creationId="{98ACDB7B-9588-B7B4-03DE-A858C92EF7DF}"/>
          </ac:spMkLst>
        </pc:spChg>
        <pc:spChg chg="mod">
          <ac:chgData name="Pandarasamy Arjunan" userId="f5e30e74-d283-497e-bf76-fd880089976c" providerId="ADAL" clId="{624D5791-A0B8-4020-9561-4AB021ECBB35}" dt="2024-08-05T14:40:25.042" v="401" actId="2711"/>
          <ac:spMkLst>
            <pc:docMk/>
            <pc:sldMk cId="1065781427" sldId="1396"/>
            <ac:spMk id="3" creationId="{DBF8BDF7-4005-5FD5-D0C5-DF61F5CD1F70}"/>
          </ac:spMkLst>
        </pc:spChg>
      </pc:sldChg>
      <pc:sldChg chg="addSp delSp modSp new mod modAnim">
        <pc:chgData name="Pandarasamy Arjunan" userId="f5e30e74-d283-497e-bf76-fd880089976c" providerId="ADAL" clId="{624D5791-A0B8-4020-9561-4AB021ECBB35}" dt="2024-08-05T14:41:32.392" v="403" actId="113"/>
        <pc:sldMkLst>
          <pc:docMk/>
          <pc:sldMk cId="641205127" sldId="1397"/>
        </pc:sldMkLst>
        <pc:spChg chg="mod">
          <ac:chgData name="Pandarasamy Arjunan" userId="f5e30e74-d283-497e-bf76-fd880089976c" providerId="ADAL" clId="{624D5791-A0B8-4020-9561-4AB021ECBB35}" dt="2024-08-05T11:57:48.491" v="133" actId="20577"/>
          <ac:spMkLst>
            <pc:docMk/>
            <pc:sldMk cId="641205127" sldId="1397"/>
            <ac:spMk id="2" creationId="{FC92C593-FBCC-5496-721C-950999E5202A}"/>
          </ac:spMkLst>
        </pc:spChg>
        <pc:spChg chg="del">
          <ac:chgData name="Pandarasamy Arjunan" userId="f5e30e74-d283-497e-bf76-fd880089976c" providerId="ADAL" clId="{624D5791-A0B8-4020-9561-4AB021ECBB35}" dt="2024-08-05T11:57:56.971" v="134" actId="478"/>
          <ac:spMkLst>
            <pc:docMk/>
            <pc:sldMk cId="641205127" sldId="1397"/>
            <ac:spMk id="3" creationId="{E1B90859-D1ED-AC91-ABD5-8DC2E2974A77}"/>
          </ac:spMkLst>
        </pc:spChg>
        <pc:spChg chg="add mod">
          <ac:chgData name="Pandarasamy Arjunan" userId="f5e30e74-d283-497e-bf76-fd880089976c" providerId="ADAL" clId="{624D5791-A0B8-4020-9561-4AB021ECBB35}" dt="2024-08-05T14:41:32.392" v="403" actId="113"/>
          <ac:spMkLst>
            <pc:docMk/>
            <pc:sldMk cId="641205127" sldId="1397"/>
            <ac:spMk id="7" creationId="{E03DCE64-E6D5-C584-BFBC-6F931A5912E0}"/>
          </ac:spMkLst>
        </pc:spChg>
      </pc:sldChg>
      <pc:sldChg chg="addSp delSp modSp new mod modClrScheme chgLayout">
        <pc:chgData name="Pandarasamy Arjunan" userId="f5e30e74-d283-497e-bf76-fd880089976c" providerId="ADAL" clId="{624D5791-A0B8-4020-9561-4AB021ECBB35}" dt="2024-08-05T14:35:01.377" v="393" actId="404"/>
        <pc:sldMkLst>
          <pc:docMk/>
          <pc:sldMk cId="3624294332" sldId="1398"/>
        </pc:sldMkLst>
        <pc:spChg chg="mod ord">
          <ac:chgData name="Pandarasamy Arjunan" userId="f5e30e74-d283-497e-bf76-fd880089976c" providerId="ADAL" clId="{624D5791-A0B8-4020-9561-4AB021ECBB35}" dt="2024-08-05T14:35:01.377" v="393" actId="404"/>
          <ac:spMkLst>
            <pc:docMk/>
            <pc:sldMk cId="3624294332" sldId="1398"/>
            <ac:spMk id="2" creationId="{63EA1432-4E29-8F79-CE6C-C647190EE68A}"/>
          </ac:spMkLst>
        </pc:spChg>
        <pc:spChg chg="del">
          <ac:chgData name="Pandarasamy Arjunan" userId="f5e30e74-d283-497e-bf76-fd880089976c" providerId="ADAL" clId="{624D5791-A0B8-4020-9561-4AB021ECBB35}" dt="2024-08-05T14:34:44.787" v="373" actId="700"/>
          <ac:spMkLst>
            <pc:docMk/>
            <pc:sldMk cId="3624294332" sldId="1398"/>
            <ac:spMk id="3" creationId="{C5CA1B6E-8D6B-5FF6-519E-1EB62379BBB9}"/>
          </ac:spMkLst>
        </pc:spChg>
        <pc:spChg chg="del mod ord">
          <ac:chgData name="Pandarasamy Arjunan" userId="f5e30e74-d283-497e-bf76-fd880089976c" providerId="ADAL" clId="{624D5791-A0B8-4020-9561-4AB021ECBB35}" dt="2024-08-05T14:34:44.787" v="373" actId="700"/>
          <ac:spMkLst>
            <pc:docMk/>
            <pc:sldMk cId="3624294332" sldId="1398"/>
            <ac:spMk id="4" creationId="{6E1E4B3A-D9D5-3C37-A58F-9C9B5A2A4A40}"/>
          </ac:spMkLst>
        </pc:spChg>
        <pc:spChg chg="mod ord">
          <ac:chgData name="Pandarasamy Arjunan" userId="f5e30e74-d283-497e-bf76-fd880089976c" providerId="ADAL" clId="{624D5791-A0B8-4020-9561-4AB021ECBB35}" dt="2024-08-05T14:34:44.787" v="373" actId="700"/>
          <ac:spMkLst>
            <pc:docMk/>
            <pc:sldMk cId="3624294332" sldId="1398"/>
            <ac:spMk id="5" creationId="{63EC4E01-F750-A871-2951-EAA948A3194D}"/>
          </ac:spMkLst>
        </pc:spChg>
        <pc:spChg chg="mod ord">
          <ac:chgData name="Pandarasamy Arjunan" userId="f5e30e74-d283-497e-bf76-fd880089976c" providerId="ADAL" clId="{624D5791-A0B8-4020-9561-4AB021ECBB35}" dt="2024-08-05T14:34:44.787" v="373" actId="700"/>
          <ac:spMkLst>
            <pc:docMk/>
            <pc:sldMk cId="3624294332" sldId="1398"/>
            <ac:spMk id="6" creationId="{7F559F65-0CA3-E443-8C53-15F74050D172}"/>
          </ac:spMkLst>
        </pc:spChg>
        <pc:spChg chg="add mod ord">
          <ac:chgData name="Pandarasamy Arjunan" userId="f5e30e74-d283-497e-bf76-fd880089976c" providerId="ADAL" clId="{624D5791-A0B8-4020-9561-4AB021ECBB35}" dt="2024-08-05T14:34:44.787" v="373" actId="700"/>
          <ac:spMkLst>
            <pc:docMk/>
            <pc:sldMk cId="3624294332" sldId="1398"/>
            <ac:spMk id="7" creationId="{8E314004-6B6D-AB35-0179-173E5853520F}"/>
          </ac:spMkLst>
        </pc:spChg>
      </pc:sldChg>
      <pc:sldMasterChg chg="modSp modSldLayout">
        <pc:chgData name="Pandarasamy Arjunan" userId="f5e30e74-d283-497e-bf76-fd880089976c" providerId="ADAL" clId="{624D5791-A0B8-4020-9561-4AB021ECBB35}" dt="2024-08-05T14:35:36.795" v="395" actId="2711"/>
        <pc:sldMasterMkLst>
          <pc:docMk/>
          <pc:sldMasterMk cId="626750661" sldId="2147483720"/>
        </pc:sldMasterMkLst>
        <pc:spChg chg="mod">
          <ac:chgData name="Pandarasamy Arjunan" userId="f5e30e74-d283-497e-bf76-fd880089976c" providerId="ADAL" clId="{624D5791-A0B8-4020-9561-4AB021ECBB35}" dt="2024-08-05T14:30:38.332" v="360" actId="207"/>
          <ac:spMkLst>
            <pc:docMk/>
            <pc:sldMasterMk cId="626750661" sldId="2147483720"/>
            <ac:spMk id="2" creationId="{00000000-0000-0000-0000-000000000000}"/>
          </ac:spMkLst>
        </pc:spChg>
        <pc:spChg chg="mod">
          <ac:chgData name="Pandarasamy Arjunan" userId="f5e30e74-d283-497e-bf76-fd880089976c" providerId="ADAL" clId="{624D5791-A0B8-4020-9561-4AB021ECBB35}" dt="2024-08-05T14:30:24.832" v="358" actId="207"/>
          <ac:spMkLst>
            <pc:docMk/>
            <pc:sldMasterMk cId="626750661" sldId="2147483720"/>
            <ac:spMk id="4" creationId="{00000000-0000-0000-0000-000000000000}"/>
          </ac:spMkLst>
        </pc:spChg>
        <pc:spChg chg="mod">
          <ac:chgData name="Pandarasamy Arjunan" userId="f5e30e74-d283-497e-bf76-fd880089976c" providerId="ADAL" clId="{624D5791-A0B8-4020-9561-4AB021ECBB35}" dt="2024-08-05T14:30:24.832" v="358" actId="207"/>
          <ac:spMkLst>
            <pc:docMk/>
            <pc:sldMasterMk cId="626750661" sldId="2147483720"/>
            <ac:spMk id="5" creationId="{00000000-0000-0000-0000-000000000000}"/>
          </ac:spMkLst>
        </pc:spChg>
        <pc:sldLayoutChg chg="setBg">
          <pc:chgData name="Pandarasamy Arjunan" userId="f5e30e74-d283-497e-bf76-fd880089976c" providerId="ADAL" clId="{624D5791-A0B8-4020-9561-4AB021ECBB35}" dt="2024-08-05T14:31:17.373" v="362"/>
          <pc:sldLayoutMkLst>
            <pc:docMk/>
            <pc:sldMasterMk cId="626750661" sldId="2147483720"/>
            <pc:sldLayoutMk cId="738272265" sldId="2147483721"/>
          </pc:sldLayoutMkLst>
        </pc:sldLayoutChg>
        <pc:sldLayoutChg chg="modSp">
          <pc:chgData name="Pandarasamy Arjunan" userId="f5e30e74-d283-497e-bf76-fd880089976c" providerId="ADAL" clId="{624D5791-A0B8-4020-9561-4AB021ECBB35}" dt="2024-08-05T14:35:36.795" v="395" actId="2711"/>
          <pc:sldLayoutMkLst>
            <pc:docMk/>
            <pc:sldMasterMk cId="626750661" sldId="2147483720"/>
            <pc:sldLayoutMk cId="3329558357" sldId="2147483723"/>
          </pc:sldLayoutMkLst>
          <pc:spChg chg="mod">
            <ac:chgData name="Pandarasamy Arjunan" userId="f5e30e74-d283-497e-bf76-fd880089976c" providerId="ADAL" clId="{624D5791-A0B8-4020-9561-4AB021ECBB35}" dt="2024-08-05T14:35:21.678" v="394" actId="255"/>
            <ac:spMkLst>
              <pc:docMk/>
              <pc:sldMasterMk cId="626750661" sldId="2147483720"/>
              <pc:sldLayoutMk cId="3329558357" sldId="2147483723"/>
              <ac:spMk id="2" creationId="{00000000-0000-0000-0000-000000000000}"/>
            </ac:spMkLst>
          </pc:spChg>
          <pc:spChg chg="mod">
            <ac:chgData name="Pandarasamy Arjunan" userId="f5e30e74-d283-497e-bf76-fd880089976c" providerId="ADAL" clId="{624D5791-A0B8-4020-9561-4AB021ECBB35}" dt="2024-08-05T14:35:36.795" v="395" actId="2711"/>
            <ac:spMkLst>
              <pc:docMk/>
              <pc:sldMasterMk cId="626750661" sldId="2147483720"/>
              <pc:sldLayoutMk cId="3329558357" sldId="2147483723"/>
              <ac:spMk id="3" creationId="{00000000-0000-0000-0000-000000000000}"/>
            </ac:spMkLst>
          </pc:spChg>
        </pc:sldLayoutChg>
      </pc:sldMasterChg>
    </pc:docChg>
  </pc:docChgLst>
  <pc:docChgLst>
    <pc:chgData name="Pandarasamy Arjunan" userId="f5e30e74-d283-497e-bf76-fd880089976c" providerId="ADAL" clId="{A28665A2-F9D8-40BD-BF5D-5D448097BB04}"/>
    <pc:docChg chg="custSel addSld delSld modSld sldOrd">
      <pc:chgData name="Pandarasamy Arjunan" userId="f5e30e74-d283-497e-bf76-fd880089976c" providerId="ADAL" clId="{A28665A2-F9D8-40BD-BF5D-5D448097BB04}" dt="2024-09-25T17:36:42.319" v="271" actId="20577"/>
      <pc:docMkLst>
        <pc:docMk/>
      </pc:docMkLst>
      <pc:sldChg chg="del">
        <pc:chgData name="Pandarasamy Arjunan" userId="f5e30e74-d283-497e-bf76-fd880089976c" providerId="ADAL" clId="{A28665A2-F9D8-40BD-BF5D-5D448097BB04}" dt="2024-09-25T10:54:48.123" v="4" actId="47"/>
        <pc:sldMkLst>
          <pc:docMk/>
          <pc:sldMk cId="2894255990" sldId="1379"/>
        </pc:sldMkLst>
      </pc:sldChg>
      <pc:sldChg chg="del">
        <pc:chgData name="Pandarasamy Arjunan" userId="f5e30e74-d283-497e-bf76-fd880089976c" providerId="ADAL" clId="{A28665A2-F9D8-40BD-BF5D-5D448097BB04}" dt="2024-09-25T10:54:48.123" v="4" actId="47"/>
        <pc:sldMkLst>
          <pc:docMk/>
          <pc:sldMk cId="3669547049" sldId="1383"/>
        </pc:sldMkLst>
      </pc:sldChg>
      <pc:sldChg chg="modSp mod">
        <pc:chgData name="Pandarasamy Arjunan" userId="f5e30e74-d283-497e-bf76-fd880089976c" providerId="ADAL" clId="{A28665A2-F9D8-40BD-BF5D-5D448097BB04}" dt="2024-09-25T10:54:33.879" v="3" actId="20577"/>
        <pc:sldMkLst>
          <pc:docMk/>
          <pc:sldMk cId="838733672" sldId="1385"/>
        </pc:sldMkLst>
        <pc:spChg chg="mod">
          <ac:chgData name="Pandarasamy Arjunan" userId="f5e30e74-d283-497e-bf76-fd880089976c" providerId="ADAL" clId="{A28665A2-F9D8-40BD-BF5D-5D448097BB04}" dt="2024-09-25T10:54:33.879" v="3" actId="20577"/>
          <ac:spMkLst>
            <pc:docMk/>
            <pc:sldMk cId="838733672" sldId="1385"/>
            <ac:spMk id="5" creationId="{62BFB357-27F2-CAB3-DB8A-349B06BE1AF8}"/>
          </ac:spMkLst>
        </pc:spChg>
      </pc:sldChg>
      <pc:sldChg chg="del">
        <pc:chgData name="Pandarasamy Arjunan" userId="f5e30e74-d283-497e-bf76-fd880089976c" providerId="ADAL" clId="{A28665A2-F9D8-40BD-BF5D-5D448097BB04}" dt="2024-09-25T10:54:48.123" v="4" actId="47"/>
        <pc:sldMkLst>
          <pc:docMk/>
          <pc:sldMk cId="3629378751" sldId="1397"/>
        </pc:sldMkLst>
      </pc:sldChg>
      <pc:sldChg chg="del">
        <pc:chgData name="Pandarasamy Arjunan" userId="f5e30e74-d283-497e-bf76-fd880089976c" providerId="ADAL" clId="{A28665A2-F9D8-40BD-BF5D-5D448097BB04}" dt="2024-09-25T10:54:48.123" v="4" actId="47"/>
        <pc:sldMkLst>
          <pc:docMk/>
          <pc:sldMk cId="2660772958" sldId="1398"/>
        </pc:sldMkLst>
      </pc:sldChg>
      <pc:sldChg chg="del">
        <pc:chgData name="Pandarasamy Arjunan" userId="f5e30e74-d283-497e-bf76-fd880089976c" providerId="ADAL" clId="{A28665A2-F9D8-40BD-BF5D-5D448097BB04}" dt="2024-09-25T10:54:48.123" v="4" actId="47"/>
        <pc:sldMkLst>
          <pc:docMk/>
          <pc:sldMk cId="1955027296" sldId="1400"/>
        </pc:sldMkLst>
      </pc:sldChg>
      <pc:sldChg chg="del">
        <pc:chgData name="Pandarasamy Arjunan" userId="f5e30e74-d283-497e-bf76-fd880089976c" providerId="ADAL" clId="{A28665A2-F9D8-40BD-BF5D-5D448097BB04}" dt="2024-09-25T10:54:48.123" v="4" actId="47"/>
        <pc:sldMkLst>
          <pc:docMk/>
          <pc:sldMk cId="2061939739" sldId="1401"/>
        </pc:sldMkLst>
      </pc:sldChg>
      <pc:sldChg chg="del">
        <pc:chgData name="Pandarasamy Arjunan" userId="f5e30e74-d283-497e-bf76-fd880089976c" providerId="ADAL" clId="{A28665A2-F9D8-40BD-BF5D-5D448097BB04}" dt="2024-09-25T10:54:48.123" v="4" actId="47"/>
        <pc:sldMkLst>
          <pc:docMk/>
          <pc:sldMk cId="3502210272" sldId="1409"/>
        </pc:sldMkLst>
      </pc:sldChg>
      <pc:sldChg chg="del">
        <pc:chgData name="Pandarasamy Arjunan" userId="f5e30e74-d283-497e-bf76-fd880089976c" providerId="ADAL" clId="{A28665A2-F9D8-40BD-BF5D-5D448097BB04}" dt="2024-09-25T10:54:48.123" v="4" actId="47"/>
        <pc:sldMkLst>
          <pc:docMk/>
          <pc:sldMk cId="725564477" sldId="1420"/>
        </pc:sldMkLst>
      </pc:sldChg>
      <pc:sldChg chg="del">
        <pc:chgData name="Pandarasamy Arjunan" userId="f5e30e74-d283-497e-bf76-fd880089976c" providerId="ADAL" clId="{A28665A2-F9D8-40BD-BF5D-5D448097BB04}" dt="2024-09-25T10:54:48.123" v="4" actId="47"/>
        <pc:sldMkLst>
          <pc:docMk/>
          <pc:sldMk cId="4139716457" sldId="1449"/>
        </pc:sldMkLst>
      </pc:sldChg>
      <pc:sldChg chg="del">
        <pc:chgData name="Pandarasamy Arjunan" userId="f5e30e74-d283-497e-bf76-fd880089976c" providerId="ADAL" clId="{A28665A2-F9D8-40BD-BF5D-5D448097BB04}" dt="2024-09-25T10:54:48.123" v="4" actId="47"/>
        <pc:sldMkLst>
          <pc:docMk/>
          <pc:sldMk cId="1751049828" sldId="1467"/>
        </pc:sldMkLst>
      </pc:sldChg>
      <pc:sldChg chg="del">
        <pc:chgData name="Pandarasamy Arjunan" userId="f5e30e74-d283-497e-bf76-fd880089976c" providerId="ADAL" clId="{A28665A2-F9D8-40BD-BF5D-5D448097BB04}" dt="2024-09-25T10:54:48.123" v="4" actId="47"/>
        <pc:sldMkLst>
          <pc:docMk/>
          <pc:sldMk cId="193390133" sldId="1469"/>
        </pc:sldMkLst>
      </pc:sldChg>
      <pc:sldChg chg="del">
        <pc:chgData name="Pandarasamy Arjunan" userId="f5e30e74-d283-497e-bf76-fd880089976c" providerId="ADAL" clId="{A28665A2-F9D8-40BD-BF5D-5D448097BB04}" dt="2024-09-25T10:54:48.123" v="4" actId="47"/>
        <pc:sldMkLst>
          <pc:docMk/>
          <pc:sldMk cId="3321568654" sldId="1470"/>
        </pc:sldMkLst>
      </pc:sldChg>
      <pc:sldChg chg="del">
        <pc:chgData name="Pandarasamy Arjunan" userId="f5e30e74-d283-497e-bf76-fd880089976c" providerId="ADAL" clId="{A28665A2-F9D8-40BD-BF5D-5D448097BB04}" dt="2024-09-25T10:54:48.123" v="4" actId="47"/>
        <pc:sldMkLst>
          <pc:docMk/>
          <pc:sldMk cId="2096057688" sldId="1472"/>
        </pc:sldMkLst>
      </pc:sldChg>
      <pc:sldChg chg="del">
        <pc:chgData name="Pandarasamy Arjunan" userId="f5e30e74-d283-497e-bf76-fd880089976c" providerId="ADAL" clId="{A28665A2-F9D8-40BD-BF5D-5D448097BB04}" dt="2024-09-25T10:55:14.252" v="5" actId="47"/>
        <pc:sldMkLst>
          <pc:docMk/>
          <pc:sldMk cId="2935408932" sldId="1478"/>
        </pc:sldMkLst>
      </pc:sldChg>
      <pc:sldChg chg="del">
        <pc:chgData name="Pandarasamy Arjunan" userId="f5e30e74-d283-497e-bf76-fd880089976c" providerId="ADAL" clId="{A28665A2-F9D8-40BD-BF5D-5D448097BB04}" dt="2024-09-25T11:07:53.770" v="6" actId="47"/>
        <pc:sldMkLst>
          <pc:docMk/>
          <pc:sldMk cId="1075644836" sldId="1480"/>
        </pc:sldMkLst>
      </pc:sldChg>
      <pc:sldChg chg="modSp mod">
        <pc:chgData name="Pandarasamy Arjunan" userId="f5e30e74-d283-497e-bf76-fd880089976c" providerId="ADAL" clId="{A28665A2-F9D8-40BD-BF5D-5D448097BB04}" dt="2024-09-25T11:37:34.336" v="32" actId="20577"/>
        <pc:sldMkLst>
          <pc:docMk/>
          <pc:sldMk cId="2216697969" sldId="1483"/>
        </pc:sldMkLst>
        <pc:spChg chg="mod">
          <ac:chgData name="Pandarasamy Arjunan" userId="f5e30e74-d283-497e-bf76-fd880089976c" providerId="ADAL" clId="{A28665A2-F9D8-40BD-BF5D-5D448097BB04}" dt="2024-09-25T11:37:34.336" v="32" actId="20577"/>
          <ac:spMkLst>
            <pc:docMk/>
            <pc:sldMk cId="2216697969" sldId="1483"/>
            <ac:spMk id="5" creationId="{33D05CA4-6173-A085-2313-52BED12F3AF7}"/>
          </ac:spMkLst>
        </pc:spChg>
      </pc:sldChg>
      <pc:sldChg chg="del">
        <pc:chgData name="Pandarasamy Arjunan" userId="f5e30e74-d283-497e-bf76-fd880089976c" providerId="ADAL" clId="{A28665A2-F9D8-40BD-BF5D-5D448097BB04}" dt="2024-09-25T11:50:33.054" v="227" actId="47"/>
        <pc:sldMkLst>
          <pc:docMk/>
          <pc:sldMk cId="3379309902" sldId="1485"/>
        </pc:sldMkLst>
      </pc:sldChg>
      <pc:sldChg chg="del">
        <pc:chgData name="Pandarasamy Arjunan" userId="f5e30e74-d283-497e-bf76-fd880089976c" providerId="ADAL" clId="{A28665A2-F9D8-40BD-BF5D-5D448097BB04}" dt="2024-09-25T12:03:22.274" v="247" actId="47"/>
        <pc:sldMkLst>
          <pc:docMk/>
          <pc:sldMk cId="1351746298" sldId="1490"/>
        </pc:sldMkLst>
      </pc:sldChg>
      <pc:sldChg chg="ord">
        <pc:chgData name="Pandarasamy Arjunan" userId="f5e30e74-d283-497e-bf76-fd880089976c" providerId="ADAL" clId="{A28665A2-F9D8-40BD-BF5D-5D448097BB04}" dt="2024-09-25T12:03:10.794" v="246"/>
        <pc:sldMkLst>
          <pc:docMk/>
          <pc:sldMk cId="1887244276" sldId="1492"/>
        </pc:sldMkLst>
      </pc:sldChg>
      <pc:sldChg chg="modSp mod">
        <pc:chgData name="Pandarasamy Arjunan" userId="f5e30e74-d283-497e-bf76-fd880089976c" providerId="ADAL" clId="{A28665A2-F9D8-40BD-BF5D-5D448097BB04}" dt="2024-09-25T12:04:32.002" v="251" actId="6549"/>
        <pc:sldMkLst>
          <pc:docMk/>
          <pc:sldMk cId="3081978666" sldId="1493"/>
        </pc:sldMkLst>
        <pc:spChg chg="mod">
          <ac:chgData name="Pandarasamy Arjunan" userId="f5e30e74-d283-497e-bf76-fd880089976c" providerId="ADAL" clId="{A28665A2-F9D8-40BD-BF5D-5D448097BB04}" dt="2024-09-25T12:04:32.002" v="251" actId="6549"/>
          <ac:spMkLst>
            <pc:docMk/>
            <pc:sldMk cId="3081978666" sldId="1493"/>
            <ac:spMk id="2" creationId="{2659D8D7-8858-74CE-BC10-2736D54D9839}"/>
          </ac:spMkLst>
        </pc:spChg>
      </pc:sldChg>
      <pc:sldChg chg="del">
        <pc:chgData name="Pandarasamy Arjunan" userId="f5e30e74-d283-497e-bf76-fd880089976c" providerId="ADAL" clId="{A28665A2-F9D8-40BD-BF5D-5D448097BB04}" dt="2024-09-25T10:54:48.123" v="4" actId="47"/>
        <pc:sldMkLst>
          <pc:docMk/>
          <pc:sldMk cId="2621661717" sldId="1560"/>
        </pc:sldMkLst>
      </pc:sldChg>
      <pc:sldChg chg="modSp mod">
        <pc:chgData name="Pandarasamy Arjunan" userId="f5e30e74-d283-497e-bf76-fd880089976c" providerId="ADAL" clId="{A28665A2-F9D8-40BD-BF5D-5D448097BB04}" dt="2024-09-25T11:39:27.640" v="44" actId="1076"/>
        <pc:sldMkLst>
          <pc:docMk/>
          <pc:sldMk cId="0" sldId="1566"/>
        </pc:sldMkLst>
        <pc:spChg chg="mod">
          <ac:chgData name="Pandarasamy Arjunan" userId="f5e30e74-d283-497e-bf76-fd880089976c" providerId="ADAL" clId="{A28665A2-F9D8-40BD-BF5D-5D448097BB04}" dt="2024-09-25T11:39:27.640" v="44" actId="1076"/>
          <ac:spMkLst>
            <pc:docMk/>
            <pc:sldMk cId="0" sldId="1566"/>
            <ac:spMk id="2" creationId="{00000000-0000-0000-0000-000000000000}"/>
          </ac:spMkLst>
        </pc:spChg>
      </pc:sldChg>
      <pc:sldChg chg="addSp delSp modSp new mod ord modClrScheme chgLayout">
        <pc:chgData name="Pandarasamy Arjunan" userId="f5e30e74-d283-497e-bf76-fd880089976c" providerId="ADAL" clId="{A28665A2-F9D8-40BD-BF5D-5D448097BB04}" dt="2024-09-25T12:05:00.402" v="252" actId="1076"/>
        <pc:sldMkLst>
          <pc:docMk/>
          <pc:sldMk cId="1482586998" sldId="1567"/>
        </pc:sldMkLst>
        <pc:spChg chg="del mod ord">
          <ac:chgData name="Pandarasamy Arjunan" userId="f5e30e74-d283-497e-bf76-fd880089976c" providerId="ADAL" clId="{A28665A2-F9D8-40BD-BF5D-5D448097BB04}" dt="2024-09-25T11:25:59.165" v="8" actId="700"/>
          <ac:spMkLst>
            <pc:docMk/>
            <pc:sldMk cId="1482586998" sldId="1567"/>
            <ac:spMk id="2" creationId="{9F1547CD-61BE-E425-7B1F-76B27207D158}"/>
          </ac:spMkLst>
        </pc:spChg>
        <pc:spChg chg="del mod ord">
          <ac:chgData name="Pandarasamy Arjunan" userId="f5e30e74-d283-497e-bf76-fd880089976c" providerId="ADAL" clId="{A28665A2-F9D8-40BD-BF5D-5D448097BB04}" dt="2024-09-25T11:25:59.165" v="8" actId="700"/>
          <ac:spMkLst>
            <pc:docMk/>
            <pc:sldMk cId="1482586998" sldId="1567"/>
            <ac:spMk id="3" creationId="{533229D7-C140-0173-5BA2-519DC9DEC057}"/>
          </ac:spMkLst>
        </pc:spChg>
        <pc:spChg chg="mod ord">
          <ac:chgData name="Pandarasamy Arjunan" userId="f5e30e74-d283-497e-bf76-fd880089976c" providerId="ADAL" clId="{A28665A2-F9D8-40BD-BF5D-5D448097BB04}" dt="2024-09-25T11:41:58.396" v="63" actId="700"/>
          <ac:spMkLst>
            <pc:docMk/>
            <pc:sldMk cId="1482586998" sldId="1567"/>
            <ac:spMk id="4" creationId="{911CA71E-C116-5772-A8F3-DA668A477259}"/>
          </ac:spMkLst>
        </pc:spChg>
        <pc:spChg chg="mod ord">
          <ac:chgData name="Pandarasamy Arjunan" userId="f5e30e74-d283-497e-bf76-fd880089976c" providerId="ADAL" clId="{A28665A2-F9D8-40BD-BF5D-5D448097BB04}" dt="2024-09-25T11:41:58.396" v="63" actId="700"/>
          <ac:spMkLst>
            <pc:docMk/>
            <pc:sldMk cId="1482586998" sldId="1567"/>
            <ac:spMk id="5" creationId="{E2AE44AB-CECB-0FE3-B95E-D9C355694C5B}"/>
          </ac:spMkLst>
        </pc:spChg>
        <pc:spChg chg="add mod ord">
          <ac:chgData name="Pandarasamy Arjunan" userId="f5e30e74-d283-497e-bf76-fd880089976c" providerId="ADAL" clId="{A28665A2-F9D8-40BD-BF5D-5D448097BB04}" dt="2024-09-25T11:41:58.396" v="63" actId="700"/>
          <ac:spMkLst>
            <pc:docMk/>
            <pc:sldMk cId="1482586998" sldId="1567"/>
            <ac:spMk id="6" creationId="{C21E4A6D-11BE-AA91-8199-869FA00A36DF}"/>
          </ac:spMkLst>
        </pc:spChg>
        <pc:spChg chg="add del mod ord">
          <ac:chgData name="Pandarasamy Arjunan" userId="f5e30e74-d283-497e-bf76-fd880089976c" providerId="ADAL" clId="{A28665A2-F9D8-40BD-BF5D-5D448097BB04}" dt="2024-09-25T11:41:21.372" v="61" actId="22"/>
          <ac:spMkLst>
            <pc:docMk/>
            <pc:sldMk cId="1482586998" sldId="1567"/>
            <ac:spMk id="7" creationId="{745FD966-BA75-4A72-B773-94AF1F288FB5}"/>
          </ac:spMkLst>
        </pc:spChg>
        <pc:spChg chg="add mod">
          <ac:chgData name="Pandarasamy Arjunan" userId="f5e30e74-d283-497e-bf76-fd880089976c" providerId="ADAL" clId="{A28665A2-F9D8-40BD-BF5D-5D448097BB04}" dt="2024-09-25T12:05:00.402" v="252" actId="1076"/>
          <ac:spMkLst>
            <pc:docMk/>
            <pc:sldMk cId="1482586998" sldId="1567"/>
            <ac:spMk id="13" creationId="{541E6F34-2D2C-CAAF-4CA4-800DB316E77B}"/>
          </ac:spMkLst>
        </pc:spChg>
        <pc:picChg chg="add del mod">
          <ac:chgData name="Pandarasamy Arjunan" userId="f5e30e74-d283-497e-bf76-fd880089976c" providerId="ADAL" clId="{A28665A2-F9D8-40BD-BF5D-5D448097BB04}" dt="2024-09-25T11:41:19.573" v="60" actId="478"/>
          <ac:picMkLst>
            <pc:docMk/>
            <pc:sldMk cId="1482586998" sldId="1567"/>
            <ac:picMk id="9" creationId="{F47DA084-03DB-92F4-E1BE-6DAB3166F9CC}"/>
          </ac:picMkLst>
        </pc:picChg>
        <pc:picChg chg="add mod ord">
          <ac:chgData name="Pandarasamy Arjunan" userId="f5e30e74-d283-497e-bf76-fd880089976c" providerId="ADAL" clId="{A28665A2-F9D8-40BD-BF5D-5D448097BB04}" dt="2024-09-25T11:43:39.672" v="105" actId="14100"/>
          <ac:picMkLst>
            <pc:docMk/>
            <pc:sldMk cId="1482586998" sldId="1567"/>
            <ac:picMk id="11" creationId="{B7FD44CB-561B-A065-53CC-8BD60888C34B}"/>
          </ac:picMkLst>
        </pc:picChg>
        <pc:picChg chg="add mod">
          <ac:chgData name="Pandarasamy Arjunan" userId="f5e30e74-d283-497e-bf76-fd880089976c" providerId="ADAL" clId="{A28665A2-F9D8-40BD-BF5D-5D448097BB04}" dt="2024-09-25T12:05:00.402" v="252" actId="1076"/>
          <ac:picMkLst>
            <pc:docMk/>
            <pc:sldMk cId="1482586998" sldId="1567"/>
            <ac:picMk id="15" creationId="{65BA487D-78B5-1B4B-0188-4E78594278AC}"/>
          </ac:picMkLst>
        </pc:picChg>
      </pc:sldChg>
      <pc:sldChg chg="add del">
        <pc:chgData name="Pandarasamy Arjunan" userId="f5e30e74-d283-497e-bf76-fd880089976c" providerId="ADAL" clId="{A28665A2-F9D8-40BD-BF5D-5D448097BB04}" dt="2024-09-25T11:39:31.427" v="45" actId="47"/>
        <pc:sldMkLst>
          <pc:docMk/>
          <pc:sldMk cId="1881153390" sldId="1568"/>
        </pc:sldMkLst>
      </pc:sldChg>
      <pc:sldChg chg="modSp new mod ord">
        <pc:chgData name="Pandarasamy Arjunan" userId="f5e30e74-d283-497e-bf76-fd880089976c" providerId="ADAL" clId="{A28665A2-F9D8-40BD-BF5D-5D448097BB04}" dt="2024-09-25T11:40:06.742" v="55"/>
        <pc:sldMkLst>
          <pc:docMk/>
          <pc:sldMk cId="1372089930" sldId="1569"/>
        </pc:sldMkLst>
        <pc:spChg chg="mod">
          <ac:chgData name="Pandarasamy Arjunan" userId="f5e30e74-d283-497e-bf76-fd880089976c" providerId="ADAL" clId="{A28665A2-F9D8-40BD-BF5D-5D448097BB04}" dt="2024-09-25T11:38:31.173" v="41" actId="5793"/>
          <ac:spMkLst>
            <pc:docMk/>
            <pc:sldMk cId="1372089930" sldId="1569"/>
            <ac:spMk id="2" creationId="{FA040B9C-45A5-EEA6-13DB-95FC499BA217}"/>
          </ac:spMkLst>
        </pc:spChg>
        <pc:spChg chg="mod">
          <ac:chgData name="Pandarasamy Arjunan" userId="f5e30e74-d283-497e-bf76-fd880089976c" providerId="ADAL" clId="{A28665A2-F9D8-40BD-BF5D-5D448097BB04}" dt="2024-09-25T11:37:37.662" v="33"/>
          <ac:spMkLst>
            <pc:docMk/>
            <pc:sldMk cId="1372089930" sldId="1569"/>
            <ac:spMk id="3" creationId="{63466AF8-1ECE-9E3E-6287-84F53F0B8388}"/>
          </ac:spMkLst>
        </pc:spChg>
      </pc:sldChg>
      <pc:sldChg chg="modSp new del mod">
        <pc:chgData name="Pandarasamy Arjunan" userId="f5e30e74-d283-497e-bf76-fd880089976c" providerId="ADAL" clId="{A28665A2-F9D8-40BD-BF5D-5D448097BB04}" dt="2024-09-25T17:35:39.574" v="253" actId="47"/>
        <pc:sldMkLst>
          <pc:docMk/>
          <pc:sldMk cId="284283453" sldId="1570"/>
        </pc:sldMkLst>
        <pc:spChg chg="mod">
          <ac:chgData name="Pandarasamy Arjunan" userId="f5e30e74-d283-497e-bf76-fd880089976c" providerId="ADAL" clId="{A28665A2-F9D8-40BD-BF5D-5D448097BB04}" dt="2024-09-25T11:46:14.181" v="226" actId="313"/>
          <ac:spMkLst>
            <pc:docMk/>
            <pc:sldMk cId="284283453" sldId="1570"/>
            <ac:spMk id="2" creationId="{5F844D2D-2A0B-5616-B14F-39D7A73BD313}"/>
          </ac:spMkLst>
        </pc:spChg>
        <pc:spChg chg="mod">
          <ac:chgData name="Pandarasamy Arjunan" userId="f5e30e74-d283-497e-bf76-fd880089976c" providerId="ADAL" clId="{A28665A2-F9D8-40BD-BF5D-5D448097BB04}" dt="2024-09-25T11:44:41.542" v="116" actId="20577"/>
          <ac:spMkLst>
            <pc:docMk/>
            <pc:sldMk cId="284283453" sldId="1570"/>
            <ac:spMk id="3" creationId="{7501908F-E0FE-3567-EA65-CC552E50F1FF}"/>
          </ac:spMkLst>
        </pc:spChg>
      </pc:sldChg>
      <pc:sldChg chg="addSp modSp new mod">
        <pc:chgData name="Pandarasamy Arjunan" userId="f5e30e74-d283-497e-bf76-fd880089976c" providerId="ADAL" clId="{A28665A2-F9D8-40BD-BF5D-5D448097BB04}" dt="2024-09-25T11:59:57.083" v="244" actId="6549"/>
        <pc:sldMkLst>
          <pc:docMk/>
          <pc:sldMk cId="4162929477" sldId="1571"/>
        </pc:sldMkLst>
        <pc:spChg chg="mod">
          <ac:chgData name="Pandarasamy Arjunan" userId="f5e30e74-d283-497e-bf76-fd880089976c" providerId="ADAL" clId="{A28665A2-F9D8-40BD-BF5D-5D448097BB04}" dt="2024-09-25T11:59:57.083" v="244" actId="6549"/>
          <ac:spMkLst>
            <pc:docMk/>
            <pc:sldMk cId="4162929477" sldId="1571"/>
            <ac:spMk id="3" creationId="{6A42C0CB-9E11-AB47-C558-96129A14A43D}"/>
          </ac:spMkLst>
        </pc:spChg>
        <pc:picChg chg="add mod">
          <ac:chgData name="Pandarasamy Arjunan" userId="f5e30e74-d283-497e-bf76-fd880089976c" providerId="ADAL" clId="{A28665A2-F9D8-40BD-BF5D-5D448097BB04}" dt="2024-09-25T11:59:46.449" v="233" actId="1076"/>
          <ac:picMkLst>
            <pc:docMk/>
            <pc:sldMk cId="4162929477" sldId="1571"/>
            <ac:picMk id="1026" creationId="{F7497EFC-C045-D3FE-BEED-109B5311A91D}"/>
          </ac:picMkLst>
        </pc:picChg>
      </pc:sldChg>
      <pc:sldChg chg="modSp new mod ord">
        <pc:chgData name="Pandarasamy Arjunan" userId="f5e30e74-d283-497e-bf76-fd880089976c" providerId="ADAL" clId="{A28665A2-F9D8-40BD-BF5D-5D448097BB04}" dt="2024-09-25T17:36:42.319" v="271" actId="20577"/>
        <pc:sldMkLst>
          <pc:docMk/>
          <pc:sldMk cId="665005116" sldId="1572"/>
        </pc:sldMkLst>
        <pc:spChg chg="mod">
          <ac:chgData name="Pandarasamy Arjunan" userId="f5e30e74-d283-497e-bf76-fd880089976c" providerId="ADAL" clId="{A28665A2-F9D8-40BD-BF5D-5D448097BB04}" dt="2024-09-25T17:36:42.319" v="271" actId="20577"/>
          <ac:spMkLst>
            <pc:docMk/>
            <pc:sldMk cId="665005116" sldId="1572"/>
            <ac:spMk id="2" creationId="{50772245-E5F1-67B8-E707-B24AA9684039}"/>
          </ac:spMkLst>
        </pc:spChg>
        <pc:spChg chg="mod">
          <ac:chgData name="Pandarasamy Arjunan" userId="f5e30e74-d283-497e-bf76-fd880089976c" providerId="ADAL" clId="{A28665A2-F9D8-40BD-BF5D-5D448097BB04}" dt="2024-09-25T17:36:36.727" v="260" actId="20577"/>
          <ac:spMkLst>
            <pc:docMk/>
            <pc:sldMk cId="665005116" sldId="1572"/>
            <ac:spMk id="3" creationId="{4AAF0BDF-F858-F298-8C8C-F50505D115CF}"/>
          </ac:spMkLst>
        </pc:spChg>
      </pc:sldChg>
      <pc:sldMasterChg chg="delSldLayout">
        <pc:chgData name="Pandarasamy Arjunan" userId="f5e30e74-d283-497e-bf76-fd880089976c" providerId="ADAL" clId="{A28665A2-F9D8-40BD-BF5D-5D448097BB04}" dt="2024-09-25T10:54:48.123" v="4" actId="47"/>
        <pc:sldMasterMkLst>
          <pc:docMk/>
          <pc:sldMasterMk cId="626750661" sldId="2147483720"/>
        </pc:sldMasterMkLst>
        <pc:sldLayoutChg chg="del">
          <pc:chgData name="Pandarasamy Arjunan" userId="f5e30e74-d283-497e-bf76-fd880089976c" providerId="ADAL" clId="{A28665A2-F9D8-40BD-BF5D-5D448097BB04}" dt="2024-09-25T10:54:48.123" v="4" actId="47"/>
          <pc:sldLayoutMkLst>
            <pc:docMk/>
            <pc:sldMasterMk cId="626750661" sldId="2147483720"/>
            <pc:sldLayoutMk cId="1181389858" sldId="2147483733"/>
          </pc:sldLayoutMkLst>
        </pc:sldLayoutChg>
      </pc:sldMasterChg>
    </pc:docChg>
  </pc:docChgLst>
  <pc:docChgLst>
    <pc:chgData name="Pandarasamy Arjunan" userId="f5e30e74-d283-497e-bf76-fd880089976c" providerId="ADAL" clId="{0D833BCA-0C24-4AC6-AF9F-FAADBFF792EC}"/>
    <pc:docChg chg="undo custSel addSld delSld modSld">
      <pc:chgData name="Pandarasamy Arjunan" userId="f5e30e74-d283-497e-bf76-fd880089976c" providerId="ADAL" clId="{0D833BCA-0C24-4AC6-AF9F-FAADBFF792EC}" dt="2024-09-30T14:29:32.256" v="335" actId="47"/>
      <pc:docMkLst>
        <pc:docMk/>
      </pc:docMkLst>
      <pc:sldChg chg="del">
        <pc:chgData name="Pandarasamy Arjunan" userId="f5e30e74-d283-497e-bf76-fd880089976c" providerId="ADAL" clId="{0D833BCA-0C24-4AC6-AF9F-FAADBFF792EC}" dt="2024-09-30T10:44:15.042" v="58" actId="47"/>
        <pc:sldMkLst>
          <pc:docMk/>
          <pc:sldMk cId="0" sldId="258"/>
        </pc:sldMkLst>
      </pc:sldChg>
      <pc:sldChg chg="del">
        <pc:chgData name="Pandarasamy Arjunan" userId="f5e30e74-d283-497e-bf76-fd880089976c" providerId="ADAL" clId="{0D833BCA-0C24-4AC6-AF9F-FAADBFF792EC}" dt="2024-09-30T10:44:15.042" v="58" actId="47"/>
        <pc:sldMkLst>
          <pc:docMk/>
          <pc:sldMk cId="0" sldId="260"/>
        </pc:sldMkLst>
      </pc:sldChg>
      <pc:sldChg chg="del">
        <pc:chgData name="Pandarasamy Arjunan" userId="f5e30e74-d283-497e-bf76-fd880089976c" providerId="ADAL" clId="{0D833BCA-0C24-4AC6-AF9F-FAADBFF792EC}" dt="2024-09-30T10:44:15.042" v="58" actId="47"/>
        <pc:sldMkLst>
          <pc:docMk/>
          <pc:sldMk cId="0" sldId="261"/>
        </pc:sldMkLst>
      </pc:sldChg>
      <pc:sldChg chg="del">
        <pc:chgData name="Pandarasamy Arjunan" userId="f5e30e74-d283-497e-bf76-fd880089976c" providerId="ADAL" clId="{0D833BCA-0C24-4AC6-AF9F-FAADBFF792EC}" dt="2024-09-30T10:44:15.042" v="58" actId="47"/>
        <pc:sldMkLst>
          <pc:docMk/>
          <pc:sldMk cId="0" sldId="262"/>
        </pc:sldMkLst>
      </pc:sldChg>
      <pc:sldChg chg="del">
        <pc:chgData name="Pandarasamy Arjunan" userId="f5e30e74-d283-497e-bf76-fd880089976c" providerId="ADAL" clId="{0D833BCA-0C24-4AC6-AF9F-FAADBFF792EC}" dt="2024-09-30T10:44:15.042" v="58" actId="47"/>
        <pc:sldMkLst>
          <pc:docMk/>
          <pc:sldMk cId="0" sldId="263"/>
        </pc:sldMkLst>
      </pc:sldChg>
      <pc:sldChg chg="del">
        <pc:chgData name="Pandarasamy Arjunan" userId="f5e30e74-d283-497e-bf76-fd880089976c" providerId="ADAL" clId="{0D833BCA-0C24-4AC6-AF9F-FAADBFF792EC}" dt="2024-09-30T10:44:15.042" v="58" actId="47"/>
        <pc:sldMkLst>
          <pc:docMk/>
          <pc:sldMk cId="0" sldId="264"/>
        </pc:sldMkLst>
      </pc:sldChg>
      <pc:sldChg chg="del">
        <pc:chgData name="Pandarasamy Arjunan" userId="f5e30e74-d283-497e-bf76-fd880089976c" providerId="ADAL" clId="{0D833BCA-0C24-4AC6-AF9F-FAADBFF792EC}" dt="2024-09-30T10:44:15.042" v="58" actId="47"/>
        <pc:sldMkLst>
          <pc:docMk/>
          <pc:sldMk cId="0" sldId="265"/>
        </pc:sldMkLst>
      </pc:sldChg>
      <pc:sldChg chg="del">
        <pc:chgData name="Pandarasamy Arjunan" userId="f5e30e74-d283-497e-bf76-fd880089976c" providerId="ADAL" clId="{0D833BCA-0C24-4AC6-AF9F-FAADBFF792EC}" dt="2024-09-30T10:44:15.042" v="58" actId="47"/>
        <pc:sldMkLst>
          <pc:docMk/>
          <pc:sldMk cId="0" sldId="266"/>
        </pc:sldMkLst>
      </pc:sldChg>
      <pc:sldChg chg="del">
        <pc:chgData name="Pandarasamy Arjunan" userId="f5e30e74-d283-497e-bf76-fd880089976c" providerId="ADAL" clId="{0D833BCA-0C24-4AC6-AF9F-FAADBFF792EC}" dt="2024-09-30T10:44:15.042" v="58" actId="47"/>
        <pc:sldMkLst>
          <pc:docMk/>
          <pc:sldMk cId="0" sldId="268"/>
        </pc:sldMkLst>
      </pc:sldChg>
      <pc:sldChg chg="del">
        <pc:chgData name="Pandarasamy Arjunan" userId="f5e30e74-d283-497e-bf76-fd880089976c" providerId="ADAL" clId="{0D833BCA-0C24-4AC6-AF9F-FAADBFF792EC}" dt="2024-09-30T10:44:15.042" v="58" actId="47"/>
        <pc:sldMkLst>
          <pc:docMk/>
          <pc:sldMk cId="0" sldId="269"/>
        </pc:sldMkLst>
      </pc:sldChg>
      <pc:sldChg chg="del">
        <pc:chgData name="Pandarasamy Arjunan" userId="f5e30e74-d283-497e-bf76-fd880089976c" providerId="ADAL" clId="{0D833BCA-0C24-4AC6-AF9F-FAADBFF792EC}" dt="2024-09-30T10:44:15.042" v="58" actId="47"/>
        <pc:sldMkLst>
          <pc:docMk/>
          <pc:sldMk cId="0" sldId="270"/>
        </pc:sldMkLst>
      </pc:sldChg>
      <pc:sldChg chg="add del">
        <pc:chgData name="Pandarasamy Arjunan" userId="f5e30e74-d283-497e-bf76-fd880089976c" providerId="ADAL" clId="{0D833BCA-0C24-4AC6-AF9F-FAADBFF792EC}" dt="2024-09-30T14:29:32.256" v="335" actId="47"/>
        <pc:sldMkLst>
          <pc:docMk/>
          <pc:sldMk cId="0" sldId="272"/>
        </pc:sldMkLst>
      </pc:sldChg>
      <pc:sldChg chg="add del">
        <pc:chgData name="Pandarasamy Arjunan" userId="f5e30e74-d283-497e-bf76-fd880089976c" providerId="ADAL" clId="{0D833BCA-0C24-4AC6-AF9F-FAADBFF792EC}" dt="2024-09-30T14:29:32.256" v="335" actId="47"/>
        <pc:sldMkLst>
          <pc:docMk/>
          <pc:sldMk cId="0" sldId="273"/>
        </pc:sldMkLst>
      </pc:sldChg>
      <pc:sldChg chg="add del">
        <pc:chgData name="Pandarasamy Arjunan" userId="f5e30e74-d283-497e-bf76-fd880089976c" providerId="ADAL" clId="{0D833BCA-0C24-4AC6-AF9F-FAADBFF792EC}" dt="2024-09-30T14:29:32.256" v="335" actId="47"/>
        <pc:sldMkLst>
          <pc:docMk/>
          <pc:sldMk cId="0" sldId="274"/>
        </pc:sldMkLst>
      </pc:sldChg>
      <pc:sldChg chg="del">
        <pc:chgData name="Pandarasamy Arjunan" userId="f5e30e74-d283-497e-bf76-fd880089976c" providerId="ADAL" clId="{0D833BCA-0C24-4AC6-AF9F-FAADBFF792EC}" dt="2024-09-30T10:44:15.042" v="58" actId="47"/>
        <pc:sldMkLst>
          <pc:docMk/>
          <pc:sldMk cId="0" sldId="275"/>
        </pc:sldMkLst>
      </pc:sldChg>
      <pc:sldChg chg="del">
        <pc:chgData name="Pandarasamy Arjunan" userId="f5e30e74-d283-497e-bf76-fd880089976c" providerId="ADAL" clId="{0D833BCA-0C24-4AC6-AF9F-FAADBFF792EC}" dt="2024-09-30T10:44:15.042" v="58" actId="47"/>
        <pc:sldMkLst>
          <pc:docMk/>
          <pc:sldMk cId="0" sldId="276"/>
        </pc:sldMkLst>
      </pc:sldChg>
      <pc:sldChg chg="del">
        <pc:chgData name="Pandarasamy Arjunan" userId="f5e30e74-d283-497e-bf76-fd880089976c" providerId="ADAL" clId="{0D833BCA-0C24-4AC6-AF9F-FAADBFF792EC}" dt="2024-09-30T10:44:15.042" v="58" actId="47"/>
        <pc:sldMkLst>
          <pc:docMk/>
          <pc:sldMk cId="0" sldId="277"/>
        </pc:sldMkLst>
      </pc:sldChg>
      <pc:sldChg chg="del">
        <pc:chgData name="Pandarasamy Arjunan" userId="f5e30e74-d283-497e-bf76-fd880089976c" providerId="ADAL" clId="{0D833BCA-0C24-4AC6-AF9F-FAADBFF792EC}" dt="2024-09-30T10:44:15.042" v="58" actId="47"/>
        <pc:sldMkLst>
          <pc:docMk/>
          <pc:sldMk cId="0" sldId="278"/>
        </pc:sldMkLst>
      </pc:sldChg>
      <pc:sldChg chg="del">
        <pc:chgData name="Pandarasamy Arjunan" userId="f5e30e74-d283-497e-bf76-fd880089976c" providerId="ADAL" clId="{0D833BCA-0C24-4AC6-AF9F-FAADBFF792EC}" dt="2024-09-30T10:44:15.042" v="58" actId="47"/>
        <pc:sldMkLst>
          <pc:docMk/>
          <pc:sldMk cId="0" sldId="279"/>
        </pc:sldMkLst>
      </pc:sldChg>
      <pc:sldChg chg="add del">
        <pc:chgData name="Pandarasamy Arjunan" userId="f5e30e74-d283-497e-bf76-fd880089976c" providerId="ADAL" clId="{0D833BCA-0C24-4AC6-AF9F-FAADBFF792EC}" dt="2024-09-30T14:29:32.256" v="335" actId="47"/>
        <pc:sldMkLst>
          <pc:docMk/>
          <pc:sldMk cId="0" sldId="280"/>
        </pc:sldMkLst>
      </pc:sldChg>
      <pc:sldChg chg="add del">
        <pc:chgData name="Pandarasamy Arjunan" userId="f5e30e74-d283-497e-bf76-fd880089976c" providerId="ADAL" clId="{0D833BCA-0C24-4AC6-AF9F-FAADBFF792EC}" dt="2024-09-30T14:29:32.256" v="335" actId="47"/>
        <pc:sldMkLst>
          <pc:docMk/>
          <pc:sldMk cId="0" sldId="282"/>
        </pc:sldMkLst>
      </pc:sldChg>
      <pc:sldChg chg="add del">
        <pc:chgData name="Pandarasamy Arjunan" userId="f5e30e74-d283-497e-bf76-fd880089976c" providerId="ADAL" clId="{0D833BCA-0C24-4AC6-AF9F-FAADBFF792EC}" dt="2024-09-30T14:29:32.256" v="335" actId="47"/>
        <pc:sldMkLst>
          <pc:docMk/>
          <pc:sldMk cId="0" sldId="283"/>
        </pc:sldMkLst>
      </pc:sldChg>
      <pc:sldChg chg="add del">
        <pc:chgData name="Pandarasamy Arjunan" userId="f5e30e74-d283-497e-bf76-fd880089976c" providerId="ADAL" clId="{0D833BCA-0C24-4AC6-AF9F-FAADBFF792EC}" dt="2024-09-30T14:29:32.256" v="335" actId="47"/>
        <pc:sldMkLst>
          <pc:docMk/>
          <pc:sldMk cId="0" sldId="284"/>
        </pc:sldMkLst>
      </pc:sldChg>
      <pc:sldChg chg="add del">
        <pc:chgData name="Pandarasamy Arjunan" userId="f5e30e74-d283-497e-bf76-fd880089976c" providerId="ADAL" clId="{0D833BCA-0C24-4AC6-AF9F-FAADBFF792EC}" dt="2024-09-30T14:29:32.256" v="335" actId="47"/>
        <pc:sldMkLst>
          <pc:docMk/>
          <pc:sldMk cId="0" sldId="285"/>
        </pc:sldMkLst>
      </pc:sldChg>
      <pc:sldChg chg="add del">
        <pc:chgData name="Pandarasamy Arjunan" userId="f5e30e74-d283-497e-bf76-fd880089976c" providerId="ADAL" clId="{0D833BCA-0C24-4AC6-AF9F-FAADBFF792EC}" dt="2024-09-30T14:29:32.256" v="335" actId="47"/>
        <pc:sldMkLst>
          <pc:docMk/>
          <pc:sldMk cId="0" sldId="286"/>
        </pc:sldMkLst>
      </pc:sldChg>
      <pc:sldChg chg="add del">
        <pc:chgData name="Pandarasamy Arjunan" userId="f5e30e74-d283-497e-bf76-fd880089976c" providerId="ADAL" clId="{0D833BCA-0C24-4AC6-AF9F-FAADBFF792EC}" dt="2024-09-30T14:29:32.256" v="335" actId="47"/>
        <pc:sldMkLst>
          <pc:docMk/>
          <pc:sldMk cId="0" sldId="287"/>
        </pc:sldMkLst>
      </pc:sldChg>
      <pc:sldChg chg="add del">
        <pc:chgData name="Pandarasamy Arjunan" userId="f5e30e74-d283-497e-bf76-fd880089976c" providerId="ADAL" clId="{0D833BCA-0C24-4AC6-AF9F-FAADBFF792EC}" dt="2024-09-30T14:29:32.256" v="335" actId="47"/>
        <pc:sldMkLst>
          <pc:docMk/>
          <pc:sldMk cId="0" sldId="288"/>
        </pc:sldMkLst>
      </pc:sldChg>
      <pc:sldChg chg="add del">
        <pc:chgData name="Pandarasamy Arjunan" userId="f5e30e74-d283-497e-bf76-fd880089976c" providerId="ADAL" clId="{0D833BCA-0C24-4AC6-AF9F-FAADBFF792EC}" dt="2024-09-30T14:29:32.256" v="335" actId="47"/>
        <pc:sldMkLst>
          <pc:docMk/>
          <pc:sldMk cId="0" sldId="289"/>
        </pc:sldMkLst>
      </pc:sldChg>
      <pc:sldChg chg="add del">
        <pc:chgData name="Pandarasamy Arjunan" userId="f5e30e74-d283-497e-bf76-fd880089976c" providerId="ADAL" clId="{0D833BCA-0C24-4AC6-AF9F-FAADBFF792EC}" dt="2024-09-30T14:29:32.256" v="335" actId="47"/>
        <pc:sldMkLst>
          <pc:docMk/>
          <pc:sldMk cId="0" sldId="290"/>
        </pc:sldMkLst>
      </pc:sldChg>
      <pc:sldChg chg="add del">
        <pc:chgData name="Pandarasamy Arjunan" userId="f5e30e74-d283-497e-bf76-fd880089976c" providerId="ADAL" clId="{0D833BCA-0C24-4AC6-AF9F-FAADBFF792EC}" dt="2024-09-30T14:29:32.256" v="335" actId="47"/>
        <pc:sldMkLst>
          <pc:docMk/>
          <pc:sldMk cId="0" sldId="291"/>
        </pc:sldMkLst>
      </pc:sldChg>
      <pc:sldChg chg="del">
        <pc:chgData name="Pandarasamy Arjunan" userId="f5e30e74-d283-497e-bf76-fd880089976c" providerId="ADAL" clId="{0D833BCA-0C24-4AC6-AF9F-FAADBFF792EC}" dt="2024-09-30T10:44:15.042" v="58" actId="47"/>
        <pc:sldMkLst>
          <pc:docMk/>
          <pc:sldMk cId="0" sldId="293"/>
        </pc:sldMkLst>
      </pc:sldChg>
      <pc:sldChg chg="add del">
        <pc:chgData name="Pandarasamy Arjunan" userId="f5e30e74-d283-497e-bf76-fd880089976c" providerId="ADAL" clId="{0D833BCA-0C24-4AC6-AF9F-FAADBFF792EC}" dt="2024-09-30T14:29:32.256" v="335" actId="47"/>
        <pc:sldMkLst>
          <pc:docMk/>
          <pc:sldMk cId="0" sldId="311"/>
        </pc:sldMkLst>
      </pc:sldChg>
      <pc:sldChg chg="add del">
        <pc:chgData name="Pandarasamy Arjunan" userId="f5e30e74-d283-497e-bf76-fd880089976c" providerId="ADAL" clId="{0D833BCA-0C24-4AC6-AF9F-FAADBFF792EC}" dt="2024-09-30T14:29:32.256" v="335" actId="47"/>
        <pc:sldMkLst>
          <pc:docMk/>
          <pc:sldMk cId="0" sldId="312"/>
        </pc:sldMkLst>
      </pc:sldChg>
      <pc:sldChg chg="add del">
        <pc:chgData name="Pandarasamy Arjunan" userId="f5e30e74-d283-497e-bf76-fd880089976c" providerId="ADAL" clId="{0D833BCA-0C24-4AC6-AF9F-FAADBFF792EC}" dt="2024-09-30T14:29:32.256" v="335" actId="47"/>
        <pc:sldMkLst>
          <pc:docMk/>
          <pc:sldMk cId="0" sldId="313"/>
        </pc:sldMkLst>
      </pc:sldChg>
      <pc:sldChg chg="add del">
        <pc:chgData name="Pandarasamy Arjunan" userId="f5e30e74-d283-497e-bf76-fd880089976c" providerId="ADAL" clId="{0D833BCA-0C24-4AC6-AF9F-FAADBFF792EC}" dt="2024-09-30T14:29:32.256" v="335" actId="47"/>
        <pc:sldMkLst>
          <pc:docMk/>
          <pc:sldMk cId="0" sldId="315"/>
        </pc:sldMkLst>
      </pc:sldChg>
      <pc:sldChg chg="add del">
        <pc:chgData name="Pandarasamy Arjunan" userId="f5e30e74-d283-497e-bf76-fd880089976c" providerId="ADAL" clId="{0D833BCA-0C24-4AC6-AF9F-FAADBFF792EC}" dt="2024-09-30T14:29:32.256" v="335" actId="47"/>
        <pc:sldMkLst>
          <pc:docMk/>
          <pc:sldMk cId="0" sldId="316"/>
        </pc:sldMkLst>
      </pc:sldChg>
      <pc:sldChg chg="add del">
        <pc:chgData name="Pandarasamy Arjunan" userId="f5e30e74-d283-497e-bf76-fd880089976c" providerId="ADAL" clId="{0D833BCA-0C24-4AC6-AF9F-FAADBFF792EC}" dt="2024-09-30T14:29:32.256" v="335" actId="47"/>
        <pc:sldMkLst>
          <pc:docMk/>
          <pc:sldMk cId="0" sldId="318"/>
        </pc:sldMkLst>
      </pc:sldChg>
      <pc:sldChg chg="add del">
        <pc:chgData name="Pandarasamy Arjunan" userId="f5e30e74-d283-497e-bf76-fd880089976c" providerId="ADAL" clId="{0D833BCA-0C24-4AC6-AF9F-FAADBFF792EC}" dt="2024-09-30T14:29:32.256" v="335" actId="47"/>
        <pc:sldMkLst>
          <pc:docMk/>
          <pc:sldMk cId="0" sldId="319"/>
        </pc:sldMkLst>
      </pc:sldChg>
      <pc:sldChg chg="add del">
        <pc:chgData name="Pandarasamy Arjunan" userId="f5e30e74-d283-497e-bf76-fd880089976c" providerId="ADAL" clId="{0D833BCA-0C24-4AC6-AF9F-FAADBFF792EC}" dt="2024-09-30T14:29:32.256" v="335" actId="47"/>
        <pc:sldMkLst>
          <pc:docMk/>
          <pc:sldMk cId="0" sldId="320"/>
        </pc:sldMkLst>
      </pc:sldChg>
      <pc:sldChg chg="add del">
        <pc:chgData name="Pandarasamy Arjunan" userId="f5e30e74-d283-497e-bf76-fd880089976c" providerId="ADAL" clId="{0D833BCA-0C24-4AC6-AF9F-FAADBFF792EC}" dt="2024-09-30T14:29:32.256" v="335" actId="47"/>
        <pc:sldMkLst>
          <pc:docMk/>
          <pc:sldMk cId="0" sldId="321"/>
        </pc:sldMkLst>
      </pc:sldChg>
      <pc:sldChg chg="add del">
        <pc:chgData name="Pandarasamy Arjunan" userId="f5e30e74-d283-497e-bf76-fd880089976c" providerId="ADAL" clId="{0D833BCA-0C24-4AC6-AF9F-FAADBFF792EC}" dt="2024-09-30T14:29:32.256" v="335" actId="47"/>
        <pc:sldMkLst>
          <pc:docMk/>
          <pc:sldMk cId="0" sldId="322"/>
        </pc:sldMkLst>
      </pc:sldChg>
      <pc:sldChg chg="add del">
        <pc:chgData name="Pandarasamy Arjunan" userId="f5e30e74-d283-497e-bf76-fd880089976c" providerId="ADAL" clId="{0D833BCA-0C24-4AC6-AF9F-FAADBFF792EC}" dt="2024-09-30T14:29:32.256" v="335" actId="47"/>
        <pc:sldMkLst>
          <pc:docMk/>
          <pc:sldMk cId="0" sldId="324"/>
        </pc:sldMkLst>
      </pc:sldChg>
      <pc:sldChg chg="add del">
        <pc:chgData name="Pandarasamy Arjunan" userId="f5e30e74-d283-497e-bf76-fd880089976c" providerId="ADAL" clId="{0D833BCA-0C24-4AC6-AF9F-FAADBFF792EC}" dt="2024-09-30T14:29:32.256" v="335" actId="47"/>
        <pc:sldMkLst>
          <pc:docMk/>
          <pc:sldMk cId="0" sldId="327"/>
        </pc:sldMkLst>
      </pc:sldChg>
      <pc:sldChg chg="add del">
        <pc:chgData name="Pandarasamy Arjunan" userId="f5e30e74-d283-497e-bf76-fd880089976c" providerId="ADAL" clId="{0D833BCA-0C24-4AC6-AF9F-FAADBFF792EC}" dt="2024-09-30T14:29:32.256" v="335" actId="47"/>
        <pc:sldMkLst>
          <pc:docMk/>
          <pc:sldMk cId="0" sldId="328"/>
        </pc:sldMkLst>
      </pc:sldChg>
      <pc:sldChg chg="add del">
        <pc:chgData name="Pandarasamy Arjunan" userId="f5e30e74-d283-497e-bf76-fd880089976c" providerId="ADAL" clId="{0D833BCA-0C24-4AC6-AF9F-FAADBFF792EC}" dt="2024-09-30T14:29:32.256" v="335" actId="47"/>
        <pc:sldMkLst>
          <pc:docMk/>
          <pc:sldMk cId="0" sldId="333"/>
        </pc:sldMkLst>
      </pc:sldChg>
      <pc:sldChg chg="add del">
        <pc:chgData name="Pandarasamy Arjunan" userId="f5e30e74-d283-497e-bf76-fd880089976c" providerId="ADAL" clId="{0D833BCA-0C24-4AC6-AF9F-FAADBFF792EC}" dt="2024-09-30T14:29:32.256" v="335" actId="47"/>
        <pc:sldMkLst>
          <pc:docMk/>
          <pc:sldMk cId="0" sldId="335"/>
        </pc:sldMkLst>
      </pc:sldChg>
      <pc:sldChg chg="add del">
        <pc:chgData name="Pandarasamy Arjunan" userId="f5e30e74-d283-497e-bf76-fd880089976c" providerId="ADAL" clId="{0D833BCA-0C24-4AC6-AF9F-FAADBFF792EC}" dt="2024-09-30T14:29:32.256" v="335" actId="47"/>
        <pc:sldMkLst>
          <pc:docMk/>
          <pc:sldMk cId="0" sldId="336"/>
        </pc:sldMkLst>
      </pc:sldChg>
      <pc:sldChg chg="add del">
        <pc:chgData name="Pandarasamy Arjunan" userId="f5e30e74-d283-497e-bf76-fd880089976c" providerId="ADAL" clId="{0D833BCA-0C24-4AC6-AF9F-FAADBFF792EC}" dt="2024-09-30T14:29:32.256" v="335" actId="47"/>
        <pc:sldMkLst>
          <pc:docMk/>
          <pc:sldMk cId="0" sldId="337"/>
        </pc:sldMkLst>
      </pc:sldChg>
      <pc:sldChg chg="add del">
        <pc:chgData name="Pandarasamy Arjunan" userId="f5e30e74-d283-497e-bf76-fd880089976c" providerId="ADAL" clId="{0D833BCA-0C24-4AC6-AF9F-FAADBFF792EC}" dt="2024-09-30T14:29:32.256" v="335" actId="47"/>
        <pc:sldMkLst>
          <pc:docMk/>
          <pc:sldMk cId="0" sldId="338"/>
        </pc:sldMkLst>
      </pc:sldChg>
      <pc:sldChg chg="add del">
        <pc:chgData name="Pandarasamy Arjunan" userId="f5e30e74-d283-497e-bf76-fd880089976c" providerId="ADAL" clId="{0D833BCA-0C24-4AC6-AF9F-FAADBFF792EC}" dt="2024-09-30T14:29:32.256" v="335" actId="47"/>
        <pc:sldMkLst>
          <pc:docMk/>
          <pc:sldMk cId="0" sldId="339"/>
        </pc:sldMkLst>
      </pc:sldChg>
      <pc:sldChg chg="add del">
        <pc:chgData name="Pandarasamy Arjunan" userId="f5e30e74-d283-497e-bf76-fd880089976c" providerId="ADAL" clId="{0D833BCA-0C24-4AC6-AF9F-FAADBFF792EC}" dt="2024-09-30T14:29:32.256" v="335" actId="47"/>
        <pc:sldMkLst>
          <pc:docMk/>
          <pc:sldMk cId="0" sldId="340"/>
        </pc:sldMkLst>
      </pc:sldChg>
      <pc:sldChg chg="add del">
        <pc:chgData name="Pandarasamy Arjunan" userId="f5e30e74-d283-497e-bf76-fd880089976c" providerId="ADAL" clId="{0D833BCA-0C24-4AC6-AF9F-FAADBFF792EC}" dt="2024-09-30T14:29:32.256" v="335" actId="47"/>
        <pc:sldMkLst>
          <pc:docMk/>
          <pc:sldMk cId="0" sldId="342"/>
        </pc:sldMkLst>
      </pc:sldChg>
      <pc:sldChg chg="add del">
        <pc:chgData name="Pandarasamy Arjunan" userId="f5e30e74-d283-497e-bf76-fd880089976c" providerId="ADAL" clId="{0D833BCA-0C24-4AC6-AF9F-FAADBFF792EC}" dt="2024-09-30T14:29:32.256" v="335" actId="47"/>
        <pc:sldMkLst>
          <pc:docMk/>
          <pc:sldMk cId="0" sldId="343"/>
        </pc:sldMkLst>
      </pc:sldChg>
      <pc:sldChg chg="add del">
        <pc:chgData name="Pandarasamy Arjunan" userId="f5e30e74-d283-497e-bf76-fd880089976c" providerId="ADAL" clId="{0D833BCA-0C24-4AC6-AF9F-FAADBFF792EC}" dt="2024-09-30T14:29:32.256" v="335" actId="47"/>
        <pc:sldMkLst>
          <pc:docMk/>
          <pc:sldMk cId="0" sldId="345"/>
        </pc:sldMkLst>
      </pc:sldChg>
      <pc:sldChg chg="add del">
        <pc:chgData name="Pandarasamy Arjunan" userId="f5e30e74-d283-497e-bf76-fd880089976c" providerId="ADAL" clId="{0D833BCA-0C24-4AC6-AF9F-FAADBFF792EC}" dt="2024-09-30T14:29:32.256" v="335" actId="47"/>
        <pc:sldMkLst>
          <pc:docMk/>
          <pc:sldMk cId="0" sldId="346"/>
        </pc:sldMkLst>
      </pc:sldChg>
      <pc:sldChg chg="modSp mod">
        <pc:chgData name="Pandarasamy Arjunan" userId="f5e30e74-d283-497e-bf76-fd880089976c" providerId="ADAL" clId="{0D833BCA-0C24-4AC6-AF9F-FAADBFF792EC}" dt="2024-09-30T10:41:20.029" v="23" actId="20577"/>
        <pc:sldMkLst>
          <pc:docMk/>
          <pc:sldMk cId="838733672" sldId="1385"/>
        </pc:sldMkLst>
        <pc:spChg chg="mod">
          <ac:chgData name="Pandarasamy Arjunan" userId="f5e30e74-d283-497e-bf76-fd880089976c" providerId="ADAL" clId="{0D833BCA-0C24-4AC6-AF9F-FAADBFF792EC}" dt="2024-09-30T10:41:20.029" v="23" actId="20577"/>
          <ac:spMkLst>
            <pc:docMk/>
            <pc:sldMk cId="838733672" sldId="1385"/>
            <ac:spMk id="5" creationId="{62BFB357-27F2-CAB3-DB8A-349B06BE1AF8}"/>
          </ac:spMkLst>
        </pc:spChg>
      </pc:sldChg>
      <pc:sldChg chg="del">
        <pc:chgData name="Pandarasamy Arjunan" userId="f5e30e74-d283-497e-bf76-fd880089976c" providerId="ADAL" clId="{0D833BCA-0C24-4AC6-AF9F-FAADBFF792EC}" dt="2024-09-30T10:44:33.650" v="59" actId="2696"/>
        <pc:sldMkLst>
          <pc:docMk/>
          <pc:sldMk cId="3095556702" sldId="1394"/>
        </pc:sldMkLst>
      </pc:sldChg>
      <pc:sldChg chg="modSp modAnim">
        <pc:chgData name="Pandarasamy Arjunan" userId="f5e30e74-d283-497e-bf76-fd880089976c" providerId="ADAL" clId="{0D833BCA-0C24-4AC6-AF9F-FAADBFF792EC}" dt="2024-09-30T10:43:46.142" v="56" actId="6549"/>
        <pc:sldMkLst>
          <pc:docMk/>
          <pc:sldMk cId="1065781427" sldId="1396"/>
        </pc:sldMkLst>
        <pc:spChg chg="mod">
          <ac:chgData name="Pandarasamy Arjunan" userId="f5e30e74-d283-497e-bf76-fd880089976c" providerId="ADAL" clId="{0D833BCA-0C24-4AC6-AF9F-FAADBFF792EC}" dt="2024-09-30T10:43:46.142" v="56" actId="6549"/>
          <ac:spMkLst>
            <pc:docMk/>
            <pc:sldMk cId="1065781427" sldId="1396"/>
            <ac:spMk id="2" creationId="{98ACDB7B-9588-B7B4-03DE-A858C92EF7DF}"/>
          </ac:spMkLst>
        </pc:spChg>
      </pc:sldChg>
      <pc:sldChg chg="del">
        <pc:chgData name="Pandarasamy Arjunan" userId="f5e30e74-d283-497e-bf76-fd880089976c" providerId="ADAL" clId="{0D833BCA-0C24-4AC6-AF9F-FAADBFF792EC}" dt="2024-09-30T10:44:15.042" v="58" actId="47"/>
        <pc:sldMkLst>
          <pc:docMk/>
          <pc:sldMk cId="2071806231" sldId="1410"/>
        </pc:sldMkLst>
      </pc:sldChg>
      <pc:sldChg chg="del">
        <pc:chgData name="Pandarasamy Arjunan" userId="f5e30e74-d283-497e-bf76-fd880089976c" providerId="ADAL" clId="{0D833BCA-0C24-4AC6-AF9F-FAADBFF792EC}" dt="2024-09-30T10:44:15.042" v="58" actId="47"/>
        <pc:sldMkLst>
          <pc:docMk/>
          <pc:sldMk cId="170832648" sldId="1411"/>
        </pc:sldMkLst>
      </pc:sldChg>
      <pc:sldChg chg="del">
        <pc:chgData name="Pandarasamy Arjunan" userId="f5e30e74-d283-497e-bf76-fd880089976c" providerId="ADAL" clId="{0D833BCA-0C24-4AC6-AF9F-FAADBFF792EC}" dt="2024-09-30T10:44:15.042" v="58" actId="47"/>
        <pc:sldMkLst>
          <pc:docMk/>
          <pc:sldMk cId="3921797210" sldId="1412"/>
        </pc:sldMkLst>
      </pc:sldChg>
      <pc:sldChg chg="del">
        <pc:chgData name="Pandarasamy Arjunan" userId="f5e30e74-d283-497e-bf76-fd880089976c" providerId="ADAL" clId="{0D833BCA-0C24-4AC6-AF9F-FAADBFF792EC}" dt="2024-09-30T10:44:15.042" v="58" actId="47"/>
        <pc:sldMkLst>
          <pc:docMk/>
          <pc:sldMk cId="1309659301" sldId="1413"/>
        </pc:sldMkLst>
      </pc:sldChg>
      <pc:sldChg chg="del">
        <pc:chgData name="Pandarasamy Arjunan" userId="f5e30e74-d283-497e-bf76-fd880089976c" providerId="ADAL" clId="{0D833BCA-0C24-4AC6-AF9F-FAADBFF792EC}" dt="2024-09-30T10:44:15.042" v="58" actId="47"/>
        <pc:sldMkLst>
          <pc:docMk/>
          <pc:sldMk cId="2852923483" sldId="1414"/>
        </pc:sldMkLst>
      </pc:sldChg>
      <pc:sldChg chg="del">
        <pc:chgData name="Pandarasamy Arjunan" userId="f5e30e74-d283-497e-bf76-fd880089976c" providerId="ADAL" clId="{0D833BCA-0C24-4AC6-AF9F-FAADBFF792EC}" dt="2024-09-30T10:44:15.042" v="58" actId="47"/>
        <pc:sldMkLst>
          <pc:docMk/>
          <pc:sldMk cId="3681937472" sldId="1415"/>
        </pc:sldMkLst>
      </pc:sldChg>
      <pc:sldChg chg="del">
        <pc:chgData name="Pandarasamy Arjunan" userId="f5e30e74-d283-497e-bf76-fd880089976c" providerId="ADAL" clId="{0D833BCA-0C24-4AC6-AF9F-FAADBFF792EC}" dt="2024-09-30T10:44:15.042" v="58" actId="47"/>
        <pc:sldMkLst>
          <pc:docMk/>
          <pc:sldMk cId="2012340211" sldId="1416"/>
        </pc:sldMkLst>
      </pc:sldChg>
      <pc:sldChg chg="del">
        <pc:chgData name="Pandarasamy Arjunan" userId="f5e30e74-d283-497e-bf76-fd880089976c" providerId="ADAL" clId="{0D833BCA-0C24-4AC6-AF9F-FAADBFF792EC}" dt="2024-09-30T10:44:15.042" v="58" actId="47"/>
        <pc:sldMkLst>
          <pc:docMk/>
          <pc:sldMk cId="874640806" sldId="1417"/>
        </pc:sldMkLst>
      </pc:sldChg>
      <pc:sldChg chg="add del">
        <pc:chgData name="Pandarasamy Arjunan" userId="f5e30e74-d283-497e-bf76-fd880089976c" providerId="ADAL" clId="{0D833BCA-0C24-4AC6-AF9F-FAADBFF792EC}" dt="2024-09-30T14:29:32.256" v="335" actId="47"/>
        <pc:sldMkLst>
          <pc:docMk/>
          <pc:sldMk cId="0" sldId="1420"/>
        </pc:sldMkLst>
      </pc:sldChg>
      <pc:sldChg chg="del">
        <pc:chgData name="Pandarasamy Arjunan" userId="f5e30e74-d283-497e-bf76-fd880089976c" providerId="ADAL" clId="{0D833BCA-0C24-4AC6-AF9F-FAADBFF792EC}" dt="2024-09-30T10:44:15.042" v="58" actId="47"/>
        <pc:sldMkLst>
          <pc:docMk/>
          <pc:sldMk cId="1010049778" sldId="1482"/>
        </pc:sldMkLst>
      </pc:sldChg>
      <pc:sldChg chg="del">
        <pc:chgData name="Pandarasamy Arjunan" userId="f5e30e74-d283-497e-bf76-fd880089976c" providerId="ADAL" clId="{0D833BCA-0C24-4AC6-AF9F-FAADBFF792EC}" dt="2024-09-30T10:44:15.042" v="58" actId="47"/>
        <pc:sldMkLst>
          <pc:docMk/>
          <pc:sldMk cId="2216697969" sldId="1483"/>
        </pc:sldMkLst>
      </pc:sldChg>
      <pc:sldChg chg="del">
        <pc:chgData name="Pandarasamy Arjunan" userId="f5e30e74-d283-497e-bf76-fd880089976c" providerId="ADAL" clId="{0D833BCA-0C24-4AC6-AF9F-FAADBFF792EC}" dt="2024-09-30T10:44:33.650" v="59" actId="2696"/>
        <pc:sldMkLst>
          <pc:docMk/>
          <pc:sldMk cId="1704957786" sldId="1484"/>
        </pc:sldMkLst>
      </pc:sldChg>
      <pc:sldChg chg="del">
        <pc:chgData name="Pandarasamy Arjunan" userId="f5e30e74-d283-497e-bf76-fd880089976c" providerId="ADAL" clId="{0D833BCA-0C24-4AC6-AF9F-FAADBFF792EC}" dt="2024-09-30T10:44:33.650" v="59" actId="2696"/>
        <pc:sldMkLst>
          <pc:docMk/>
          <pc:sldMk cId="3554688602" sldId="1487"/>
        </pc:sldMkLst>
      </pc:sldChg>
      <pc:sldChg chg="del">
        <pc:chgData name="Pandarasamy Arjunan" userId="f5e30e74-d283-497e-bf76-fd880089976c" providerId="ADAL" clId="{0D833BCA-0C24-4AC6-AF9F-FAADBFF792EC}" dt="2024-09-30T10:44:33.650" v="59" actId="2696"/>
        <pc:sldMkLst>
          <pc:docMk/>
          <pc:sldMk cId="3666928116" sldId="1488"/>
        </pc:sldMkLst>
      </pc:sldChg>
      <pc:sldChg chg="del">
        <pc:chgData name="Pandarasamy Arjunan" userId="f5e30e74-d283-497e-bf76-fd880089976c" providerId="ADAL" clId="{0D833BCA-0C24-4AC6-AF9F-FAADBFF792EC}" dt="2024-09-30T10:44:33.650" v="59" actId="2696"/>
        <pc:sldMkLst>
          <pc:docMk/>
          <pc:sldMk cId="2448590568" sldId="1489"/>
        </pc:sldMkLst>
      </pc:sldChg>
      <pc:sldChg chg="del">
        <pc:chgData name="Pandarasamy Arjunan" userId="f5e30e74-d283-497e-bf76-fd880089976c" providerId="ADAL" clId="{0D833BCA-0C24-4AC6-AF9F-FAADBFF792EC}" dt="2024-09-30T10:44:33.650" v="59" actId="2696"/>
        <pc:sldMkLst>
          <pc:docMk/>
          <pc:sldMk cId="2820468723" sldId="1491"/>
        </pc:sldMkLst>
      </pc:sldChg>
      <pc:sldChg chg="del">
        <pc:chgData name="Pandarasamy Arjunan" userId="f5e30e74-d283-497e-bf76-fd880089976c" providerId="ADAL" clId="{0D833BCA-0C24-4AC6-AF9F-FAADBFF792EC}" dt="2024-09-30T10:44:33.650" v="59" actId="2696"/>
        <pc:sldMkLst>
          <pc:docMk/>
          <pc:sldMk cId="1887244276" sldId="1492"/>
        </pc:sldMkLst>
      </pc:sldChg>
      <pc:sldChg chg="del">
        <pc:chgData name="Pandarasamy Arjunan" userId="f5e30e74-d283-497e-bf76-fd880089976c" providerId="ADAL" clId="{0D833BCA-0C24-4AC6-AF9F-FAADBFF792EC}" dt="2024-09-30T10:44:33.650" v="59" actId="2696"/>
        <pc:sldMkLst>
          <pc:docMk/>
          <pc:sldMk cId="3081978666" sldId="1493"/>
        </pc:sldMkLst>
      </pc:sldChg>
      <pc:sldChg chg="del">
        <pc:chgData name="Pandarasamy Arjunan" userId="f5e30e74-d283-497e-bf76-fd880089976c" providerId="ADAL" clId="{0D833BCA-0C24-4AC6-AF9F-FAADBFF792EC}" dt="2024-09-30T10:44:33.650" v="59" actId="2696"/>
        <pc:sldMkLst>
          <pc:docMk/>
          <pc:sldMk cId="2969952509" sldId="1494"/>
        </pc:sldMkLst>
      </pc:sldChg>
      <pc:sldChg chg="add">
        <pc:chgData name="Pandarasamy Arjunan" userId="f5e30e74-d283-497e-bf76-fd880089976c" providerId="ADAL" clId="{0D833BCA-0C24-4AC6-AF9F-FAADBFF792EC}" dt="2024-09-30T10:45:57.745" v="77"/>
        <pc:sldMkLst>
          <pc:docMk/>
          <pc:sldMk cId="2821517966" sldId="1509"/>
        </pc:sldMkLst>
      </pc:sldChg>
      <pc:sldChg chg="add del">
        <pc:chgData name="Pandarasamy Arjunan" userId="f5e30e74-d283-497e-bf76-fd880089976c" providerId="ADAL" clId="{0D833BCA-0C24-4AC6-AF9F-FAADBFF792EC}" dt="2024-09-30T14:29:32.256" v="335" actId="47"/>
        <pc:sldMkLst>
          <pc:docMk/>
          <pc:sldMk cId="1515532883" sldId="1510"/>
        </pc:sldMkLst>
      </pc:sldChg>
      <pc:sldChg chg="add del">
        <pc:chgData name="Pandarasamy Arjunan" userId="f5e30e74-d283-497e-bf76-fd880089976c" providerId="ADAL" clId="{0D833BCA-0C24-4AC6-AF9F-FAADBFF792EC}" dt="2024-09-30T14:29:32.256" v="335" actId="47"/>
        <pc:sldMkLst>
          <pc:docMk/>
          <pc:sldMk cId="543530525" sldId="1511"/>
        </pc:sldMkLst>
      </pc:sldChg>
      <pc:sldChg chg="add del">
        <pc:chgData name="Pandarasamy Arjunan" userId="f5e30e74-d283-497e-bf76-fd880089976c" providerId="ADAL" clId="{0D833BCA-0C24-4AC6-AF9F-FAADBFF792EC}" dt="2024-09-30T14:29:32.256" v="335" actId="47"/>
        <pc:sldMkLst>
          <pc:docMk/>
          <pc:sldMk cId="765899917" sldId="1512"/>
        </pc:sldMkLst>
      </pc:sldChg>
      <pc:sldChg chg="add del">
        <pc:chgData name="Pandarasamy Arjunan" userId="f5e30e74-d283-497e-bf76-fd880089976c" providerId="ADAL" clId="{0D833BCA-0C24-4AC6-AF9F-FAADBFF792EC}" dt="2024-09-30T14:29:32.256" v="335" actId="47"/>
        <pc:sldMkLst>
          <pc:docMk/>
          <pc:sldMk cId="3707958032" sldId="1513"/>
        </pc:sldMkLst>
      </pc:sldChg>
      <pc:sldChg chg="add del">
        <pc:chgData name="Pandarasamy Arjunan" userId="f5e30e74-d283-497e-bf76-fd880089976c" providerId="ADAL" clId="{0D833BCA-0C24-4AC6-AF9F-FAADBFF792EC}" dt="2024-09-30T14:29:32.256" v="335" actId="47"/>
        <pc:sldMkLst>
          <pc:docMk/>
          <pc:sldMk cId="1261578504" sldId="1514"/>
        </pc:sldMkLst>
      </pc:sldChg>
      <pc:sldChg chg="add del">
        <pc:chgData name="Pandarasamy Arjunan" userId="f5e30e74-d283-497e-bf76-fd880089976c" providerId="ADAL" clId="{0D833BCA-0C24-4AC6-AF9F-FAADBFF792EC}" dt="2024-09-30T14:29:32.256" v="335" actId="47"/>
        <pc:sldMkLst>
          <pc:docMk/>
          <pc:sldMk cId="0" sldId="1515"/>
        </pc:sldMkLst>
      </pc:sldChg>
      <pc:sldChg chg="delSp add del mod">
        <pc:chgData name="Pandarasamy Arjunan" userId="f5e30e74-d283-497e-bf76-fd880089976c" providerId="ADAL" clId="{0D833BCA-0C24-4AC6-AF9F-FAADBFF792EC}" dt="2024-09-30T14:29:32.256" v="335" actId="47"/>
        <pc:sldMkLst>
          <pc:docMk/>
          <pc:sldMk cId="0" sldId="1516"/>
        </pc:sldMkLst>
        <pc:spChg chg="del">
          <ac:chgData name="Pandarasamy Arjunan" userId="f5e30e74-d283-497e-bf76-fd880089976c" providerId="ADAL" clId="{0D833BCA-0C24-4AC6-AF9F-FAADBFF792EC}" dt="2024-09-30T11:31:59.314" v="155" actId="478"/>
          <ac:spMkLst>
            <pc:docMk/>
            <pc:sldMk cId="0" sldId="1516"/>
            <ac:spMk id="37" creationId="{00000000-0000-0000-0000-000000000000}"/>
          </ac:spMkLst>
        </pc:spChg>
      </pc:sldChg>
      <pc:sldChg chg="add del">
        <pc:chgData name="Pandarasamy Arjunan" userId="f5e30e74-d283-497e-bf76-fd880089976c" providerId="ADAL" clId="{0D833BCA-0C24-4AC6-AF9F-FAADBFF792EC}" dt="2024-09-30T14:29:32.256" v="335" actId="47"/>
        <pc:sldMkLst>
          <pc:docMk/>
          <pc:sldMk cId="0" sldId="1517"/>
        </pc:sldMkLst>
      </pc:sldChg>
      <pc:sldChg chg="add del">
        <pc:chgData name="Pandarasamy Arjunan" userId="f5e30e74-d283-497e-bf76-fd880089976c" providerId="ADAL" clId="{0D833BCA-0C24-4AC6-AF9F-FAADBFF792EC}" dt="2024-09-30T14:29:32.256" v="335" actId="47"/>
        <pc:sldMkLst>
          <pc:docMk/>
          <pc:sldMk cId="0" sldId="1518"/>
        </pc:sldMkLst>
      </pc:sldChg>
      <pc:sldChg chg="add del">
        <pc:chgData name="Pandarasamy Arjunan" userId="f5e30e74-d283-497e-bf76-fd880089976c" providerId="ADAL" clId="{0D833BCA-0C24-4AC6-AF9F-FAADBFF792EC}" dt="2024-09-30T14:29:32.256" v="335" actId="47"/>
        <pc:sldMkLst>
          <pc:docMk/>
          <pc:sldMk cId="2527666448" sldId="1519"/>
        </pc:sldMkLst>
      </pc:sldChg>
      <pc:sldChg chg="add del">
        <pc:chgData name="Pandarasamy Arjunan" userId="f5e30e74-d283-497e-bf76-fd880089976c" providerId="ADAL" clId="{0D833BCA-0C24-4AC6-AF9F-FAADBFF792EC}" dt="2024-09-30T14:29:32.256" v="335" actId="47"/>
        <pc:sldMkLst>
          <pc:docMk/>
          <pc:sldMk cId="166339271" sldId="1520"/>
        </pc:sldMkLst>
      </pc:sldChg>
      <pc:sldChg chg="addSp delSp modSp add del mod">
        <pc:chgData name="Pandarasamy Arjunan" userId="f5e30e74-d283-497e-bf76-fd880089976c" providerId="ADAL" clId="{0D833BCA-0C24-4AC6-AF9F-FAADBFF792EC}" dt="2024-09-30T14:29:32.256" v="335" actId="47"/>
        <pc:sldMkLst>
          <pc:docMk/>
          <pc:sldMk cId="532697480" sldId="1523"/>
        </pc:sldMkLst>
        <pc:spChg chg="del">
          <ac:chgData name="Pandarasamy Arjunan" userId="f5e30e74-d283-497e-bf76-fd880089976c" providerId="ADAL" clId="{0D833BCA-0C24-4AC6-AF9F-FAADBFF792EC}" dt="2024-09-30T11:32:10.152" v="156" actId="478"/>
          <ac:spMkLst>
            <pc:docMk/>
            <pc:sldMk cId="532697480" sldId="1523"/>
            <ac:spMk id="40" creationId="{00000000-0000-0000-0000-000000000000}"/>
          </ac:spMkLst>
        </pc:spChg>
        <pc:spChg chg="add mod">
          <ac:chgData name="Pandarasamy Arjunan" userId="f5e30e74-d283-497e-bf76-fd880089976c" providerId="ADAL" clId="{0D833BCA-0C24-4AC6-AF9F-FAADBFF792EC}" dt="2024-09-30T11:32:10.152" v="156" actId="478"/>
          <ac:spMkLst>
            <pc:docMk/>
            <pc:sldMk cId="532697480" sldId="1523"/>
            <ac:spMk id="42" creationId="{F4375DBA-270E-CAC4-A860-A98616E9C7C8}"/>
          </ac:spMkLst>
        </pc:spChg>
      </pc:sldChg>
      <pc:sldChg chg="add del">
        <pc:chgData name="Pandarasamy Arjunan" userId="f5e30e74-d283-497e-bf76-fd880089976c" providerId="ADAL" clId="{0D833BCA-0C24-4AC6-AF9F-FAADBFF792EC}" dt="2024-09-30T14:29:32.256" v="335" actId="47"/>
        <pc:sldMkLst>
          <pc:docMk/>
          <pc:sldMk cId="3958726007" sldId="1524"/>
        </pc:sldMkLst>
      </pc:sldChg>
      <pc:sldChg chg="add del">
        <pc:chgData name="Pandarasamy Arjunan" userId="f5e30e74-d283-497e-bf76-fd880089976c" providerId="ADAL" clId="{0D833BCA-0C24-4AC6-AF9F-FAADBFF792EC}" dt="2024-09-30T14:29:32.256" v="335" actId="47"/>
        <pc:sldMkLst>
          <pc:docMk/>
          <pc:sldMk cId="334872665" sldId="1525"/>
        </pc:sldMkLst>
      </pc:sldChg>
      <pc:sldChg chg="add del">
        <pc:chgData name="Pandarasamy Arjunan" userId="f5e30e74-d283-497e-bf76-fd880089976c" providerId="ADAL" clId="{0D833BCA-0C24-4AC6-AF9F-FAADBFF792EC}" dt="2024-09-30T14:29:32.256" v="335" actId="47"/>
        <pc:sldMkLst>
          <pc:docMk/>
          <pc:sldMk cId="231221744" sldId="1526"/>
        </pc:sldMkLst>
      </pc:sldChg>
      <pc:sldChg chg="add del">
        <pc:chgData name="Pandarasamy Arjunan" userId="f5e30e74-d283-497e-bf76-fd880089976c" providerId="ADAL" clId="{0D833BCA-0C24-4AC6-AF9F-FAADBFF792EC}" dt="2024-09-30T14:29:32.256" v="335" actId="47"/>
        <pc:sldMkLst>
          <pc:docMk/>
          <pc:sldMk cId="1962734034" sldId="1527"/>
        </pc:sldMkLst>
      </pc:sldChg>
      <pc:sldChg chg="add del">
        <pc:chgData name="Pandarasamy Arjunan" userId="f5e30e74-d283-497e-bf76-fd880089976c" providerId="ADAL" clId="{0D833BCA-0C24-4AC6-AF9F-FAADBFF792EC}" dt="2024-09-30T14:29:32.256" v="335" actId="47"/>
        <pc:sldMkLst>
          <pc:docMk/>
          <pc:sldMk cId="1983336895" sldId="1528"/>
        </pc:sldMkLst>
      </pc:sldChg>
      <pc:sldChg chg="modSp add mod">
        <pc:chgData name="Pandarasamy Arjunan" userId="f5e30e74-d283-497e-bf76-fd880089976c" providerId="ADAL" clId="{0D833BCA-0C24-4AC6-AF9F-FAADBFF792EC}" dt="2024-09-30T11:30:59.156" v="153" actId="20577"/>
        <pc:sldMkLst>
          <pc:docMk/>
          <pc:sldMk cId="2550572927" sldId="1529"/>
        </pc:sldMkLst>
        <pc:spChg chg="mod">
          <ac:chgData name="Pandarasamy Arjunan" userId="f5e30e74-d283-497e-bf76-fd880089976c" providerId="ADAL" clId="{0D833BCA-0C24-4AC6-AF9F-FAADBFF792EC}" dt="2024-09-30T11:30:59.156" v="153" actId="20577"/>
          <ac:spMkLst>
            <pc:docMk/>
            <pc:sldMk cId="2550572927" sldId="1529"/>
            <ac:spMk id="2" creationId="{B811B083-58E8-E652-3F82-9AA64130CE1E}"/>
          </ac:spMkLst>
        </pc:spChg>
        <pc:picChg chg="mod">
          <ac:chgData name="Pandarasamy Arjunan" userId="f5e30e74-d283-497e-bf76-fd880089976c" providerId="ADAL" clId="{0D833BCA-0C24-4AC6-AF9F-FAADBFF792EC}" dt="2024-09-30T10:48:23.561" v="137" actId="1076"/>
          <ac:picMkLst>
            <pc:docMk/>
            <pc:sldMk cId="2550572927" sldId="1529"/>
            <ac:picMk id="11" creationId="{AD058512-EA5B-9E4E-C400-8B5F243A4640}"/>
          </ac:picMkLst>
        </pc:picChg>
      </pc:sldChg>
      <pc:sldChg chg="modSp add mod">
        <pc:chgData name="Pandarasamy Arjunan" userId="f5e30e74-d283-497e-bf76-fd880089976c" providerId="ADAL" clId="{0D833BCA-0C24-4AC6-AF9F-FAADBFF792EC}" dt="2024-09-30T11:49:36.510" v="158" actId="1076"/>
        <pc:sldMkLst>
          <pc:docMk/>
          <pc:sldMk cId="4008595519" sldId="1530"/>
        </pc:sldMkLst>
        <pc:picChg chg="mod">
          <ac:chgData name="Pandarasamy Arjunan" userId="f5e30e74-d283-497e-bf76-fd880089976c" providerId="ADAL" clId="{0D833BCA-0C24-4AC6-AF9F-FAADBFF792EC}" dt="2024-09-30T11:49:36.510" v="158" actId="1076"/>
          <ac:picMkLst>
            <pc:docMk/>
            <pc:sldMk cId="4008595519" sldId="1530"/>
            <ac:picMk id="10" creationId="{16A1B2B2-9734-9CFD-6A30-A2711BD17196}"/>
          </ac:picMkLst>
        </pc:picChg>
        <pc:picChg chg="mod">
          <ac:chgData name="Pandarasamy Arjunan" userId="f5e30e74-d283-497e-bf76-fd880089976c" providerId="ADAL" clId="{0D833BCA-0C24-4AC6-AF9F-FAADBFF792EC}" dt="2024-09-30T10:48:36.939" v="139" actId="1076"/>
          <ac:picMkLst>
            <pc:docMk/>
            <pc:sldMk cId="4008595519" sldId="1530"/>
            <ac:picMk id="12" creationId="{A65699FC-E8B0-0509-04C7-1B05F5A24414}"/>
          </ac:picMkLst>
        </pc:picChg>
      </pc:sldChg>
      <pc:sldChg chg="addSp modSp add mod">
        <pc:chgData name="Pandarasamy Arjunan" userId="f5e30e74-d283-497e-bf76-fd880089976c" providerId="ADAL" clId="{0D833BCA-0C24-4AC6-AF9F-FAADBFF792EC}" dt="2024-09-30T11:57:55.026" v="175" actId="1076"/>
        <pc:sldMkLst>
          <pc:docMk/>
          <pc:sldMk cId="2707409309" sldId="1531"/>
        </pc:sldMkLst>
        <pc:picChg chg="add mod">
          <ac:chgData name="Pandarasamy Arjunan" userId="f5e30e74-d283-497e-bf76-fd880089976c" providerId="ADAL" clId="{0D833BCA-0C24-4AC6-AF9F-FAADBFF792EC}" dt="2024-09-30T11:57:41.053" v="171" actId="14100"/>
          <ac:picMkLst>
            <pc:docMk/>
            <pc:sldMk cId="2707409309" sldId="1531"/>
            <ac:picMk id="7" creationId="{B1369B92-0F74-0677-3BCA-CE8CFC100535}"/>
          </ac:picMkLst>
        </pc:picChg>
        <pc:picChg chg="mod">
          <ac:chgData name="Pandarasamy Arjunan" userId="f5e30e74-d283-497e-bf76-fd880089976c" providerId="ADAL" clId="{0D833BCA-0C24-4AC6-AF9F-FAADBFF792EC}" dt="2024-09-30T11:57:34.992" v="168" actId="1076"/>
          <ac:picMkLst>
            <pc:docMk/>
            <pc:sldMk cId="2707409309" sldId="1531"/>
            <ac:picMk id="9" creationId="{1E384DAC-E21F-3CC8-1263-4373699118B2}"/>
          </ac:picMkLst>
        </pc:picChg>
        <pc:picChg chg="add mod">
          <ac:chgData name="Pandarasamy Arjunan" userId="f5e30e74-d283-497e-bf76-fd880089976c" providerId="ADAL" clId="{0D833BCA-0C24-4AC6-AF9F-FAADBFF792EC}" dt="2024-09-30T11:57:55.026" v="175" actId="1076"/>
          <ac:picMkLst>
            <pc:docMk/>
            <pc:sldMk cId="2707409309" sldId="1531"/>
            <ac:picMk id="10" creationId="{03DB8372-9F3D-93AF-FCB8-DA2407A7B27D}"/>
          </ac:picMkLst>
        </pc:picChg>
      </pc:sldChg>
      <pc:sldChg chg="add del">
        <pc:chgData name="Pandarasamy Arjunan" userId="f5e30e74-d283-497e-bf76-fd880089976c" providerId="ADAL" clId="{0D833BCA-0C24-4AC6-AF9F-FAADBFF792EC}" dt="2024-09-30T11:31:06.338" v="154" actId="47"/>
        <pc:sldMkLst>
          <pc:docMk/>
          <pc:sldMk cId="3413107499" sldId="1533"/>
        </pc:sldMkLst>
      </pc:sldChg>
      <pc:sldChg chg="add">
        <pc:chgData name="Pandarasamy Arjunan" userId="f5e30e74-d283-497e-bf76-fd880089976c" providerId="ADAL" clId="{0D833BCA-0C24-4AC6-AF9F-FAADBFF792EC}" dt="2024-09-30T10:45:57.745" v="77"/>
        <pc:sldMkLst>
          <pc:docMk/>
          <pc:sldMk cId="1955946853" sldId="1534"/>
        </pc:sldMkLst>
      </pc:sldChg>
      <pc:sldChg chg="add del">
        <pc:chgData name="Pandarasamy Arjunan" userId="f5e30e74-d283-497e-bf76-fd880089976c" providerId="ADAL" clId="{0D833BCA-0C24-4AC6-AF9F-FAADBFF792EC}" dt="2024-09-30T11:54:01.551" v="160" actId="2696"/>
        <pc:sldMkLst>
          <pc:docMk/>
          <pc:sldMk cId="3894281834" sldId="1555"/>
        </pc:sldMkLst>
      </pc:sldChg>
      <pc:sldChg chg="add">
        <pc:chgData name="Pandarasamy Arjunan" userId="f5e30e74-d283-497e-bf76-fd880089976c" providerId="ADAL" clId="{0D833BCA-0C24-4AC6-AF9F-FAADBFF792EC}" dt="2024-09-30T11:54:13.256" v="162"/>
        <pc:sldMkLst>
          <pc:docMk/>
          <pc:sldMk cId="3902084207" sldId="1555"/>
        </pc:sldMkLst>
      </pc:sldChg>
      <pc:sldChg chg="del">
        <pc:chgData name="Pandarasamy Arjunan" userId="f5e30e74-d283-497e-bf76-fd880089976c" providerId="ADAL" clId="{0D833BCA-0C24-4AC6-AF9F-FAADBFF792EC}" dt="2024-09-30T10:44:15.042" v="58" actId="47"/>
        <pc:sldMkLst>
          <pc:docMk/>
          <pc:sldMk cId="781690763" sldId="1562"/>
        </pc:sldMkLst>
      </pc:sldChg>
      <pc:sldChg chg="del">
        <pc:chgData name="Pandarasamy Arjunan" userId="f5e30e74-d283-497e-bf76-fd880089976c" providerId="ADAL" clId="{0D833BCA-0C24-4AC6-AF9F-FAADBFF792EC}" dt="2024-09-30T10:43:59.556" v="57" actId="47"/>
        <pc:sldMkLst>
          <pc:docMk/>
          <pc:sldMk cId="3348540919" sldId="1563"/>
        </pc:sldMkLst>
      </pc:sldChg>
      <pc:sldChg chg="delSp modSp add del mod">
        <pc:chgData name="Pandarasamy Arjunan" userId="f5e30e74-d283-497e-bf76-fd880089976c" providerId="ADAL" clId="{0D833BCA-0C24-4AC6-AF9F-FAADBFF792EC}" dt="2024-09-30T11:57:59.343" v="176" actId="47"/>
        <pc:sldMkLst>
          <pc:docMk/>
          <pc:sldMk cId="2086700463" sldId="1568"/>
        </pc:sldMkLst>
        <pc:spChg chg="mod">
          <ac:chgData name="Pandarasamy Arjunan" userId="f5e30e74-d283-497e-bf76-fd880089976c" providerId="ADAL" clId="{0D833BCA-0C24-4AC6-AF9F-FAADBFF792EC}" dt="2024-09-30T11:56:40.441" v="166" actId="20577"/>
          <ac:spMkLst>
            <pc:docMk/>
            <pc:sldMk cId="2086700463" sldId="1568"/>
            <ac:spMk id="2" creationId="{E4A2B565-A886-A164-2D1D-2C3636BB7AC5}"/>
          </ac:spMkLst>
        </pc:spChg>
        <pc:picChg chg="del">
          <ac:chgData name="Pandarasamy Arjunan" userId="f5e30e74-d283-497e-bf76-fd880089976c" providerId="ADAL" clId="{0D833BCA-0C24-4AC6-AF9F-FAADBFF792EC}" dt="2024-09-30T11:55:06.190" v="164" actId="478"/>
          <ac:picMkLst>
            <pc:docMk/>
            <pc:sldMk cId="2086700463" sldId="1568"/>
            <ac:picMk id="7" creationId="{E03A123E-404A-70DE-9E71-B4D0D0FC235C}"/>
          </ac:picMkLst>
        </pc:picChg>
        <pc:picChg chg="del">
          <ac:chgData name="Pandarasamy Arjunan" userId="f5e30e74-d283-497e-bf76-fd880089976c" providerId="ADAL" clId="{0D833BCA-0C24-4AC6-AF9F-FAADBFF792EC}" dt="2024-09-30T11:55:02.950" v="163" actId="478"/>
          <ac:picMkLst>
            <pc:docMk/>
            <pc:sldMk cId="2086700463" sldId="1568"/>
            <ac:picMk id="8" creationId="{761BE484-B7D0-5C9A-ADB2-BC605507D03E}"/>
          </ac:picMkLst>
        </pc:picChg>
      </pc:sldChg>
      <pc:sldChg chg="modSp new del mod">
        <pc:chgData name="Pandarasamy Arjunan" userId="f5e30e74-d283-497e-bf76-fd880089976c" providerId="ADAL" clId="{0D833BCA-0C24-4AC6-AF9F-FAADBFF792EC}" dt="2024-09-30T10:46:01.571" v="78" actId="47"/>
        <pc:sldMkLst>
          <pc:docMk/>
          <pc:sldMk cId="4080542662" sldId="1568"/>
        </pc:sldMkLst>
        <pc:spChg chg="mod">
          <ac:chgData name="Pandarasamy Arjunan" userId="f5e30e74-d283-497e-bf76-fd880089976c" providerId="ADAL" clId="{0D833BCA-0C24-4AC6-AF9F-FAADBFF792EC}" dt="2024-09-30T10:44:40.915" v="76" actId="20577"/>
          <ac:spMkLst>
            <pc:docMk/>
            <pc:sldMk cId="4080542662" sldId="1568"/>
            <ac:spMk id="3" creationId="{D4332939-EE7D-8922-4CEF-E3B4C6879D9F}"/>
          </ac:spMkLst>
        </pc:spChg>
      </pc:sldChg>
      <pc:sldChg chg="modSp new mod">
        <pc:chgData name="Pandarasamy Arjunan" userId="f5e30e74-d283-497e-bf76-fd880089976c" providerId="ADAL" clId="{0D833BCA-0C24-4AC6-AF9F-FAADBFF792EC}" dt="2024-09-30T14:29:19.752" v="334" actId="20577"/>
        <pc:sldMkLst>
          <pc:docMk/>
          <pc:sldMk cId="31906621" sldId="1569"/>
        </pc:sldMkLst>
        <pc:spChg chg="mod">
          <ac:chgData name="Pandarasamy Arjunan" userId="f5e30e74-d283-497e-bf76-fd880089976c" providerId="ADAL" clId="{0D833BCA-0C24-4AC6-AF9F-FAADBFF792EC}" dt="2024-09-30T14:29:19.752" v="334" actId="20577"/>
          <ac:spMkLst>
            <pc:docMk/>
            <pc:sldMk cId="31906621" sldId="1569"/>
            <ac:spMk id="2" creationId="{21EEA9C8-250B-7B64-BA7A-BAD3BF22AE69}"/>
          </ac:spMkLst>
        </pc:spChg>
        <pc:spChg chg="mod">
          <ac:chgData name="Pandarasamy Arjunan" userId="f5e30e74-d283-497e-bf76-fd880089976c" providerId="ADAL" clId="{0D833BCA-0C24-4AC6-AF9F-FAADBFF792EC}" dt="2024-09-30T14:28:51.834" v="202" actId="20577"/>
          <ac:spMkLst>
            <pc:docMk/>
            <pc:sldMk cId="31906621" sldId="1569"/>
            <ac:spMk id="3" creationId="{61ED2CDF-D1A9-198D-B5EA-00C06AD21901}"/>
          </ac:spMkLst>
        </pc:spChg>
      </pc:sldChg>
      <pc:sldChg chg="del">
        <pc:chgData name="Pandarasamy Arjunan" userId="f5e30e74-d283-497e-bf76-fd880089976c" providerId="ADAL" clId="{0D833BCA-0C24-4AC6-AF9F-FAADBFF792EC}" dt="2024-09-30T10:44:15.042" v="58" actId="47"/>
        <pc:sldMkLst>
          <pc:docMk/>
          <pc:sldMk cId="1372089930" sldId="1569"/>
        </pc:sldMkLst>
      </pc:sldChg>
      <pc:sldChg chg="addSp modSp new mod">
        <pc:chgData name="Pandarasamy Arjunan" userId="f5e30e74-d283-497e-bf76-fd880089976c" providerId="ADAL" clId="{0D833BCA-0C24-4AC6-AF9F-FAADBFF792EC}" dt="2024-09-30T12:05:08.545" v="198" actId="20577"/>
        <pc:sldMkLst>
          <pc:docMk/>
          <pc:sldMk cId="3253143750" sldId="1570"/>
        </pc:sldMkLst>
        <pc:spChg chg="mod">
          <ac:chgData name="Pandarasamy Arjunan" userId="f5e30e74-d283-497e-bf76-fd880089976c" providerId="ADAL" clId="{0D833BCA-0C24-4AC6-AF9F-FAADBFF792EC}" dt="2024-09-30T12:05:08.545" v="198" actId="20577"/>
          <ac:spMkLst>
            <pc:docMk/>
            <pc:sldMk cId="3253143750" sldId="1570"/>
            <ac:spMk id="3" creationId="{CE58A359-BD41-5A89-9664-1DF2B01BBE29}"/>
          </ac:spMkLst>
        </pc:spChg>
        <pc:picChg chg="add mod">
          <ac:chgData name="Pandarasamy Arjunan" userId="f5e30e74-d283-497e-bf76-fd880089976c" providerId="ADAL" clId="{0D833BCA-0C24-4AC6-AF9F-FAADBFF792EC}" dt="2024-09-30T12:05:02.782" v="179" actId="1076"/>
          <ac:picMkLst>
            <pc:docMk/>
            <pc:sldMk cId="3253143750" sldId="1570"/>
            <ac:picMk id="1026" creationId="{C70D9EB3-61AB-D560-AF13-113249617F59}"/>
          </ac:picMkLst>
        </pc:picChg>
      </pc:sldChg>
      <pc:sldChg chg="del">
        <pc:chgData name="Pandarasamy Arjunan" userId="f5e30e74-d283-497e-bf76-fd880089976c" providerId="ADAL" clId="{0D833BCA-0C24-4AC6-AF9F-FAADBFF792EC}" dt="2024-09-30T10:44:33.650" v="59" actId="2696"/>
        <pc:sldMkLst>
          <pc:docMk/>
          <pc:sldMk cId="4162929477" sldId="1571"/>
        </pc:sldMkLst>
      </pc:sldChg>
      <pc:sldChg chg="del">
        <pc:chgData name="Pandarasamy Arjunan" userId="f5e30e74-d283-497e-bf76-fd880089976c" providerId="ADAL" clId="{0D833BCA-0C24-4AC6-AF9F-FAADBFF792EC}" dt="2024-09-30T10:44:33.650" v="59" actId="2696"/>
        <pc:sldMkLst>
          <pc:docMk/>
          <pc:sldMk cId="665005116" sldId="1572"/>
        </pc:sldMkLst>
      </pc:sldChg>
      <pc:sldMasterChg chg="delSldLayout">
        <pc:chgData name="Pandarasamy Arjunan" userId="f5e30e74-d283-497e-bf76-fd880089976c" providerId="ADAL" clId="{0D833BCA-0C24-4AC6-AF9F-FAADBFF792EC}" dt="2024-09-30T14:29:32.256" v="335" actId="47"/>
        <pc:sldMasterMkLst>
          <pc:docMk/>
          <pc:sldMasterMk cId="626750661" sldId="2147483720"/>
        </pc:sldMasterMkLst>
        <pc:sldLayoutChg chg="del">
          <pc:chgData name="Pandarasamy Arjunan" userId="f5e30e74-d283-497e-bf76-fd880089976c" providerId="ADAL" clId="{0D833BCA-0C24-4AC6-AF9F-FAADBFF792EC}" dt="2024-09-30T14:29:32.256" v="335" actId="47"/>
          <pc:sldLayoutMkLst>
            <pc:docMk/>
            <pc:sldMasterMk cId="626750661" sldId="2147483720"/>
            <pc:sldLayoutMk cId="3552041759" sldId="2147483733"/>
          </pc:sldLayoutMkLst>
        </pc:sldLayoutChg>
        <pc:sldLayoutChg chg="del">
          <pc:chgData name="Pandarasamy Arjunan" userId="f5e30e74-d283-497e-bf76-fd880089976c" providerId="ADAL" clId="{0D833BCA-0C24-4AC6-AF9F-FAADBFF792EC}" dt="2024-09-30T10:44:15.042" v="58" actId="47"/>
          <pc:sldLayoutMkLst>
            <pc:docMk/>
            <pc:sldMasterMk cId="626750661" sldId="2147483720"/>
            <pc:sldLayoutMk cId="2412265277" sldId="2147483734"/>
          </pc:sldLayoutMkLst>
        </pc:sldLayoutChg>
        <pc:sldLayoutChg chg="del">
          <pc:chgData name="Pandarasamy Arjunan" userId="f5e30e74-d283-497e-bf76-fd880089976c" providerId="ADAL" clId="{0D833BCA-0C24-4AC6-AF9F-FAADBFF792EC}" dt="2024-09-30T10:44:15.042" v="58" actId="47"/>
          <pc:sldLayoutMkLst>
            <pc:docMk/>
            <pc:sldMasterMk cId="626750661" sldId="2147483720"/>
            <pc:sldLayoutMk cId="3615503647" sldId="2147483735"/>
          </pc:sldLayoutMkLst>
        </pc:sldLayoutChg>
      </pc:sldMasterChg>
    </pc:docChg>
  </pc:docChgLst>
  <pc:docChgLst>
    <pc:chgData name="Pandarasamy Arjunan" userId="f5e30e74-d283-497e-bf76-fd880089976c" providerId="ADAL" clId="{17A907D5-8E5D-402E-BC73-E4488D4CE664}"/>
    <pc:docChg chg="custSel addSld delSld modSld sldOrd">
      <pc:chgData name="Pandarasamy Arjunan" userId="f5e30e74-d283-497e-bf76-fd880089976c" providerId="ADAL" clId="{17A907D5-8E5D-402E-BC73-E4488D4CE664}" dt="2024-08-21T12:05:06.357" v="409" actId="680"/>
      <pc:docMkLst>
        <pc:docMk/>
      </pc:docMkLst>
      <pc:sldChg chg="modSp mod">
        <pc:chgData name="Pandarasamy Arjunan" userId="f5e30e74-d283-497e-bf76-fd880089976c" providerId="ADAL" clId="{17A907D5-8E5D-402E-BC73-E4488D4CE664}" dt="2024-08-21T11:12:17.002" v="17" actId="6549"/>
        <pc:sldMkLst>
          <pc:docMk/>
          <pc:sldMk cId="838733672" sldId="1385"/>
        </pc:sldMkLst>
        <pc:spChg chg="mod">
          <ac:chgData name="Pandarasamy Arjunan" userId="f5e30e74-d283-497e-bf76-fd880089976c" providerId="ADAL" clId="{17A907D5-8E5D-402E-BC73-E4488D4CE664}" dt="2024-08-21T11:12:17.002" v="17" actId="6549"/>
          <ac:spMkLst>
            <pc:docMk/>
            <pc:sldMk cId="838733672" sldId="1385"/>
            <ac:spMk id="5" creationId="{62BFB357-27F2-CAB3-DB8A-349B06BE1AF8}"/>
          </ac:spMkLst>
        </pc:spChg>
      </pc:sldChg>
      <pc:sldChg chg="modSp mod modAnim">
        <pc:chgData name="Pandarasamy Arjunan" userId="f5e30e74-d283-497e-bf76-fd880089976c" providerId="ADAL" clId="{17A907D5-8E5D-402E-BC73-E4488D4CE664}" dt="2024-08-21T11:24:37.862" v="284" actId="27636"/>
        <pc:sldMkLst>
          <pc:docMk/>
          <pc:sldMk cId="1065781427" sldId="1396"/>
        </pc:sldMkLst>
        <pc:spChg chg="mod">
          <ac:chgData name="Pandarasamy Arjunan" userId="f5e30e74-d283-497e-bf76-fd880089976c" providerId="ADAL" clId="{17A907D5-8E5D-402E-BC73-E4488D4CE664}" dt="2024-08-21T11:24:37.862" v="284" actId="27636"/>
          <ac:spMkLst>
            <pc:docMk/>
            <pc:sldMk cId="1065781427" sldId="1396"/>
            <ac:spMk id="2" creationId="{98ACDB7B-9588-B7B4-03DE-A858C92EF7DF}"/>
          </ac:spMkLst>
        </pc:spChg>
      </pc:sldChg>
      <pc:sldChg chg="del">
        <pc:chgData name="Pandarasamy Arjunan" userId="f5e30e74-d283-497e-bf76-fd880089976c" providerId="ADAL" clId="{17A907D5-8E5D-402E-BC73-E4488D4CE664}" dt="2024-08-21T11:16:00.088" v="174" actId="47"/>
        <pc:sldMkLst>
          <pc:docMk/>
          <pc:sldMk cId="3663006104" sldId="1403"/>
        </pc:sldMkLst>
      </pc:sldChg>
      <pc:sldChg chg="del">
        <pc:chgData name="Pandarasamy Arjunan" userId="f5e30e74-d283-497e-bf76-fd880089976c" providerId="ADAL" clId="{17A907D5-8E5D-402E-BC73-E4488D4CE664}" dt="2024-08-21T11:16:00.088" v="174" actId="47"/>
        <pc:sldMkLst>
          <pc:docMk/>
          <pc:sldMk cId="2524319117" sldId="1404"/>
        </pc:sldMkLst>
      </pc:sldChg>
      <pc:sldChg chg="del">
        <pc:chgData name="Pandarasamy Arjunan" userId="f5e30e74-d283-497e-bf76-fd880089976c" providerId="ADAL" clId="{17A907D5-8E5D-402E-BC73-E4488D4CE664}" dt="2024-08-21T11:16:00.088" v="174" actId="47"/>
        <pc:sldMkLst>
          <pc:docMk/>
          <pc:sldMk cId="1858024834" sldId="1409"/>
        </pc:sldMkLst>
      </pc:sldChg>
      <pc:sldChg chg="del">
        <pc:chgData name="Pandarasamy Arjunan" userId="f5e30e74-d283-497e-bf76-fd880089976c" providerId="ADAL" clId="{17A907D5-8E5D-402E-BC73-E4488D4CE664}" dt="2024-08-21T11:16:00.088" v="174" actId="47"/>
        <pc:sldMkLst>
          <pc:docMk/>
          <pc:sldMk cId="1827384118" sldId="1410"/>
        </pc:sldMkLst>
      </pc:sldChg>
      <pc:sldChg chg="del">
        <pc:chgData name="Pandarasamy Arjunan" userId="f5e30e74-d283-497e-bf76-fd880089976c" providerId="ADAL" clId="{17A907D5-8E5D-402E-BC73-E4488D4CE664}" dt="2024-08-21T11:16:00.088" v="174" actId="47"/>
        <pc:sldMkLst>
          <pc:docMk/>
          <pc:sldMk cId="1258798013" sldId="1411"/>
        </pc:sldMkLst>
      </pc:sldChg>
      <pc:sldChg chg="del">
        <pc:chgData name="Pandarasamy Arjunan" userId="f5e30e74-d283-497e-bf76-fd880089976c" providerId="ADAL" clId="{17A907D5-8E5D-402E-BC73-E4488D4CE664}" dt="2024-08-21T11:16:00.088" v="174" actId="47"/>
        <pc:sldMkLst>
          <pc:docMk/>
          <pc:sldMk cId="1048506491" sldId="1412"/>
        </pc:sldMkLst>
      </pc:sldChg>
      <pc:sldChg chg="del">
        <pc:chgData name="Pandarasamy Arjunan" userId="f5e30e74-d283-497e-bf76-fd880089976c" providerId="ADAL" clId="{17A907D5-8E5D-402E-BC73-E4488D4CE664}" dt="2024-08-21T11:16:00.088" v="174" actId="47"/>
        <pc:sldMkLst>
          <pc:docMk/>
          <pc:sldMk cId="47679339" sldId="1413"/>
        </pc:sldMkLst>
      </pc:sldChg>
      <pc:sldChg chg="del">
        <pc:chgData name="Pandarasamy Arjunan" userId="f5e30e74-d283-497e-bf76-fd880089976c" providerId="ADAL" clId="{17A907D5-8E5D-402E-BC73-E4488D4CE664}" dt="2024-08-21T11:16:00.088" v="174" actId="47"/>
        <pc:sldMkLst>
          <pc:docMk/>
          <pc:sldMk cId="971323240" sldId="1414"/>
        </pc:sldMkLst>
      </pc:sldChg>
      <pc:sldChg chg="del">
        <pc:chgData name="Pandarasamy Arjunan" userId="f5e30e74-d283-497e-bf76-fd880089976c" providerId="ADAL" clId="{17A907D5-8E5D-402E-BC73-E4488D4CE664}" dt="2024-08-21T11:16:00.088" v="174" actId="47"/>
        <pc:sldMkLst>
          <pc:docMk/>
          <pc:sldMk cId="2279054597" sldId="1415"/>
        </pc:sldMkLst>
      </pc:sldChg>
      <pc:sldChg chg="del">
        <pc:chgData name="Pandarasamy Arjunan" userId="f5e30e74-d283-497e-bf76-fd880089976c" providerId="ADAL" clId="{17A907D5-8E5D-402E-BC73-E4488D4CE664}" dt="2024-08-21T11:16:00.088" v="174" actId="47"/>
        <pc:sldMkLst>
          <pc:docMk/>
          <pc:sldMk cId="3358024734" sldId="1416"/>
        </pc:sldMkLst>
      </pc:sldChg>
      <pc:sldChg chg="del">
        <pc:chgData name="Pandarasamy Arjunan" userId="f5e30e74-d283-497e-bf76-fd880089976c" providerId="ADAL" clId="{17A907D5-8E5D-402E-BC73-E4488D4CE664}" dt="2024-08-21T11:16:00.088" v="174" actId="47"/>
        <pc:sldMkLst>
          <pc:docMk/>
          <pc:sldMk cId="3373981991" sldId="1417"/>
        </pc:sldMkLst>
      </pc:sldChg>
      <pc:sldChg chg="del">
        <pc:chgData name="Pandarasamy Arjunan" userId="f5e30e74-d283-497e-bf76-fd880089976c" providerId="ADAL" clId="{17A907D5-8E5D-402E-BC73-E4488D4CE664}" dt="2024-08-21T11:16:00.088" v="174" actId="47"/>
        <pc:sldMkLst>
          <pc:docMk/>
          <pc:sldMk cId="3879901041" sldId="1418"/>
        </pc:sldMkLst>
      </pc:sldChg>
      <pc:sldChg chg="del">
        <pc:chgData name="Pandarasamy Arjunan" userId="f5e30e74-d283-497e-bf76-fd880089976c" providerId="ADAL" clId="{17A907D5-8E5D-402E-BC73-E4488D4CE664}" dt="2024-08-21T11:16:00.088" v="174" actId="47"/>
        <pc:sldMkLst>
          <pc:docMk/>
          <pc:sldMk cId="243062372" sldId="1419"/>
        </pc:sldMkLst>
      </pc:sldChg>
      <pc:sldChg chg="addSp delSp modSp new mod modClrScheme chgLayout">
        <pc:chgData name="Pandarasamy Arjunan" userId="f5e30e74-d283-497e-bf76-fd880089976c" providerId="ADAL" clId="{17A907D5-8E5D-402E-BC73-E4488D4CE664}" dt="2024-08-21T11:47:34.112" v="311" actId="21"/>
        <pc:sldMkLst>
          <pc:docMk/>
          <pc:sldMk cId="3000339946" sldId="1492"/>
        </pc:sldMkLst>
        <pc:spChg chg="del mod ord">
          <ac:chgData name="Pandarasamy Arjunan" userId="f5e30e74-d283-497e-bf76-fd880089976c" providerId="ADAL" clId="{17A907D5-8E5D-402E-BC73-E4488D4CE664}" dt="2024-08-21T11:20:49.308" v="176" actId="700"/>
          <ac:spMkLst>
            <pc:docMk/>
            <pc:sldMk cId="3000339946" sldId="1492"/>
            <ac:spMk id="2" creationId="{0BD54AFA-6A73-3939-3D8F-2B6FBDECB60F}"/>
          </ac:spMkLst>
        </pc:spChg>
        <pc:spChg chg="del mod ord">
          <ac:chgData name="Pandarasamy Arjunan" userId="f5e30e74-d283-497e-bf76-fd880089976c" providerId="ADAL" clId="{17A907D5-8E5D-402E-BC73-E4488D4CE664}" dt="2024-08-21T11:20:49.308" v="176" actId="700"/>
          <ac:spMkLst>
            <pc:docMk/>
            <pc:sldMk cId="3000339946" sldId="1492"/>
            <ac:spMk id="3" creationId="{8F7E45EF-F1DA-46F9-49FE-A0D5CDDE6FDF}"/>
          </ac:spMkLst>
        </pc:spChg>
        <pc:spChg chg="mod ord">
          <ac:chgData name="Pandarasamy Arjunan" userId="f5e30e74-d283-497e-bf76-fd880089976c" providerId="ADAL" clId="{17A907D5-8E5D-402E-BC73-E4488D4CE664}" dt="2024-08-21T11:20:49.308" v="176" actId="700"/>
          <ac:spMkLst>
            <pc:docMk/>
            <pc:sldMk cId="3000339946" sldId="1492"/>
            <ac:spMk id="4" creationId="{07C617FB-206E-4B9D-B5F6-3CE34BD802B1}"/>
          </ac:spMkLst>
        </pc:spChg>
        <pc:spChg chg="mod ord">
          <ac:chgData name="Pandarasamy Arjunan" userId="f5e30e74-d283-497e-bf76-fd880089976c" providerId="ADAL" clId="{17A907D5-8E5D-402E-BC73-E4488D4CE664}" dt="2024-08-21T11:20:49.308" v="176" actId="700"/>
          <ac:spMkLst>
            <pc:docMk/>
            <pc:sldMk cId="3000339946" sldId="1492"/>
            <ac:spMk id="5" creationId="{971787CF-86F8-5693-BBA2-6A6ECA0A7FB8}"/>
          </ac:spMkLst>
        </pc:spChg>
        <pc:spChg chg="add mod ord">
          <ac:chgData name="Pandarasamy Arjunan" userId="f5e30e74-d283-497e-bf76-fd880089976c" providerId="ADAL" clId="{17A907D5-8E5D-402E-BC73-E4488D4CE664}" dt="2024-08-21T11:36:55.258" v="302" actId="6549"/>
          <ac:spMkLst>
            <pc:docMk/>
            <pc:sldMk cId="3000339946" sldId="1492"/>
            <ac:spMk id="6" creationId="{6C7EB112-2AD9-BC39-CAC8-DF7CF24C6ADB}"/>
          </ac:spMkLst>
        </pc:spChg>
        <pc:spChg chg="add mod ord">
          <ac:chgData name="Pandarasamy Arjunan" userId="f5e30e74-d283-497e-bf76-fd880089976c" providerId="ADAL" clId="{17A907D5-8E5D-402E-BC73-E4488D4CE664}" dt="2024-08-21T11:41:02.494" v="307"/>
          <ac:spMkLst>
            <pc:docMk/>
            <pc:sldMk cId="3000339946" sldId="1492"/>
            <ac:spMk id="7" creationId="{5E43C5AA-2F94-65AC-A647-8E1BF3585B4A}"/>
          </ac:spMkLst>
        </pc:spChg>
        <pc:picChg chg="add del mod">
          <ac:chgData name="Pandarasamy Arjunan" userId="f5e30e74-d283-497e-bf76-fd880089976c" providerId="ADAL" clId="{17A907D5-8E5D-402E-BC73-E4488D4CE664}" dt="2024-08-21T11:47:34.112" v="311" actId="21"/>
          <ac:picMkLst>
            <pc:docMk/>
            <pc:sldMk cId="3000339946" sldId="1492"/>
            <ac:picMk id="1026" creationId="{2AF15846-63DC-CE19-2A12-03F342B1946E}"/>
          </ac:picMkLst>
        </pc:picChg>
      </pc:sldChg>
      <pc:sldChg chg="addSp modSp new mod">
        <pc:chgData name="Pandarasamy Arjunan" userId="f5e30e74-d283-497e-bf76-fd880089976c" providerId="ADAL" clId="{17A907D5-8E5D-402E-BC73-E4488D4CE664}" dt="2024-08-21T11:55:52.760" v="408"/>
        <pc:sldMkLst>
          <pc:docMk/>
          <pc:sldMk cId="944823573" sldId="1493"/>
        </pc:sldMkLst>
        <pc:spChg chg="mod">
          <ac:chgData name="Pandarasamy Arjunan" userId="f5e30e74-d283-497e-bf76-fd880089976c" providerId="ADAL" clId="{17A907D5-8E5D-402E-BC73-E4488D4CE664}" dt="2024-08-21T11:55:52.760" v="408"/>
          <ac:spMkLst>
            <pc:docMk/>
            <pc:sldMk cId="944823573" sldId="1493"/>
            <ac:spMk id="2" creationId="{B7421289-6483-3EF5-2567-D5B2757DE282}"/>
          </ac:spMkLst>
        </pc:spChg>
        <pc:spChg chg="mod">
          <ac:chgData name="Pandarasamy Arjunan" userId="f5e30e74-d283-497e-bf76-fd880089976c" providerId="ADAL" clId="{17A907D5-8E5D-402E-BC73-E4488D4CE664}" dt="2024-08-21T11:55:38.989" v="406"/>
          <ac:spMkLst>
            <pc:docMk/>
            <pc:sldMk cId="944823573" sldId="1493"/>
            <ac:spMk id="3" creationId="{6E33AC8D-7BF2-BD5E-3AE4-11CCCA6AD53A}"/>
          </ac:spMkLst>
        </pc:spChg>
        <pc:picChg chg="add mod">
          <ac:chgData name="Pandarasamy Arjunan" userId="f5e30e74-d283-497e-bf76-fd880089976c" providerId="ADAL" clId="{17A907D5-8E5D-402E-BC73-E4488D4CE664}" dt="2024-08-21T11:55:41.766" v="407" actId="1076"/>
          <ac:picMkLst>
            <pc:docMk/>
            <pc:sldMk cId="944823573" sldId="1493"/>
            <ac:picMk id="1026" creationId="{2AF15846-63DC-CE19-2A12-03F342B1946E}"/>
          </ac:picMkLst>
        </pc:picChg>
      </pc:sldChg>
      <pc:sldChg chg="addSp delSp modSp new del mod modClrScheme chgLayout">
        <pc:chgData name="Pandarasamy Arjunan" userId="f5e30e74-d283-497e-bf76-fd880089976c" providerId="ADAL" clId="{17A907D5-8E5D-402E-BC73-E4488D4CE664}" dt="2024-08-21T11:33:12.446" v="285" actId="47"/>
        <pc:sldMkLst>
          <pc:docMk/>
          <pc:sldMk cId="2900704268" sldId="1493"/>
        </pc:sldMkLst>
        <pc:spChg chg="del mod ord">
          <ac:chgData name="Pandarasamy Arjunan" userId="f5e30e74-d283-497e-bf76-fd880089976c" providerId="ADAL" clId="{17A907D5-8E5D-402E-BC73-E4488D4CE664}" dt="2024-08-21T11:22:04.172" v="198" actId="700"/>
          <ac:spMkLst>
            <pc:docMk/>
            <pc:sldMk cId="2900704268" sldId="1493"/>
            <ac:spMk id="2" creationId="{E1CF61F2-1A4F-6A10-D35D-BFF65D3BD376}"/>
          </ac:spMkLst>
        </pc:spChg>
        <pc:spChg chg="del mod ord">
          <ac:chgData name="Pandarasamy Arjunan" userId="f5e30e74-d283-497e-bf76-fd880089976c" providerId="ADAL" clId="{17A907D5-8E5D-402E-BC73-E4488D4CE664}" dt="2024-08-21T11:22:04.172" v="198" actId="700"/>
          <ac:spMkLst>
            <pc:docMk/>
            <pc:sldMk cId="2900704268" sldId="1493"/>
            <ac:spMk id="3" creationId="{F17D2EF7-F901-574F-3400-C7F0D56F982C}"/>
          </ac:spMkLst>
        </pc:spChg>
        <pc:spChg chg="mod ord">
          <ac:chgData name="Pandarasamy Arjunan" userId="f5e30e74-d283-497e-bf76-fd880089976c" providerId="ADAL" clId="{17A907D5-8E5D-402E-BC73-E4488D4CE664}" dt="2024-08-21T11:22:04.172" v="198" actId="700"/>
          <ac:spMkLst>
            <pc:docMk/>
            <pc:sldMk cId="2900704268" sldId="1493"/>
            <ac:spMk id="4" creationId="{0DF37557-7117-A75C-7DF6-A4B56190B70C}"/>
          </ac:spMkLst>
        </pc:spChg>
        <pc:spChg chg="mod ord">
          <ac:chgData name="Pandarasamy Arjunan" userId="f5e30e74-d283-497e-bf76-fd880089976c" providerId="ADAL" clId="{17A907D5-8E5D-402E-BC73-E4488D4CE664}" dt="2024-08-21T11:22:04.172" v="198" actId="700"/>
          <ac:spMkLst>
            <pc:docMk/>
            <pc:sldMk cId="2900704268" sldId="1493"/>
            <ac:spMk id="5" creationId="{B43ECBE2-7276-8D25-42FD-FED6244516F6}"/>
          </ac:spMkLst>
        </pc:spChg>
        <pc:spChg chg="add mod ord">
          <ac:chgData name="Pandarasamy Arjunan" userId="f5e30e74-d283-497e-bf76-fd880089976c" providerId="ADAL" clId="{17A907D5-8E5D-402E-BC73-E4488D4CE664}" dt="2024-08-21T11:22:07.983" v="215" actId="20577"/>
          <ac:spMkLst>
            <pc:docMk/>
            <pc:sldMk cId="2900704268" sldId="1493"/>
            <ac:spMk id="6" creationId="{982BF19C-F93B-0CB4-0173-C95E97998046}"/>
          </ac:spMkLst>
        </pc:spChg>
        <pc:spChg chg="add mod ord">
          <ac:chgData name="Pandarasamy Arjunan" userId="f5e30e74-d283-497e-bf76-fd880089976c" providerId="ADAL" clId="{17A907D5-8E5D-402E-BC73-E4488D4CE664}" dt="2024-08-21T11:22:04.172" v="198" actId="700"/>
          <ac:spMkLst>
            <pc:docMk/>
            <pc:sldMk cId="2900704268" sldId="1493"/>
            <ac:spMk id="7" creationId="{5F7F6325-1153-06DB-4C81-7CF996FE29D5}"/>
          </ac:spMkLst>
        </pc:spChg>
      </pc:sldChg>
      <pc:sldChg chg="modSp add mod ord">
        <pc:chgData name="Pandarasamy Arjunan" userId="f5e30e74-d283-497e-bf76-fd880089976c" providerId="ADAL" clId="{17A907D5-8E5D-402E-BC73-E4488D4CE664}" dt="2024-08-21T11:51:02.022" v="405"/>
        <pc:sldMkLst>
          <pc:docMk/>
          <pc:sldMk cId="3249863276" sldId="1494"/>
        </pc:sldMkLst>
        <pc:spChg chg="mod">
          <ac:chgData name="Pandarasamy Arjunan" userId="f5e30e74-d283-497e-bf76-fd880089976c" providerId="ADAL" clId="{17A907D5-8E5D-402E-BC73-E4488D4CE664}" dt="2024-08-21T11:48:12.768" v="326" actId="20577"/>
          <ac:spMkLst>
            <pc:docMk/>
            <pc:sldMk cId="3249863276" sldId="1494"/>
            <ac:spMk id="6" creationId="{6C7EB112-2AD9-BC39-CAC8-DF7CF24C6ADB}"/>
          </ac:spMkLst>
        </pc:spChg>
        <pc:spChg chg="mod">
          <ac:chgData name="Pandarasamy Arjunan" userId="f5e30e74-d283-497e-bf76-fd880089976c" providerId="ADAL" clId="{17A907D5-8E5D-402E-BC73-E4488D4CE664}" dt="2024-08-21T11:50:57.711" v="403" actId="6549"/>
          <ac:spMkLst>
            <pc:docMk/>
            <pc:sldMk cId="3249863276" sldId="1494"/>
            <ac:spMk id="7" creationId="{5E43C5AA-2F94-65AC-A647-8E1BF3585B4A}"/>
          </ac:spMkLst>
        </pc:spChg>
      </pc:sldChg>
      <pc:sldChg chg="new">
        <pc:chgData name="Pandarasamy Arjunan" userId="f5e30e74-d283-497e-bf76-fd880089976c" providerId="ADAL" clId="{17A907D5-8E5D-402E-BC73-E4488D4CE664}" dt="2024-08-21T12:05:06.357" v="409" actId="680"/>
        <pc:sldMkLst>
          <pc:docMk/>
          <pc:sldMk cId="3374197174" sldId="1495"/>
        </pc:sldMkLst>
      </pc:sldChg>
    </pc:docChg>
  </pc:docChgLst>
  <pc:docChgLst>
    <pc:chgData name="Pandarasamy Arjunan" userId="f5e30e74-d283-497e-bf76-fd880089976c" providerId="ADAL" clId="{0328F4A7-07CF-4AF9-B71A-129707A51DF7}"/>
    <pc:docChg chg="undo redo custSel addSld delSld modSld delMainMaster modMainMaster">
      <pc:chgData name="Pandarasamy Arjunan" userId="f5e30e74-d283-497e-bf76-fd880089976c" providerId="ADAL" clId="{0328F4A7-07CF-4AF9-B71A-129707A51DF7}" dt="2024-01-02T19:38:58.767" v="773"/>
      <pc:docMkLst>
        <pc:docMk/>
      </pc:docMkLst>
      <pc:sldChg chg="addSp delSp modSp add del mod setBg modClrScheme setClrOvrMap chgLayout">
        <pc:chgData name="Pandarasamy Arjunan" userId="f5e30e74-d283-497e-bf76-fd880089976c" providerId="ADAL" clId="{0328F4A7-07CF-4AF9-B71A-129707A51DF7}" dt="2024-01-02T19:18:26.849" v="724" actId="732"/>
        <pc:sldMkLst>
          <pc:docMk/>
          <pc:sldMk cId="1306747708" sldId="267"/>
        </pc:sldMkLst>
        <pc:spChg chg="mod ord">
          <ac:chgData name="Pandarasamy Arjunan" userId="f5e30e74-d283-497e-bf76-fd880089976c" providerId="ADAL" clId="{0328F4A7-07CF-4AF9-B71A-129707A51DF7}" dt="2024-01-02T19:14:07.681" v="664" actId="1038"/>
          <ac:spMkLst>
            <pc:docMk/>
            <pc:sldMk cId="1306747708" sldId="267"/>
            <ac:spMk id="5" creationId="{62BFB357-27F2-CAB3-DB8A-349B06BE1AF8}"/>
          </ac:spMkLst>
        </pc:spChg>
        <pc:spChg chg="mod ord">
          <ac:chgData name="Pandarasamy Arjunan" userId="f5e30e74-d283-497e-bf76-fd880089976c" providerId="ADAL" clId="{0328F4A7-07CF-4AF9-B71A-129707A51DF7}" dt="2024-01-02T19:18:04.622" v="723" actId="20577"/>
          <ac:spMkLst>
            <pc:docMk/>
            <pc:sldMk cId="1306747708" sldId="267"/>
            <ac:spMk id="6" creationId="{E0DA5462-5AF1-0B45-7440-020F4F040A94}"/>
          </ac:spMkLst>
        </pc:spChg>
        <pc:spChg chg="add del">
          <ac:chgData name="Pandarasamy Arjunan" userId="f5e30e74-d283-497e-bf76-fd880089976c" providerId="ADAL" clId="{0328F4A7-07CF-4AF9-B71A-129707A51DF7}" dt="2024-01-02T19:12:21.280" v="625" actId="26606"/>
          <ac:spMkLst>
            <pc:docMk/>
            <pc:sldMk cId="1306747708" sldId="267"/>
            <ac:spMk id="1031" creationId="{600B5AE2-C5CC-499C-8F2D-249888BE22C2}"/>
          </ac:spMkLst>
        </pc:spChg>
        <pc:spChg chg="add del">
          <ac:chgData name="Pandarasamy Arjunan" userId="f5e30e74-d283-497e-bf76-fd880089976c" providerId="ADAL" clId="{0328F4A7-07CF-4AF9-B71A-129707A51DF7}" dt="2024-01-02T19:12:21.280" v="625" actId="26606"/>
          <ac:spMkLst>
            <pc:docMk/>
            <pc:sldMk cId="1306747708" sldId="267"/>
            <ac:spMk id="1033" creationId="{BA7A3698-B350-40E5-8475-9BCC41A089FC}"/>
          </ac:spMkLst>
        </pc:spChg>
        <pc:spChg chg="add del">
          <ac:chgData name="Pandarasamy Arjunan" userId="f5e30e74-d283-497e-bf76-fd880089976c" providerId="ADAL" clId="{0328F4A7-07CF-4AF9-B71A-129707A51DF7}" dt="2024-01-02T19:12:23.634" v="627" actId="26606"/>
          <ac:spMkLst>
            <pc:docMk/>
            <pc:sldMk cId="1306747708" sldId="267"/>
            <ac:spMk id="1037" creationId="{5CF81D86-BDBA-477C-B7DD-8D359BB9965B}"/>
          </ac:spMkLst>
        </pc:spChg>
        <pc:spChg chg="add del">
          <ac:chgData name="Pandarasamy Arjunan" userId="f5e30e74-d283-497e-bf76-fd880089976c" providerId="ADAL" clId="{0328F4A7-07CF-4AF9-B71A-129707A51DF7}" dt="2024-01-02T19:12:23.634" v="627" actId="26606"/>
          <ac:spMkLst>
            <pc:docMk/>
            <pc:sldMk cId="1306747708" sldId="267"/>
            <ac:spMk id="1038" creationId="{600B5AE2-C5CC-499C-8F2D-249888BE22C2}"/>
          </ac:spMkLst>
        </pc:spChg>
        <pc:spChg chg="add del">
          <ac:chgData name="Pandarasamy Arjunan" userId="f5e30e74-d283-497e-bf76-fd880089976c" providerId="ADAL" clId="{0328F4A7-07CF-4AF9-B71A-129707A51DF7}" dt="2024-01-02T19:12:23.634" v="627" actId="26606"/>
          <ac:spMkLst>
            <pc:docMk/>
            <pc:sldMk cId="1306747708" sldId="267"/>
            <ac:spMk id="1040" creationId="{BA7A3698-B350-40E5-8475-9BCC41A089FC}"/>
          </ac:spMkLst>
        </pc:spChg>
        <pc:spChg chg="add del">
          <ac:chgData name="Pandarasamy Arjunan" userId="f5e30e74-d283-497e-bf76-fd880089976c" providerId="ADAL" clId="{0328F4A7-07CF-4AF9-B71A-129707A51DF7}" dt="2024-01-02T19:12:23.634" v="627" actId="26606"/>
          <ac:spMkLst>
            <pc:docMk/>
            <pc:sldMk cId="1306747708" sldId="267"/>
            <ac:spMk id="1041" creationId="{88AA064E-5F6E-4024-BC28-EDDC3DFC70E1}"/>
          </ac:spMkLst>
        </pc:spChg>
        <pc:spChg chg="add del">
          <ac:chgData name="Pandarasamy Arjunan" userId="f5e30e74-d283-497e-bf76-fd880089976c" providerId="ADAL" clId="{0328F4A7-07CF-4AF9-B71A-129707A51DF7}" dt="2024-01-02T19:12:23.634" v="627" actId="26606"/>
          <ac:spMkLst>
            <pc:docMk/>
            <pc:sldMk cId="1306747708" sldId="267"/>
            <ac:spMk id="1043" creationId="{03B29638-4838-4B9B-B9DB-96E542BAF3E6}"/>
          </ac:spMkLst>
        </pc:spChg>
        <pc:spChg chg="add del">
          <ac:chgData name="Pandarasamy Arjunan" userId="f5e30e74-d283-497e-bf76-fd880089976c" providerId="ADAL" clId="{0328F4A7-07CF-4AF9-B71A-129707A51DF7}" dt="2024-01-02T19:12:27.360" v="629" actId="26606"/>
          <ac:spMkLst>
            <pc:docMk/>
            <pc:sldMk cId="1306747708" sldId="267"/>
            <ac:spMk id="1045" creationId="{25C8D2C1-DA83-420D-9635-D52CE066B5DA}"/>
          </ac:spMkLst>
        </pc:spChg>
        <pc:spChg chg="add del">
          <ac:chgData name="Pandarasamy Arjunan" userId="f5e30e74-d283-497e-bf76-fd880089976c" providerId="ADAL" clId="{0328F4A7-07CF-4AF9-B71A-129707A51DF7}" dt="2024-01-02T19:12:27.360" v="629" actId="26606"/>
          <ac:spMkLst>
            <pc:docMk/>
            <pc:sldMk cId="1306747708" sldId="267"/>
            <ac:spMk id="1046" creationId="{434F74C9-6A0B-409E-AD1C-45B58BE91BB8}"/>
          </ac:spMkLst>
        </pc:spChg>
        <pc:spChg chg="add del">
          <ac:chgData name="Pandarasamy Arjunan" userId="f5e30e74-d283-497e-bf76-fd880089976c" providerId="ADAL" clId="{0328F4A7-07CF-4AF9-B71A-129707A51DF7}" dt="2024-01-02T19:12:27.360" v="629" actId="26606"/>
          <ac:spMkLst>
            <pc:docMk/>
            <pc:sldMk cId="1306747708" sldId="267"/>
            <ac:spMk id="1049" creationId="{C4E89C94-E462-4566-A15A-32835FD68BCD}"/>
          </ac:spMkLst>
        </pc:spChg>
        <pc:spChg chg="add del">
          <ac:chgData name="Pandarasamy Arjunan" userId="f5e30e74-d283-497e-bf76-fd880089976c" providerId="ADAL" clId="{0328F4A7-07CF-4AF9-B71A-129707A51DF7}" dt="2024-01-02T19:12:27.360" v="629" actId="26606"/>
          <ac:spMkLst>
            <pc:docMk/>
            <pc:sldMk cId="1306747708" sldId="267"/>
            <ac:spMk id="1050" creationId="{E25F4A20-71FB-4A26-92E2-89DED49264CA}"/>
          </ac:spMkLst>
        </pc:spChg>
        <pc:spChg chg="add del">
          <ac:chgData name="Pandarasamy Arjunan" userId="f5e30e74-d283-497e-bf76-fd880089976c" providerId="ADAL" clId="{0328F4A7-07CF-4AF9-B71A-129707A51DF7}" dt="2024-01-02T19:12:28.110" v="631" actId="26606"/>
          <ac:spMkLst>
            <pc:docMk/>
            <pc:sldMk cId="1306747708" sldId="267"/>
            <ac:spMk id="1052" creationId="{4E4490D0-3672-446A-AC12-B4830333BDDD}"/>
          </ac:spMkLst>
        </pc:spChg>
        <pc:spChg chg="add del">
          <ac:chgData name="Pandarasamy Arjunan" userId="f5e30e74-d283-497e-bf76-fd880089976c" providerId="ADAL" clId="{0328F4A7-07CF-4AF9-B71A-129707A51DF7}" dt="2024-01-02T19:12:28.110" v="631" actId="26606"/>
          <ac:spMkLst>
            <pc:docMk/>
            <pc:sldMk cId="1306747708" sldId="267"/>
            <ac:spMk id="1053" creationId="{39CB82C2-DF65-4EC1-8280-F201D50F570B}"/>
          </ac:spMkLst>
        </pc:spChg>
        <pc:spChg chg="add del">
          <ac:chgData name="Pandarasamy Arjunan" userId="f5e30e74-d283-497e-bf76-fd880089976c" providerId="ADAL" clId="{0328F4A7-07CF-4AF9-B71A-129707A51DF7}" dt="2024-01-02T19:12:28.110" v="631" actId="26606"/>
          <ac:spMkLst>
            <pc:docMk/>
            <pc:sldMk cId="1306747708" sldId="267"/>
            <ac:spMk id="1055" creationId="{FA4CD5CB-D209-4D70-8CA4-629731C59219}"/>
          </ac:spMkLst>
        </pc:spChg>
        <pc:spChg chg="add del">
          <ac:chgData name="Pandarasamy Arjunan" userId="f5e30e74-d283-497e-bf76-fd880089976c" providerId="ADAL" clId="{0328F4A7-07CF-4AF9-B71A-129707A51DF7}" dt="2024-01-02T19:12:28.110" v="631" actId="26606"/>
          <ac:spMkLst>
            <pc:docMk/>
            <pc:sldMk cId="1306747708" sldId="267"/>
            <ac:spMk id="1057" creationId="{B4C27B90-DF2B-4D00-BA07-18ED774CD2F1}"/>
          </ac:spMkLst>
        </pc:spChg>
        <pc:spChg chg="add del">
          <ac:chgData name="Pandarasamy Arjunan" userId="f5e30e74-d283-497e-bf76-fd880089976c" providerId="ADAL" clId="{0328F4A7-07CF-4AF9-B71A-129707A51DF7}" dt="2024-01-02T19:12:28.110" v="631" actId="26606"/>
          <ac:spMkLst>
            <pc:docMk/>
            <pc:sldMk cId="1306747708" sldId="267"/>
            <ac:spMk id="1058" creationId="{593ACC25-C262-417A-8AA9-0641C772BDB6}"/>
          </ac:spMkLst>
        </pc:spChg>
        <pc:spChg chg="add del">
          <ac:chgData name="Pandarasamy Arjunan" userId="f5e30e74-d283-497e-bf76-fd880089976c" providerId="ADAL" clId="{0328F4A7-07CF-4AF9-B71A-129707A51DF7}" dt="2024-01-02T19:12:31.424" v="633" actId="26606"/>
          <ac:spMkLst>
            <pc:docMk/>
            <pc:sldMk cId="1306747708" sldId="267"/>
            <ac:spMk id="1060" creationId="{600B5AE2-C5CC-499C-8F2D-249888BE22C2}"/>
          </ac:spMkLst>
        </pc:spChg>
        <pc:spChg chg="add del">
          <ac:chgData name="Pandarasamy Arjunan" userId="f5e30e74-d283-497e-bf76-fd880089976c" providerId="ADAL" clId="{0328F4A7-07CF-4AF9-B71A-129707A51DF7}" dt="2024-01-02T19:12:31.424" v="633" actId="26606"/>
          <ac:spMkLst>
            <pc:docMk/>
            <pc:sldMk cId="1306747708" sldId="267"/>
            <ac:spMk id="1061" creationId="{BA7A3698-B350-40E5-8475-9BCC41A089FC}"/>
          </ac:spMkLst>
        </pc:spChg>
        <pc:spChg chg="add del">
          <ac:chgData name="Pandarasamy Arjunan" userId="f5e30e74-d283-497e-bf76-fd880089976c" providerId="ADAL" clId="{0328F4A7-07CF-4AF9-B71A-129707A51DF7}" dt="2024-01-02T19:12:31.424" v="633" actId="26606"/>
          <ac:spMkLst>
            <pc:docMk/>
            <pc:sldMk cId="1306747708" sldId="267"/>
            <ac:spMk id="1063" creationId="{311973C2-EB8B-452A-A698-4A252FD3AE28}"/>
          </ac:spMkLst>
        </pc:spChg>
        <pc:spChg chg="add del">
          <ac:chgData name="Pandarasamy Arjunan" userId="f5e30e74-d283-497e-bf76-fd880089976c" providerId="ADAL" clId="{0328F4A7-07CF-4AF9-B71A-129707A51DF7}" dt="2024-01-02T19:12:31.424" v="633" actId="26606"/>
          <ac:spMkLst>
            <pc:docMk/>
            <pc:sldMk cId="1306747708" sldId="267"/>
            <ac:spMk id="1064" creationId="{10162E77-11AD-44A7-84EC-40C59EEFBD2E}"/>
          </ac:spMkLst>
        </pc:spChg>
        <pc:picChg chg="add del mod">
          <ac:chgData name="Pandarasamy Arjunan" userId="f5e30e74-d283-497e-bf76-fd880089976c" providerId="ADAL" clId="{0328F4A7-07CF-4AF9-B71A-129707A51DF7}" dt="2024-01-02T11:16:02.034" v="579" actId="478"/>
          <ac:picMkLst>
            <pc:docMk/>
            <pc:sldMk cId="1306747708" sldId="267"/>
            <ac:picMk id="1026" creationId="{8CB09690-FA96-D6CA-1DBA-DD7A3718A5DB}"/>
          </ac:picMkLst>
        </pc:picChg>
        <pc:picChg chg="add mod ord">
          <ac:chgData name="Pandarasamy Arjunan" userId="f5e30e74-d283-497e-bf76-fd880089976c" providerId="ADAL" clId="{0328F4A7-07CF-4AF9-B71A-129707A51DF7}" dt="2024-01-02T19:18:26.849" v="724" actId="732"/>
          <ac:picMkLst>
            <pc:docMk/>
            <pc:sldMk cId="1306747708" sldId="267"/>
            <ac:picMk id="1026" creationId="{B37CE1EF-8684-76E1-B509-EFCE531C7697}"/>
          </ac:picMkLst>
        </pc:picChg>
        <pc:cxnChg chg="add del">
          <ac:chgData name="Pandarasamy Arjunan" userId="f5e30e74-d283-497e-bf76-fd880089976c" providerId="ADAL" clId="{0328F4A7-07CF-4AF9-B71A-129707A51DF7}" dt="2024-01-02T19:12:21.280" v="625" actId="26606"/>
          <ac:cxnSpMkLst>
            <pc:docMk/>
            <pc:sldMk cId="1306747708" sldId="267"/>
            <ac:cxnSpMk id="1035" creationId="{0AC655C7-EC94-4BE6-84C8-2F9EFBBB2789}"/>
          </ac:cxnSpMkLst>
        </pc:cxnChg>
        <pc:cxnChg chg="add del">
          <ac:chgData name="Pandarasamy Arjunan" userId="f5e30e74-d283-497e-bf76-fd880089976c" providerId="ADAL" clId="{0328F4A7-07CF-4AF9-B71A-129707A51DF7}" dt="2024-01-02T19:12:23.634" v="627" actId="26606"/>
          <ac:cxnSpMkLst>
            <pc:docMk/>
            <pc:sldMk cId="1306747708" sldId="267"/>
            <ac:cxnSpMk id="1039" creationId="{C65F3E9C-EF11-4F8F-A621-399C7A3E6401}"/>
          </ac:cxnSpMkLst>
        </pc:cxnChg>
        <pc:cxnChg chg="add del">
          <ac:chgData name="Pandarasamy Arjunan" userId="f5e30e74-d283-497e-bf76-fd880089976c" providerId="ADAL" clId="{0328F4A7-07CF-4AF9-B71A-129707A51DF7}" dt="2024-01-02T19:12:23.634" v="627" actId="26606"/>
          <ac:cxnSpMkLst>
            <pc:docMk/>
            <pc:sldMk cId="1306747708" sldId="267"/>
            <ac:cxnSpMk id="1042" creationId="{0AC655C7-EC94-4BE6-84C8-2F9EFBBB2789}"/>
          </ac:cxnSpMkLst>
        </pc:cxnChg>
        <pc:cxnChg chg="add del">
          <ac:chgData name="Pandarasamy Arjunan" userId="f5e30e74-d283-497e-bf76-fd880089976c" providerId="ADAL" clId="{0328F4A7-07CF-4AF9-B71A-129707A51DF7}" dt="2024-01-02T19:12:27.360" v="629" actId="26606"/>
          <ac:cxnSpMkLst>
            <pc:docMk/>
            <pc:sldMk cId="1306747708" sldId="267"/>
            <ac:cxnSpMk id="1047" creationId="{F5486A9D-1265-4B57-91E6-68E666B978BC}"/>
          </ac:cxnSpMkLst>
        </pc:cxnChg>
        <pc:cxnChg chg="add del">
          <ac:chgData name="Pandarasamy Arjunan" userId="f5e30e74-d283-497e-bf76-fd880089976c" providerId="ADAL" clId="{0328F4A7-07CF-4AF9-B71A-129707A51DF7}" dt="2024-01-02T19:12:27.360" v="629" actId="26606"/>
          <ac:cxnSpMkLst>
            <pc:docMk/>
            <pc:sldMk cId="1306747708" sldId="267"/>
            <ac:cxnSpMk id="1048" creationId="{4071767D-5FF7-4508-B8B7-BB60FF3AB250}"/>
          </ac:cxnSpMkLst>
        </pc:cxnChg>
        <pc:cxnChg chg="add del">
          <ac:chgData name="Pandarasamy Arjunan" userId="f5e30e74-d283-497e-bf76-fd880089976c" providerId="ADAL" clId="{0328F4A7-07CF-4AF9-B71A-129707A51DF7}" dt="2024-01-02T19:12:28.110" v="631" actId="26606"/>
          <ac:cxnSpMkLst>
            <pc:docMk/>
            <pc:sldMk cId="1306747708" sldId="267"/>
            <ac:cxnSpMk id="1054" creationId="{7E1D4427-852B-4B37-8E76-0E9F1810BA2A}"/>
          </ac:cxnSpMkLst>
        </pc:cxnChg>
        <pc:cxnChg chg="add del">
          <ac:chgData name="Pandarasamy Arjunan" userId="f5e30e74-d283-497e-bf76-fd880089976c" providerId="ADAL" clId="{0328F4A7-07CF-4AF9-B71A-129707A51DF7}" dt="2024-01-02T19:12:28.110" v="631" actId="26606"/>
          <ac:cxnSpMkLst>
            <pc:docMk/>
            <pc:sldMk cId="1306747708" sldId="267"/>
            <ac:cxnSpMk id="1056" creationId="{5C6A2BAE-B461-4B55-8E1F-0722ABDD1393}"/>
          </ac:cxnSpMkLst>
        </pc:cxnChg>
        <pc:cxnChg chg="add del">
          <ac:chgData name="Pandarasamy Arjunan" userId="f5e30e74-d283-497e-bf76-fd880089976c" providerId="ADAL" clId="{0328F4A7-07CF-4AF9-B71A-129707A51DF7}" dt="2024-01-02T19:12:31.424" v="633" actId="26606"/>
          <ac:cxnSpMkLst>
            <pc:docMk/>
            <pc:sldMk cId="1306747708" sldId="267"/>
            <ac:cxnSpMk id="1062" creationId="{0AC655C7-EC94-4BE6-84C8-2F9EFBBB2789}"/>
          </ac:cxnSpMkLst>
        </pc:cxnChg>
        <pc:cxnChg chg="add del">
          <ac:chgData name="Pandarasamy Arjunan" userId="f5e30e74-d283-497e-bf76-fd880089976c" providerId="ADAL" clId="{0328F4A7-07CF-4AF9-B71A-129707A51DF7}" dt="2024-01-02T19:12:31.424" v="633" actId="26606"/>
          <ac:cxnSpMkLst>
            <pc:docMk/>
            <pc:sldMk cId="1306747708" sldId="267"/>
            <ac:cxnSpMk id="1065" creationId="{5AB158E9-1B40-4CD6-95F0-95CA11DF7B7A}"/>
          </ac:cxnSpMkLst>
        </pc:cxnChg>
      </pc:sldChg>
      <pc:sldChg chg="modSp new del mod">
        <pc:chgData name="Pandarasamy Arjunan" userId="f5e30e74-d283-497e-bf76-fd880089976c" providerId="ADAL" clId="{0328F4A7-07CF-4AF9-B71A-129707A51DF7}" dt="2024-01-02T10:33:37.936" v="372" actId="47"/>
        <pc:sldMkLst>
          <pc:docMk/>
          <pc:sldMk cId="25644942" sldId="268"/>
        </pc:sldMkLst>
        <pc:spChg chg="mod">
          <ac:chgData name="Pandarasamy Arjunan" userId="f5e30e74-d283-497e-bf76-fd880089976c" providerId="ADAL" clId="{0328F4A7-07CF-4AF9-B71A-129707A51DF7}" dt="2024-01-02T10:33:11.644" v="371" actId="20577"/>
          <ac:spMkLst>
            <pc:docMk/>
            <pc:sldMk cId="25644942" sldId="268"/>
            <ac:spMk id="2" creationId="{2439D569-EC4E-C745-9E2F-66526D6AE2F1}"/>
          </ac:spMkLst>
        </pc:spChg>
      </pc:sldChg>
      <pc:sldChg chg="addSp delSp modSp new del mod modClrScheme chgLayout">
        <pc:chgData name="Pandarasamy Arjunan" userId="f5e30e74-d283-497e-bf76-fd880089976c" providerId="ADAL" clId="{0328F4A7-07CF-4AF9-B71A-129707A51DF7}" dt="2024-01-02T10:26:34.861" v="301" actId="47"/>
        <pc:sldMkLst>
          <pc:docMk/>
          <pc:sldMk cId="32092577" sldId="268"/>
        </pc:sldMkLst>
        <pc:spChg chg="del mod ord">
          <ac:chgData name="Pandarasamy Arjunan" userId="f5e30e74-d283-497e-bf76-fd880089976c" providerId="ADAL" clId="{0328F4A7-07CF-4AF9-B71A-129707A51DF7}" dt="2024-01-02T10:24:50.187" v="256" actId="700"/>
          <ac:spMkLst>
            <pc:docMk/>
            <pc:sldMk cId="32092577" sldId="268"/>
            <ac:spMk id="2" creationId="{28E4BE74-98D8-1841-9424-E9DB356B43D8}"/>
          </ac:spMkLst>
        </pc:spChg>
        <pc:spChg chg="del mod ord">
          <ac:chgData name="Pandarasamy Arjunan" userId="f5e30e74-d283-497e-bf76-fd880089976c" providerId="ADAL" clId="{0328F4A7-07CF-4AF9-B71A-129707A51DF7}" dt="2024-01-02T10:24:50.187" v="256" actId="700"/>
          <ac:spMkLst>
            <pc:docMk/>
            <pc:sldMk cId="32092577" sldId="268"/>
            <ac:spMk id="3" creationId="{8CAD9976-1591-1CA9-8ED5-746934D0C954}"/>
          </ac:spMkLst>
        </pc:spChg>
        <pc:spChg chg="mod ord">
          <ac:chgData name="Pandarasamy Arjunan" userId="f5e30e74-d283-497e-bf76-fd880089976c" providerId="ADAL" clId="{0328F4A7-07CF-4AF9-B71A-129707A51DF7}" dt="2024-01-02T10:25:12.440" v="259" actId="700"/>
          <ac:spMkLst>
            <pc:docMk/>
            <pc:sldMk cId="32092577" sldId="268"/>
            <ac:spMk id="4" creationId="{CBEAC582-A9D8-B817-F0FB-69CE052E0027}"/>
          </ac:spMkLst>
        </pc:spChg>
        <pc:spChg chg="mod ord">
          <ac:chgData name="Pandarasamy Arjunan" userId="f5e30e74-d283-497e-bf76-fd880089976c" providerId="ADAL" clId="{0328F4A7-07CF-4AF9-B71A-129707A51DF7}" dt="2024-01-02T10:25:12.440" v="259" actId="700"/>
          <ac:spMkLst>
            <pc:docMk/>
            <pc:sldMk cId="32092577" sldId="268"/>
            <ac:spMk id="5" creationId="{68F57D84-BE79-2C88-8EC2-584FF7DA6B25}"/>
          </ac:spMkLst>
        </pc:spChg>
        <pc:spChg chg="add del mod ord">
          <ac:chgData name="Pandarasamy Arjunan" userId="f5e30e74-d283-497e-bf76-fd880089976c" providerId="ADAL" clId="{0328F4A7-07CF-4AF9-B71A-129707A51DF7}" dt="2024-01-02T10:24:54.552" v="257" actId="700"/>
          <ac:spMkLst>
            <pc:docMk/>
            <pc:sldMk cId="32092577" sldId="268"/>
            <ac:spMk id="6" creationId="{F864B1A5-59E6-A35D-E86E-9A35184463CC}"/>
          </ac:spMkLst>
        </pc:spChg>
        <pc:spChg chg="add del mod ord">
          <ac:chgData name="Pandarasamy Arjunan" userId="f5e30e74-d283-497e-bf76-fd880089976c" providerId="ADAL" clId="{0328F4A7-07CF-4AF9-B71A-129707A51DF7}" dt="2024-01-02T10:24:54.552" v="257" actId="700"/>
          <ac:spMkLst>
            <pc:docMk/>
            <pc:sldMk cId="32092577" sldId="268"/>
            <ac:spMk id="7" creationId="{51925666-8CB8-1C86-0B44-80A00E574196}"/>
          </ac:spMkLst>
        </pc:spChg>
        <pc:spChg chg="add del mod ord">
          <ac:chgData name="Pandarasamy Arjunan" userId="f5e30e74-d283-497e-bf76-fd880089976c" providerId="ADAL" clId="{0328F4A7-07CF-4AF9-B71A-129707A51DF7}" dt="2024-01-02T10:25:05.100" v="258" actId="700"/>
          <ac:spMkLst>
            <pc:docMk/>
            <pc:sldMk cId="32092577" sldId="268"/>
            <ac:spMk id="8" creationId="{91585B2E-B3EE-08D6-4A1A-74EE98D50FD4}"/>
          </ac:spMkLst>
        </pc:spChg>
        <pc:spChg chg="add del mod ord">
          <ac:chgData name="Pandarasamy Arjunan" userId="f5e30e74-d283-497e-bf76-fd880089976c" providerId="ADAL" clId="{0328F4A7-07CF-4AF9-B71A-129707A51DF7}" dt="2024-01-02T10:25:05.100" v="258" actId="700"/>
          <ac:spMkLst>
            <pc:docMk/>
            <pc:sldMk cId="32092577" sldId="268"/>
            <ac:spMk id="9" creationId="{EF9B0E8C-A432-A0D1-07FB-C3C8AE1BFDB5}"/>
          </ac:spMkLst>
        </pc:spChg>
        <pc:spChg chg="add del mod ord">
          <ac:chgData name="Pandarasamy Arjunan" userId="f5e30e74-d283-497e-bf76-fd880089976c" providerId="ADAL" clId="{0328F4A7-07CF-4AF9-B71A-129707A51DF7}" dt="2024-01-02T10:25:12.440" v="259" actId="700"/>
          <ac:spMkLst>
            <pc:docMk/>
            <pc:sldMk cId="32092577" sldId="268"/>
            <ac:spMk id="10" creationId="{427114D2-F9D7-A5AE-836F-BC3F5FE58F23}"/>
          </ac:spMkLst>
        </pc:spChg>
        <pc:spChg chg="add del mod ord">
          <ac:chgData name="Pandarasamy Arjunan" userId="f5e30e74-d283-497e-bf76-fd880089976c" providerId="ADAL" clId="{0328F4A7-07CF-4AF9-B71A-129707A51DF7}" dt="2024-01-02T10:25:12.440" v="259" actId="700"/>
          <ac:spMkLst>
            <pc:docMk/>
            <pc:sldMk cId="32092577" sldId="268"/>
            <ac:spMk id="11" creationId="{F56B82CF-BF92-A164-3DA2-A50A8451C43D}"/>
          </ac:spMkLst>
        </pc:spChg>
        <pc:spChg chg="add del mod ord">
          <ac:chgData name="Pandarasamy Arjunan" userId="f5e30e74-d283-497e-bf76-fd880089976c" providerId="ADAL" clId="{0328F4A7-07CF-4AF9-B71A-129707A51DF7}" dt="2024-01-02T10:25:12.440" v="259" actId="700"/>
          <ac:spMkLst>
            <pc:docMk/>
            <pc:sldMk cId="32092577" sldId="268"/>
            <ac:spMk id="12" creationId="{11BD5FEA-7B76-EDF4-2A6C-783A4B63D46F}"/>
          </ac:spMkLst>
        </pc:spChg>
        <pc:spChg chg="add del mod ord">
          <ac:chgData name="Pandarasamy Arjunan" userId="f5e30e74-d283-497e-bf76-fd880089976c" providerId="ADAL" clId="{0328F4A7-07CF-4AF9-B71A-129707A51DF7}" dt="2024-01-02T10:25:12.440" v="259" actId="700"/>
          <ac:spMkLst>
            <pc:docMk/>
            <pc:sldMk cId="32092577" sldId="268"/>
            <ac:spMk id="13" creationId="{FE2AEF7B-76C7-582A-4319-164B24BBBCC4}"/>
          </ac:spMkLst>
        </pc:spChg>
        <pc:spChg chg="add del mod ord">
          <ac:chgData name="Pandarasamy Arjunan" userId="f5e30e74-d283-497e-bf76-fd880089976c" providerId="ADAL" clId="{0328F4A7-07CF-4AF9-B71A-129707A51DF7}" dt="2024-01-02T10:25:12.440" v="259" actId="700"/>
          <ac:spMkLst>
            <pc:docMk/>
            <pc:sldMk cId="32092577" sldId="268"/>
            <ac:spMk id="14" creationId="{608AC238-75DE-8F88-FCE6-BD522726EAF6}"/>
          </ac:spMkLst>
        </pc:spChg>
        <pc:spChg chg="add mod ord">
          <ac:chgData name="Pandarasamy Arjunan" userId="f5e30e74-d283-497e-bf76-fd880089976c" providerId="ADAL" clId="{0328F4A7-07CF-4AF9-B71A-129707A51DF7}" dt="2024-01-02T10:25:14.413" v="265" actId="20577"/>
          <ac:spMkLst>
            <pc:docMk/>
            <pc:sldMk cId="32092577" sldId="268"/>
            <ac:spMk id="15" creationId="{121FA734-80E3-5F42-ECAA-4523DD61F101}"/>
          </ac:spMkLst>
        </pc:spChg>
        <pc:spChg chg="add mod ord">
          <ac:chgData name="Pandarasamy Arjunan" userId="f5e30e74-d283-497e-bf76-fd880089976c" providerId="ADAL" clId="{0328F4A7-07CF-4AF9-B71A-129707A51DF7}" dt="2024-01-02T10:25:12.440" v="259" actId="700"/>
          <ac:spMkLst>
            <pc:docMk/>
            <pc:sldMk cId="32092577" sldId="268"/>
            <ac:spMk id="16" creationId="{2F64C1FB-9712-F271-5C00-F8E084442D67}"/>
          </ac:spMkLst>
        </pc:spChg>
      </pc:sldChg>
      <pc:sldChg chg="addSp delSp modSp new del mod modClrScheme chgLayout">
        <pc:chgData name="Pandarasamy Arjunan" userId="f5e30e74-d283-497e-bf76-fd880089976c" providerId="ADAL" clId="{0328F4A7-07CF-4AF9-B71A-129707A51DF7}" dt="2024-01-02T10:24:37.575" v="254" actId="47"/>
        <pc:sldMkLst>
          <pc:docMk/>
          <pc:sldMk cId="273664461" sldId="268"/>
        </pc:sldMkLst>
        <pc:spChg chg="mod ord">
          <ac:chgData name="Pandarasamy Arjunan" userId="f5e30e74-d283-497e-bf76-fd880089976c" providerId="ADAL" clId="{0328F4A7-07CF-4AF9-B71A-129707A51DF7}" dt="2024-01-02T10:21:45.081" v="198" actId="700"/>
          <ac:spMkLst>
            <pc:docMk/>
            <pc:sldMk cId="273664461" sldId="268"/>
            <ac:spMk id="2" creationId="{F6F515FC-3170-7EAC-9FC1-E497A63601F8}"/>
          </ac:spMkLst>
        </pc:spChg>
        <pc:spChg chg="del">
          <ac:chgData name="Pandarasamy Arjunan" userId="f5e30e74-d283-497e-bf76-fd880089976c" providerId="ADAL" clId="{0328F4A7-07CF-4AF9-B71A-129707A51DF7}" dt="2024-01-02T10:15:10.035" v="116" actId="700"/>
          <ac:spMkLst>
            <pc:docMk/>
            <pc:sldMk cId="273664461" sldId="268"/>
            <ac:spMk id="3" creationId="{EBBF97BB-5633-7AF2-B806-F9D500E65761}"/>
          </ac:spMkLst>
        </pc:spChg>
        <pc:spChg chg="mod ord">
          <ac:chgData name="Pandarasamy Arjunan" userId="f5e30e74-d283-497e-bf76-fd880089976c" providerId="ADAL" clId="{0328F4A7-07CF-4AF9-B71A-129707A51DF7}" dt="2024-01-02T10:21:45.081" v="198" actId="700"/>
          <ac:spMkLst>
            <pc:docMk/>
            <pc:sldMk cId="273664461" sldId="268"/>
            <ac:spMk id="4" creationId="{929049BD-A3B4-24D2-6D33-78553F76CB50}"/>
          </ac:spMkLst>
        </pc:spChg>
        <pc:spChg chg="mod ord">
          <ac:chgData name="Pandarasamy Arjunan" userId="f5e30e74-d283-497e-bf76-fd880089976c" providerId="ADAL" clId="{0328F4A7-07CF-4AF9-B71A-129707A51DF7}" dt="2024-01-02T10:21:45.081" v="198" actId="700"/>
          <ac:spMkLst>
            <pc:docMk/>
            <pc:sldMk cId="273664461" sldId="268"/>
            <ac:spMk id="5" creationId="{04866172-0AB5-B041-C027-DA3B885BDBB7}"/>
          </ac:spMkLst>
        </pc:spChg>
        <pc:spChg chg="add del mod ord">
          <ac:chgData name="Pandarasamy Arjunan" userId="f5e30e74-d283-497e-bf76-fd880089976c" providerId="ADAL" clId="{0328F4A7-07CF-4AF9-B71A-129707A51DF7}" dt="2024-01-02T10:15:25.164" v="119" actId="700"/>
          <ac:spMkLst>
            <pc:docMk/>
            <pc:sldMk cId="273664461" sldId="268"/>
            <ac:spMk id="6" creationId="{92DA390C-51B1-3B67-F947-452F6E9625D7}"/>
          </ac:spMkLst>
        </pc:spChg>
        <pc:spChg chg="add del mod ord">
          <ac:chgData name="Pandarasamy Arjunan" userId="f5e30e74-d283-497e-bf76-fd880089976c" providerId="ADAL" clId="{0328F4A7-07CF-4AF9-B71A-129707A51DF7}" dt="2024-01-02T10:21:40.096" v="197" actId="700"/>
          <ac:spMkLst>
            <pc:docMk/>
            <pc:sldMk cId="273664461" sldId="268"/>
            <ac:spMk id="7" creationId="{1846F678-FD8D-C1EB-A081-3E956D79CF2A}"/>
          </ac:spMkLst>
        </pc:spChg>
        <pc:spChg chg="add del mod ord">
          <ac:chgData name="Pandarasamy Arjunan" userId="f5e30e74-d283-497e-bf76-fd880089976c" providerId="ADAL" clId="{0328F4A7-07CF-4AF9-B71A-129707A51DF7}" dt="2024-01-02T10:21:45.081" v="198" actId="700"/>
          <ac:spMkLst>
            <pc:docMk/>
            <pc:sldMk cId="273664461" sldId="268"/>
            <ac:spMk id="8" creationId="{BF96B859-84F7-6CB8-4D29-2F9392ECED17}"/>
          </ac:spMkLst>
        </pc:spChg>
        <pc:spChg chg="add mod ord">
          <ac:chgData name="Pandarasamy Arjunan" userId="f5e30e74-d283-497e-bf76-fd880089976c" providerId="ADAL" clId="{0328F4A7-07CF-4AF9-B71A-129707A51DF7}" dt="2024-01-02T10:21:45.081" v="198" actId="700"/>
          <ac:spMkLst>
            <pc:docMk/>
            <pc:sldMk cId="273664461" sldId="268"/>
            <ac:spMk id="9" creationId="{387FDA00-985A-58FC-ADD0-8B121A6FE40B}"/>
          </ac:spMkLst>
        </pc:spChg>
      </pc:sldChg>
      <pc:sldChg chg="addSp delSp modSp new del mod modClrScheme chgLayout">
        <pc:chgData name="Pandarasamy Arjunan" userId="f5e30e74-d283-497e-bf76-fd880089976c" providerId="ADAL" clId="{0328F4A7-07CF-4AF9-B71A-129707A51DF7}" dt="2024-01-02T10:32:12.253" v="360" actId="47"/>
        <pc:sldMkLst>
          <pc:docMk/>
          <pc:sldMk cId="648352491" sldId="268"/>
        </pc:sldMkLst>
        <pc:spChg chg="del mod ord">
          <ac:chgData name="Pandarasamy Arjunan" userId="f5e30e74-d283-497e-bf76-fd880089976c" providerId="ADAL" clId="{0328F4A7-07CF-4AF9-B71A-129707A51DF7}" dt="2024-01-02T10:32:07.195" v="359" actId="700"/>
          <ac:spMkLst>
            <pc:docMk/>
            <pc:sldMk cId="648352491" sldId="268"/>
            <ac:spMk id="2" creationId="{9411784D-173F-2227-1417-F83E5A6994CA}"/>
          </ac:spMkLst>
        </pc:spChg>
        <pc:spChg chg="del mod ord">
          <ac:chgData name="Pandarasamy Arjunan" userId="f5e30e74-d283-497e-bf76-fd880089976c" providerId="ADAL" clId="{0328F4A7-07CF-4AF9-B71A-129707A51DF7}" dt="2024-01-02T10:32:07.195" v="359" actId="700"/>
          <ac:spMkLst>
            <pc:docMk/>
            <pc:sldMk cId="648352491" sldId="268"/>
            <ac:spMk id="3" creationId="{870A1DB2-9D4F-ED02-EA74-F081C530DCD5}"/>
          </ac:spMkLst>
        </pc:spChg>
        <pc:spChg chg="mod ord">
          <ac:chgData name="Pandarasamy Arjunan" userId="f5e30e74-d283-497e-bf76-fd880089976c" providerId="ADAL" clId="{0328F4A7-07CF-4AF9-B71A-129707A51DF7}" dt="2024-01-02T10:32:07.195" v="359" actId="700"/>
          <ac:spMkLst>
            <pc:docMk/>
            <pc:sldMk cId="648352491" sldId="268"/>
            <ac:spMk id="4" creationId="{77990D12-88AC-8238-176A-9E771422D056}"/>
          </ac:spMkLst>
        </pc:spChg>
        <pc:spChg chg="mod ord">
          <ac:chgData name="Pandarasamy Arjunan" userId="f5e30e74-d283-497e-bf76-fd880089976c" providerId="ADAL" clId="{0328F4A7-07CF-4AF9-B71A-129707A51DF7}" dt="2024-01-02T10:32:07.195" v="359" actId="700"/>
          <ac:spMkLst>
            <pc:docMk/>
            <pc:sldMk cId="648352491" sldId="268"/>
            <ac:spMk id="5" creationId="{5E8F7F9D-F086-778D-7283-671AFA78B7AE}"/>
          </ac:spMkLst>
        </pc:spChg>
        <pc:spChg chg="add mod ord">
          <ac:chgData name="Pandarasamy Arjunan" userId="f5e30e74-d283-497e-bf76-fd880089976c" providerId="ADAL" clId="{0328F4A7-07CF-4AF9-B71A-129707A51DF7}" dt="2024-01-02T10:32:07.195" v="359" actId="700"/>
          <ac:spMkLst>
            <pc:docMk/>
            <pc:sldMk cId="648352491" sldId="268"/>
            <ac:spMk id="6" creationId="{0917D021-1F90-7DDA-98A9-C186607C0BD1}"/>
          </ac:spMkLst>
        </pc:spChg>
        <pc:spChg chg="add mod ord">
          <ac:chgData name="Pandarasamy Arjunan" userId="f5e30e74-d283-497e-bf76-fd880089976c" providerId="ADAL" clId="{0328F4A7-07CF-4AF9-B71A-129707A51DF7}" dt="2024-01-02T10:32:07.195" v="359" actId="700"/>
          <ac:spMkLst>
            <pc:docMk/>
            <pc:sldMk cId="648352491" sldId="268"/>
            <ac:spMk id="7" creationId="{58AFCCFA-B5EF-64FD-28E4-6DAC9F47E17F}"/>
          </ac:spMkLst>
        </pc:spChg>
        <pc:spChg chg="add mod ord">
          <ac:chgData name="Pandarasamy Arjunan" userId="f5e30e74-d283-497e-bf76-fd880089976c" providerId="ADAL" clId="{0328F4A7-07CF-4AF9-B71A-129707A51DF7}" dt="2024-01-02T10:32:07.195" v="359" actId="700"/>
          <ac:spMkLst>
            <pc:docMk/>
            <pc:sldMk cId="648352491" sldId="268"/>
            <ac:spMk id="8" creationId="{502E65FC-34E2-775F-9573-D43ED0FDC703}"/>
          </ac:spMkLst>
        </pc:spChg>
      </pc:sldChg>
      <pc:sldChg chg="addSp delSp modSp new del mod modClrScheme chgLayout">
        <pc:chgData name="Pandarasamy Arjunan" userId="f5e30e74-d283-497e-bf76-fd880089976c" providerId="ADAL" clId="{0328F4A7-07CF-4AF9-B71A-129707A51DF7}" dt="2024-01-02T10:36:29.310" v="379" actId="47"/>
        <pc:sldMkLst>
          <pc:docMk/>
          <pc:sldMk cId="800564519" sldId="268"/>
        </pc:sldMkLst>
        <pc:spChg chg="del mod ord">
          <ac:chgData name="Pandarasamy Arjunan" userId="f5e30e74-d283-497e-bf76-fd880089976c" providerId="ADAL" clId="{0328F4A7-07CF-4AF9-B71A-129707A51DF7}" dt="2024-01-02T10:35:30.562" v="374" actId="700"/>
          <ac:spMkLst>
            <pc:docMk/>
            <pc:sldMk cId="800564519" sldId="268"/>
            <ac:spMk id="2" creationId="{6DD5F341-AE34-C15A-67BC-04254BC70895}"/>
          </ac:spMkLst>
        </pc:spChg>
        <pc:spChg chg="del mod ord">
          <ac:chgData name="Pandarasamy Arjunan" userId="f5e30e74-d283-497e-bf76-fd880089976c" providerId="ADAL" clId="{0328F4A7-07CF-4AF9-B71A-129707A51DF7}" dt="2024-01-02T10:35:30.562" v="374" actId="700"/>
          <ac:spMkLst>
            <pc:docMk/>
            <pc:sldMk cId="800564519" sldId="268"/>
            <ac:spMk id="3" creationId="{557061B3-6876-99DF-CD87-782A8C13A38B}"/>
          </ac:spMkLst>
        </pc:spChg>
        <pc:spChg chg="mod ord">
          <ac:chgData name="Pandarasamy Arjunan" userId="f5e30e74-d283-497e-bf76-fd880089976c" providerId="ADAL" clId="{0328F4A7-07CF-4AF9-B71A-129707A51DF7}" dt="2024-01-02T10:35:52.627" v="376" actId="700"/>
          <ac:spMkLst>
            <pc:docMk/>
            <pc:sldMk cId="800564519" sldId="268"/>
            <ac:spMk id="4" creationId="{4391D396-57FB-1FC1-3163-795FE37EF9D5}"/>
          </ac:spMkLst>
        </pc:spChg>
        <pc:spChg chg="mod ord">
          <ac:chgData name="Pandarasamy Arjunan" userId="f5e30e74-d283-497e-bf76-fd880089976c" providerId="ADAL" clId="{0328F4A7-07CF-4AF9-B71A-129707A51DF7}" dt="2024-01-02T10:35:52.627" v="376" actId="700"/>
          <ac:spMkLst>
            <pc:docMk/>
            <pc:sldMk cId="800564519" sldId="268"/>
            <ac:spMk id="5" creationId="{D54E0946-17C8-52BC-746D-5F88DDC6EA90}"/>
          </ac:spMkLst>
        </pc:spChg>
        <pc:spChg chg="add del mod ord">
          <ac:chgData name="Pandarasamy Arjunan" userId="f5e30e74-d283-497e-bf76-fd880089976c" providerId="ADAL" clId="{0328F4A7-07CF-4AF9-B71A-129707A51DF7}" dt="2024-01-02T10:35:44.883" v="375" actId="700"/>
          <ac:spMkLst>
            <pc:docMk/>
            <pc:sldMk cId="800564519" sldId="268"/>
            <ac:spMk id="6" creationId="{BDB57782-4154-694E-4FCC-18FC4FA4E161}"/>
          </ac:spMkLst>
        </pc:spChg>
        <pc:spChg chg="add del mod ord">
          <ac:chgData name="Pandarasamy Arjunan" userId="f5e30e74-d283-497e-bf76-fd880089976c" providerId="ADAL" clId="{0328F4A7-07CF-4AF9-B71A-129707A51DF7}" dt="2024-01-02T10:35:44.883" v="375" actId="700"/>
          <ac:spMkLst>
            <pc:docMk/>
            <pc:sldMk cId="800564519" sldId="268"/>
            <ac:spMk id="7" creationId="{F0CEB25A-B122-87AB-213F-55043D44B004}"/>
          </ac:spMkLst>
        </pc:spChg>
        <pc:spChg chg="add del mod ord">
          <ac:chgData name="Pandarasamy Arjunan" userId="f5e30e74-d283-497e-bf76-fd880089976c" providerId="ADAL" clId="{0328F4A7-07CF-4AF9-B71A-129707A51DF7}" dt="2024-01-02T10:35:52.627" v="376" actId="700"/>
          <ac:spMkLst>
            <pc:docMk/>
            <pc:sldMk cId="800564519" sldId="268"/>
            <ac:spMk id="8" creationId="{F8C5A735-A13E-7B3C-827A-5016078EA29C}"/>
          </ac:spMkLst>
        </pc:spChg>
        <pc:spChg chg="add del mod ord">
          <ac:chgData name="Pandarasamy Arjunan" userId="f5e30e74-d283-497e-bf76-fd880089976c" providerId="ADAL" clId="{0328F4A7-07CF-4AF9-B71A-129707A51DF7}" dt="2024-01-02T10:35:52.627" v="376" actId="700"/>
          <ac:spMkLst>
            <pc:docMk/>
            <pc:sldMk cId="800564519" sldId="268"/>
            <ac:spMk id="9" creationId="{66C41577-9345-3495-F520-8DDE0D11016A}"/>
          </ac:spMkLst>
        </pc:spChg>
        <pc:spChg chg="add mod ord">
          <ac:chgData name="Pandarasamy Arjunan" userId="f5e30e74-d283-497e-bf76-fd880089976c" providerId="ADAL" clId="{0328F4A7-07CF-4AF9-B71A-129707A51DF7}" dt="2024-01-02T10:35:52.627" v="376" actId="700"/>
          <ac:spMkLst>
            <pc:docMk/>
            <pc:sldMk cId="800564519" sldId="268"/>
            <ac:spMk id="10" creationId="{1486F1F1-34F5-9000-D296-6EB00F0E6641}"/>
          </ac:spMkLst>
        </pc:spChg>
        <pc:spChg chg="add mod ord">
          <ac:chgData name="Pandarasamy Arjunan" userId="f5e30e74-d283-497e-bf76-fd880089976c" providerId="ADAL" clId="{0328F4A7-07CF-4AF9-B71A-129707A51DF7}" dt="2024-01-02T10:35:52.627" v="376" actId="700"/>
          <ac:spMkLst>
            <pc:docMk/>
            <pc:sldMk cId="800564519" sldId="268"/>
            <ac:spMk id="11" creationId="{4471B2D0-7305-D897-03A0-C48BA5C2CF39}"/>
          </ac:spMkLst>
        </pc:spChg>
        <pc:spChg chg="add mod ord">
          <ac:chgData name="Pandarasamy Arjunan" userId="f5e30e74-d283-497e-bf76-fd880089976c" providerId="ADAL" clId="{0328F4A7-07CF-4AF9-B71A-129707A51DF7}" dt="2024-01-02T10:35:52.627" v="376" actId="700"/>
          <ac:spMkLst>
            <pc:docMk/>
            <pc:sldMk cId="800564519" sldId="268"/>
            <ac:spMk id="12" creationId="{5A67CDB2-5A5B-70AB-1F34-E73B7DB77568}"/>
          </ac:spMkLst>
        </pc:spChg>
      </pc:sldChg>
      <pc:sldChg chg="new del">
        <pc:chgData name="Pandarasamy Arjunan" userId="f5e30e74-d283-497e-bf76-fd880089976c" providerId="ADAL" clId="{0328F4A7-07CF-4AF9-B71A-129707A51DF7}" dt="2024-01-02T10:26:41.413" v="303" actId="47"/>
        <pc:sldMkLst>
          <pc:docMk/>
          <pc:sldMk cId="1466122733" sldId="268"/>
        </pc:sldMkLst>
      </pc:sldChg>
      <pc:sldChg chg="new del">
        <pc:chgData name="Pandarasamy Arjunan" userId="f5e30e74-d283-497e-bf76-fd880089976c" providerId="ADAL" clId="{0328F4A7-07CF-4AF9-B71A-129707A51DF7}" dt="2024-01-02T10:31:41.278" v="356" actId="47"/>
        <pc:sldMkLst>
          <pc:docMk/>
          <pc:sldMk cId="1905221117" sldId="268"/>
        </pc:sldMkLst>
      </pc:sldChg>
      <pc:sldChg chg="modSp new del mod">
        <pc:chgData name="Pandarasamy Arjunan" userId="f5e30e74-d283-497e-bf76-fd880089976c" providerId="ADAL" clId="{0328F4A7-07CF-4AF9-B71A-129707A51DF7}" dt="2024-01-02T10:30:26.918" v="348" actId="47"/>
        <pc:sldMkLst>
          <pc:docMk/>
          <pc:sldMk cId="2776433726" sldId="268"/>
        </pc:sldMkLst>
        <pc:spChg chg="mod">
          <ac:chgData name="Pandarasamy Arjunan" userId="f5e30e74-d283-497e-bf76-fd880089976c" providerId="ADAL" clId="{0328F4A7-07CF-4AF9-B71A-129707A51DF7}" dt="2024-01-02T10:30:24.764" v="347" actId="6549"/>
          <ac:spMkLst>
            <pc:docMk/>
            <pc:sldMk cId="2776433726" sldId="268"/>
            <ac:spMk id="4" creationId="{D65AF3F3-B8F3-364A-8EC6-84704E78D10B}"/>
          </ac:spMkLst>
        </pc:spChg>
      </pc:sldChg>
      <pc:sldChg chg="addSp delSp modSp new del mod chgLayout">
        <pc:chgData name="Pandarasamy Arjunan" userId="f5e30e74-d283-497e-bf76-fd880089976c" providerId="ADAL" clId="{0328F4A7-07CF-4AF9-B71A-129707A51DF7}" dt="2024-01-02T10:30:17.553" v="344" actId="47"/>
        <pc:sldMkLst>
          <pc:docMk/>
          <pc:sldMk cId="3056346669" sldId="268"/>
        </pc:sldMkLst>
        <pc:spChg chg="del">
          <ac:chgData name="Pandarasamy Arjunan" userId="f5e30e74-d283-497e-bf76-fd880089976c" providerId="ADAL" clId="{0328F4A7-07CF-4AF9-B71A-129707A51DF7}" dt="2024-01-02T10:27:49.332" v="310" actId="700"/>
          <ac:spMkLst>
            <pc:docMk/>
            <pc:sldMk cId="3056346669" sldId="268"/>
            <ac:spMk id="2" creationId="{490D0405-3F31-4ED0-62BD-D29F2868A1BD}"/>
          </ac:spMkLst>
        </pc:spChg>
        <pc:spChg chg="del">
          <ac:chgData name="Pandarasamy Arjunan" userId="f5e30e74-d283-497e-bf76-fd880089976c" providerId="ADAL" clId="{0328F4A7-07CF-4AF9-B71A-129707A51DF7}" dt="2024-01-02T10:27:49.332" v="310" actId="700"/>
          <ac:spMkLst>
            <pc:docMk/>
            <pc:sldMk cId="3056346669" sldId="268"/>
            <ac:spMk id="3" creationId="{6D6B2277-8CFC-8B77-E424-99BD4C212583}"/>
          </ac:spMkLst>
        </pc:spChg>
        <pc:spChg chg="mod ord">
          <ac:chgData name="Pandarasamy Arjunan" userId="f5e30e74-d283-497e-bf76-fd880089976c" providerId="ADAL" clId="{0328F4A7-07CF-4AF9-B71A-129707A51DF7}" dt="2024-01-02T10:27:49.332" v="310" actId="700"/>
          <ac:spMkLst>
            <pc:docMk/>
            <pc:sldMk cId="3056346669" sldId="268"/>
            <ac:spMk id="4" creationId="{F0B3522A-3EA5-8436-6FA9-71EABAEC146C}"/>
          </ac:spMkLst>
        </pc:spChg>
        <pc:spChg chg="mod ord">
          <ac:chgData name="Pandarasamy Arjunan" userId="f5e30e74-d283-497e-bf76-fd880089976c" providerId="ADAL" clId="{0328F4A7-07CF-4AF9-B71A-129707A51DF7}" dt="2024-01-02T10:27:49.332" v="310" actId="700"/>
          <ac:spMkLst>
            <pc:docMk/>
            <pc:sldMk cId="3056346669" sldId="268"/>
            <ac:spMk id="5" creationId="{63D08399-A865-117D-EC69-798F4D00DADE}"/>
          </ac:spMkLst>
        </pc:spChg>
        <pc:spChg chg="add mod ord">
          <ac:chgData name="Pandarasamy Arjunan" userId="f5e30e74-d283-497e-bf76-fd880089976c" providerId="ADAL" clId="{0328F4A7-07CF-4AF9-B71A-129707A51DF7}" dt="2024-01-02T10:29:12.881" v="341" actId="20577"/>
          <ac:spMkLst>
            <pc:docMk/>
            <pc:sldMk cId="3056346669" sldId="268"/>
            <ac:spMk id="6" creationId="{7D576CF2-4F8D-8B50-A84B-5969D91C3D22}"/>
          </ac:spMkLst>
        </pc:spChg>
        <pc:spChg chg="add mod ord">
          <ac:chgData name="Pandarasamy Arjunan" userId="f5e30e74-d283-497e-bf76-fd880089976c" providerId="ADAL" clId="{0328F4A7-07CF-4AF9-B71A-129707A51DF7}" dt="2024-01-02T10:27:49.332" v="310" actId="700"/>
          <ac:spMkLst>
            <pc:docMk/>
            <pc:sldMk cId="3056346669" sldId="268"/>
            <ac:spMk id="7" creationId="{1ED52077-E0EF-DCF3-D0C3-72B6BBD2F02C}"/>
          </ac:spMkLst>
        </pc:spChg>
      </pc:sldChg>
      <pc:sldChg chg="addSp delSp modSp new del mod modClrScheme chgLayout">
        <pc:chgData name="Pandarasamy Arjunan" userId="f5e30e74-d283-497e-bf76-fd880089976c" providerId="ADAL" clId="{0328F4A7-07CF-4AF9-B71A-129707A51DF7}" dt="2024-01-02T10:30:17.974" v="345" actId="47"/>
        <pc:sldMkLst>
          <pc:docMk/>
          <pc:sldMk cId="1083024652" sldId="269"/>
        </pc:sldMkLst>
        <pc:spChg chg="add del mod ord">
          <ac:chgData name="Pandarasamy Arjunan" userId="f5e30e74-d283-497e-bf76-fd880089976c" providerId="ADAL" clId="{0328F4A7-07CF-4AF9-B71A-129707A51DF7}" dt="2024-01-02T10:27:57.504" v="311" actId="700"/>
          <ac:spMkLst>
            <pc:docMk/>
            <pc:sldMk cId="1083024652" sldId="269"/>
            <ac:spMk id="2" creationId="{7B60652B-CE6A-C975-D5F4-92542D46DF96}"/>
          </ac:spMkLst>
        </pc:spChg>
        <pc:spChg chg="add del mod ord">
          <ac:chgData name="Pandarasamy Arjunan" userId="f5e30e74-d283-497e-bf76-fd880089976c" providerId="ADAL" clId="{0328F4A7-07CF-4AF9-B71A-129707A51DF7}" dt="2024-01-02T10:27:57.504" v="311" actId="700"/>
          <ac:spMkLst>
            <pc:docMk/>
            <pc:sldMk cId="1083024652" sldId="269"/>
            <ac:spMk id="3" creationId="{190AFE35-8840-6CA3-EF45-62397627FB0B}"/>
          </ac:spMkLst>
        </pc:spChg>
        <pc:spChg chg="mod ord">
          <ac:chgData name="Pandarasamy Arjunan" userId="f5e30e74-d283-497e-bf76-fd880089976c" providerId="ADAL" clId="{0328F4A7-07CF-4AF9-B71A-129707A51DF7}" dt="2024-01-02T10:28:09.399" v="313" actId="700"/>
          <ac:spMkLst>
            <pc:docMk/>
            <pc:sldMk cId="1083024652" sldId="269"/>
            <ac:spMk id="4" creationId="{C951E0DE-AF7A-3001-DEAE-6B069FD7DF57}"/>
          </ac:spMkLst>
        </pc:spChg>
        <pc:spChg chg="mod ord">
          <ac:chgData name="Pandarasamy Arjunan" userId="f5e30e74-d283-497e-bf76-fd880089976c" providerId="ADAL" clId="{0328F4A7-07CF-4AF9-B71A-129707A51DF7}" dt="2024-01-02T10:28:09.399" v="313" actId="700"/>
          <ac:spMkLst>
            <pc:docMk/>
            <pc:sldMk cId="1083024652" sldId="269"/>
            <ac:spMk id="5" creationId="{98A96A8A-3659-537F-592C-A46B372ABDCD}"/>
          </ac:spMkLst>
        </pc:spChg>
        <pc:spChg chg="add del mod ord">
          <ac:chgData name="Pandarasamy Arjunan" userId="f5e30e74-d283-497e-bf76-fd880089976c" providerId="ADAL" clId="{0328F4A7-07CF-4AF9-B71A-129707A51DF7}" dt="2024-01-02T10:27:33.063" v="309" actId="700"/>
          <ac:spMkLst>
            <pc:docMk/>
            <pc:sldMk cId="1083024652" sldId="269"/>
            <ac:spMk id="6" creationId="{4FEBF0A7-D477-18EE-D0D1-51B522A5F2A1}"/>
          </ac:spMkLst>
        </pc:spChg>
        <pc:spChg chg="add del mod ord">
          <ac:chgData name="Pandarasamy Arjunan" userId="f5e30e74-d283-497e-bf76-fd880089976c" providerId="ADAL" clId="{0328F4A7-07CF-4AF9-B71A-129707A51DF7}" dt="2024-01-02T10:27:33.063" v="309" actId="700"/>
          <ac:spMkLst>
            <pc:docMk/>
            <pc:sldMk cId="1083024652" sldId="269"/>
            <ac:spMk id="7" creationId="{143CDF29-4748-98A5-24F9-C4E7716ABDCF}"/>
          </ac:spMkLst>
        </pc:spChg>
        <pc:spChg chg="add del mod ord">
          <ac:chgData name="Pandarasamy Arjunan" userId="f5e30e74-d283-497e-bf76-fd880089976c" providerId="ADAL" clId="{0328F4A7-07CF-4AF9-B71A-129707A51DF7}" dt="2024-01-02T10:28:01.596" v="312" actId="700"/>
          <ac:spMkLst>
            <pc:docMk/>
            <pc:sldMk cId="1083024652" sldId="269"/>
            <ac:spMk id="8" creationId="{31627915-722F-A33F-6883-73E27EFD0FA7}"/>
          </ac:spMkLst>
        </pc:spChg>
        <pc:spChg chg="add del mod ord">
          <ac:chgData name="Pandarasamy Arjunan" userId="f5e30e74-d283-497e-bf76-fd880089976c" providerId="ADAL" clId="{0328F4A7-07CF-4AF9-B71A-129707A51DF7}" dt="2024-01-02T10:28:01.596" v="312" actId="700"/>
          <ac:spMkLst>
            <pc:docMk/>
            <pc:sldMk cId="1083024652" sldId="269"/>
            <ac:spMk id="9" creationId="{06705857-E1C7-36AC-23C7-89914B7B1652}"/>
          </ac:spMkLst>
        </pc:spChg>
        <pc:spChg chg="add del mod ord">
          <ac:chgData name="Pandarasamy Arjunan" userId="f5e30e74-d283-497e-bf76-fd880089976c" providerId="ADAL" clId="{0328F4A7-07CF-4AF9-B71A-129707A51DF7}" dt="2024-01-02T10:28:09.399" v="313" actId="700"/>
          <ac:spMkLst>
            <pc:docMk/>
            <pc:sldMk cId="1083024652" sldId="269"/>
            <ac:spMk id="10" creationId="{48148527-6695-225C-EE2D-AEC9DA4996D9}"/>
          </ac:spMkLst>
        </pc:spChg>
        <pc:spChg chg="add del mod ord">
          <ac:chgData name="Pandarasamy Arjunan" userId="f5e30e74-d283-497e-bf76-fd880089976c" providerId="ADAL" clId="{0328F4A7-07CF-4AF9-B71A-129707A51DF7}" dt="2024-01-02T10:28:09.399" v="313" actId="700"/>
          <ac:spMkLst>
            <pc:docMk/>
            <pc:sldMk cId="1083024652" sldId="269"/>
            <ac:spMk id="11" creationId="{2826BEBD-FDE2-B1A9-A8BE-6AD0E8024451}"/>
          </ac:spMkLst>
        </pc:spChg>
        <pc:spChg chg="add del mod ord">
          <ac:chgData name="Pandarasamy Arjunan" userId="f5e30e74-d283-497e-bf76-fd880089976c" providerId="ADAL" clId="{0328F4A7-07CF-4AF9-B71A-129707A51DF7}" dt="2024-01-02T10:28:09.399" v="313" actId="700"/>
          <ac:spMkLst>
            <pc:docMk/>
            <pc:sldMk cId="1083024652" sldId="269"/>
            <ac:spMk id="12" creationId="{2BE16C57-102C-1B84-9D6F-5EBBD93EFADE}"/>
          </ac:spMkLst>
        </pc:spChg>
        <pc:spChg chg="add mod ord">
          <ac:chgData name="Pandarasamy Arjunan" userId="f5e30e74-d283-497e-bf76-fd880089976c" providerId="ADAL" clId="{0328F4A7-07CF-4AF9-B71A-129707A51DF7}" dt="2024-01-02T10:28:09.399" v="313" actId="700"/>
          <ac:spMkLst>
            <pc:docMk/>
            <pc:sldMk cId="1083024652" sldId="269"/>
            <ac:spMk id="13" creationId="{1CCF830F-AA59-E079-FE89-274AB6A53F34}"/>
          </ac:spMkLst>
        </pc:spChg>
        <pc:spChg chg="add mod ord">
          <ac:chgData name="Pandarasamy Arjunan" userId="f5e30e74-d283-497e-bf76-fd880089976c" providerId="ADAL" clId="{0328F4A7-07CF-4AF9-B71A-129707A51DF7}" dt="2024-01-02T10:28:09.399" v="313" actId="700"/>
          <ac:spMkLst>
            <pc:docMk/>
            <pc:sldMk cId="1083024652" sldId="269"/>
            <ac:spMk id="14" creationId="{8A1AAD0D-2DA2-96D1-FB8A-B7380485551C}"/>
          </ac:spMkLst>
        </pc:spChg>
        <pc:spChg chg="add mod ord">
          <ac:chgData name="Pandarasamy Arjunan" userId="f5e30e74-d283-497e-bf76-fd880089976c" providerId="ADAL" clId="{0328F4A7-07CF-4AF9-B71A-129707A51DF7}" dt="2024-01-02T10:28:09.399" v="313" actId="700"/>
          <ac:spMkLst>
            <pc:docMk/>
            <pc:sldMk cId="1083024652" sldId="269"/>
            <ac:spMk id="15" creationId="{AD3868D8-B722-FC56-ECAF-12E91CBE728E}"/>
          </ac:spMkLst>
        </pc:spChg>
        <pc:spChg chg="add mod ord">
          <ac:chgData name="Pandarasamy Arjunan" userId="f5e30e74-d283-497e-bf76-fd880089976c" providerId="ADAL" clId="{0328F4A7-07CF-4AF9-B71A-129707A51DF7}" dt="2024-01-02T10:28:09.399" v="313" actId="700"/>
          <ac:spMkLst>
            <pc:docMk/>
            <pc:sldMk cId="1083024652" sldId="269"/>
            <ac:spMk id="16" creationId="{5134FA64-DDB1-4922-590D-3E5ACAA42F79}"/>
          </ac:spMkLst>
        </pc:spChg>
        <pc:spChg chg="add mod ord">
          <ac:chgData name="Pandarasamy Arjunan" userId="f5e30e74-d283-497e-bf76-fd880089976c" providerId="ADAL" clId="{0328F4A7-07CF-4AF9-B71A-129707A51DF7}" dt="2024-01-02T10:28:09.399" v="313" actId="700"/>
          <ac:spMkLst>
            <pc:docMk/>
            <pc:sldMk cId="1083024652" sldId="269"/>
            <ac:spMk id="17" creationId="{37C99C4C-3358-EB43-6FE1-87EF60738939}"/>
          </ac:spMkLst>
        </pc:spChg>
      </pc:sldChg>
      <pc:sldChg chg="addSp delSp modSp new del mod modClrScheme chgLayout">
        <pc:chgData name="Pandarasamy Arjunan" userId="f5e30e74-d283-497e-bf76-fd880089976c" providerId="ADAL" clId="{0328F4A7-07CF-4AF9-B71A-129707A51DF7}" dt="2024-01-02T10:31:41.278" v="356" actId="47"/>
        <pc:sldMkLst>
          <pc:docMk/>
          <pc:sldMk cId="1732328629" sldId="269"/>
        </pc:sldMkLst>
        <pc:spChg chg="del mod ord">
          <ac:chgData name="Pandarasamy Arjunan" userId="f5e30e74-d283-497e-bf76-fd880089976c" providerId="ADAL" clId="{0328F4A7-07CF-4AF9-B71A-129707A51DF7}" dt="2024-01-02T10:31:23.707" v="353" actId="700"/>
          <ac:spMkLst>
            <pc:docMk/>
            <pc:sldMk cId="1732328629" sldId="269"/>
            <ac:spMk id="2" creationId="{7C0BE15D-4D36-B714-EF6A-1997B95D6488}"/>
          </ac:spMkLst>
        </pc:spChg>
        <pc:spChg chg="del mod ord">
          <ac:chgData name="Pandarasamy Arjunan" userId="f5e30e74-d283-497e-bf76-fd880089976c" providerId="ADAL" clId="{0328F4A7-07CF-4AF9-B71A-129707A51DF7}" dt="2024-01-02T10:31:23.707" v="353" actId="700"/>
          <ac:spMkLst>
            <pc:docMk/>
            <pc:sldMk cId="1732328629" sldId="269"/>
            <ac:spMk id="3" creationId="{2DC2C2FB-9DD0-93C3-C8C4-6366FBEE52DA}"/>
          </ac:spMkLst>
        </pc:spChg>
        <pc:spChg chg="mod ord">
          <ac:chgData name="Pandarasamy Arjunan" userId="f5e30e74-d283-497e-bf76-fd880089976c" providerId="ADAL" clId="{0328F4A7-07CF-4AF9-B71A-129707A51DF7}" dt="2024-01-02T10:31:36.625" v="355" actId="700"/>
          <ac:spMkLst>
            <pc:docMk/>
            <pc:sldMk cId="1732328629" sldId="269"/>
            <ac:spMk id="4" creationId="{80F27035-D9D1-5138-B3BD-6AF29D8632CB}"/>
          </ac:spMkLst>
        </pc:spChg>
        <pc:spChg chg="mod ord">
          <ac:chgData name="Pandarasamy Arjunan" userId="f5e30e74-d283-497e-bf76-fd880089976c" providerId="ADAL" clId="{0328F4A7-07CF-4AF9-B71A-129707A51DF7}" dt="2024-01-02T10:31:36.625" v="355" actId="700"/>
          <ac:spMkLst>
            <pc:docMk/>
            <pc:sldMk cId="1732328629" sldId="269"/>
            <ac:spMk id="5" creationId="{EFF8819B-9DF2-774C-2928-483F1D8037C6}"/>
          </ac:spMkLst>
        </pc:spChg>
        <pc:spChg chg="add del mod ord">
          <ac:chgData name="Pandarasamy Arjunan" userId="f5e30e74-d283-497e-bf76-fd880089976c" providerId="ADAL" clId="{0328F4A7-07CF-4AF9-B71A-129707A51DF7}" dt="2024-01-02T10:31:31.628" v="354" actId="700"/>
          <ac:spMkLst>
            <pc:docMk/>
            <pc:sldMk cId="1732328629" sldId="269"/>
            <ac:spMk id="6" creationId="{B094CC2E-B1ED-C938-977C-7012127906DC}"/>
          </ac:spMkLst>
        </pc:spChg>
        <pc:spChg chg="add del mod ord">
          <ac:chgData name="Pandarasamy Arjunan" userId="f5e30e74-d283-497e-bf76-fd880089976c" providerId="ADAL" clId="{0328F4A7-07CF-4AF9-B71A-129707A51DF7}" dt="2024-01-02T10:31:31.628" v="354" actId="700"/>
          <ac:spMkLst>
            <pc:docMk/>
            <pc:sldMk cId="1732328629" sldId="269"/>
            <ac:spMk id="7" creationId="{0D078820-CF64-B2AC-55CA-89E391095503}"/>
          </ac:spMkLst>
        </pc:spChg>
        <pc:spChg chg="add del mod ord">
          <ac:chgData name="Pandarasamy Arjunan" userId="f5e30e74-d283-497e-bf76-fd880089976c" providerId="ADAL" clId="{0328F4A7-07CF-4AF9-B71A-129707A51DF7}" dt="2024-01-02T10:31:36.625" v="355" actId="700"/>
          <ac:spMkLst>
            <pc:docMk/>
            <pc:sldMk cId="1732328629" sldId="269"/>
            <ac:spMk id="8" creationId="{57E83195-EC22-BBBD-E4DC-26421E77C52C}"/>
          </ac:spMkLst>
        </pc:spChg>
        <pc:spChg chg="add del mod ord">
          <ac:chgData name="Pandarasamy Arjunan" userId="f5e30e74-d283-497e-bf76-fd880089976c" providerId="ADAL" clId="{0328F4A7-07CF-4AF9-B71A-129707A51DF7}" dt="2024-01-02T10:31:36.625" v="355" actId="700"/>
          <ac:spMkLst>
            <pc:docMk/>
            <pc:sldMk cId="1732328629" sldId="269"/>
            <ac:spMk id="9" creationId="{E3F5AB08-4410-6D6C-AB53-A64F78B295E7}"/>
          </ac:spMkLst>
        </pc:spChg>
        <pc:spChg chg="add del mod ord">
          <ac:chgData name="Pandarasamy Arjunan" userId="f5e30e74-d283-497e-bf76-fd880089976c" providerId="ADAL" clId="{0328F4A7-07CF-4AF9-B71A-129707A51DF7}" dt="2024-01-02T10:31:36.625" v="355" actId="700"/>
          <ac:spMkLst>
            <pc:docMk/>
            <pc:sldMk cId="1732328629" sldId="269"/>
            <ac:spMk id="10" creationId="{1BDB018E-4F71-7550-19F2-B38BA59C59DD}"/>
          </ac:spMkLst>
        </pc:spChg>
        <pc:spChg chg="add mod ord">
          <ac:chgData name="Pandarasamy Arjunan" userId="f5e30e74-d283-497e-bf76-fd880089976c" providerId="ADAL" clId="{0328F4A7-07CF-4AF9-B71A-129707A51DF7}" dt="2024-01-02T10:31:36.625" v="355" actId="700"/>
          <ac:spMkLst>
            <pc:docMk/>
            <pc:sldMk cId="1732328629" sldId="269"/>
            <ac:spMk id="11" creationId="{67E21BFD-E423-70E7-47DC-6025DE12EE0A}"/>
          </ac:spMkLst>
        </pc:spChg>
        <pc:spChg chg="add mod ord">
          <ac:chgData name="Pandarasamy Arjunan" userId="f5e30e74-d283-497e-bf76-fd880089976c" providerId="ADAL" clId="{0328F4A7-07CF-4AF9-B71A-129707A51DF7}" dt="2024-01-02T10:31:36.625" v="355" actId="700"/>
          <ac:spMkLst>
            <pc:docMk/>
            <pc:sldMk cId="1732328629" sldId="269"/>
            <ac:spMk id="12" creationId="{9FBEF8A4-32D5-8BC5-DAF5-83ABB2549B35}"/>
          </ac:spMkLst>
        </pc:spChg>
        <pc:spChg chg="add mod ord">
          <ac:chgData name="Pandarasamy Arjunan" userId="f5e30e74-d283-497e-bf76-fd880089976c" providerId="ADAL" clId="{0328F4A7-07CF-4AF9-B71A-129707A51DF7}" dt="2024-01-02T10:31:36.625" v="355" actId="700"/>
          <ac:spMkLst>
            <pc:docMk/>
            <pc:sldMk cId="1732328629" sldId="269"/>
            <ac:spMk id="13" creationId="{063909C5-EF42-99E0-5095-B0749BBAF055}"/>
          </ac:spMkLst>
        </pc:spChg>
        <pc:spChg chg="add mod ord">
          <ac:chgData name="Pandarasamy Arjunan" userId="f5e30e74-d283-497e-bf76-fd880089976c" providerId="ADAL" clId="{0328F4A7-07CF-4AF9-B71A-129707A51DF7}" dt="2024-01-02T10:31:36.625" v="355" actId="700"/>
          <ac:spMkLst>
            <pc:docMk/>
            <pc:sldMk cId="1732328629" sldId="269"/>
            <ac:spMk id="14" creationId="{05C0BB94-71E3-9951-9714-784E7DA15615}"/>
          </ac:spMkLst>
        </pc:spChg>
        <pc:spChg chg="add mod ord">
          <ac:chgData name="Pandarasamy Arjunan" userId="f5e30e74-d283-497e-bf76-fd880089976c" providerId="ADAL" clId="{0328F4A7-07CF-4AF9-B71A-129707A51DF7}" dt="2024-01-02T10:31:36.625" v="355" actId="700"/>
          <ac:spMkLst>
            <pc:docMk/>
            <pc:sldMk cId="1732328629" sldId="269"/>
            <ac:spMk id="15" creationId="{894B4BEE-53B2-B7E7-C87F-E077B43276E3}"/>
          </ac:spMkLst>
        </pc:spChg>
      </pc:sldChg>
      <pc:sldChg chg="new del">
        <pc:chgData name="Pandarasamy Arjunan" userId="f5e30e74-d283-497e-bf76-fd880089976c" providerId="ADAL" clId="{0328F4A7-07CF-4AF9-B71A-129707A51DF7}" dt="2024-01-02T10:36:36.309" v="381" actId="47"/>
        <pc:sldMkLst>
          <pc:docMk/>
          <pc:sldMk cId="3978808956" sldId="269"/>
        </pc:sldMkLst>
      </pc:sldChg>
      <pc:sldChg chg="addSp delSp modSp new add del mod modClrScheme chgLayout">
        <pc:chgData name="Pandarasamy Arjunan" userId="f5e30e74-d283-497e-bf76-fd880089976c" providerId="ADAL" clId="{0328F4A7-07CF-4AF9-B71A-129707A51DF7}" dt="2024-01-02T11:03:25.086" v="578" actId="47"/>
        <pc:sldMkLst>
          <pc:docMk/>
          <pc:sldMk cId="1965483633" sldId="270"/>
        </pc:sldMkLst>
        <pc:spChg chg="del mod ord">
          <ac:chgData name="Pandarasamy Arjunan" userId="f5e30e74-d283-497e-bf76-fd880089976c" providerId="ADAL" clId="{0328F4A7-07CF-4AF9-B71A-129707A51DF7}" dt="2024-01-02T11:03:07.636" v="574" actId="700"/>
          <ac:spMkLst>
            <pc:docMk/>
            <pc:sldMk cId="1965483633" sldId="270"/>
            <ac:spMk id="2" creationId="{99F267CE-3243-9B0F-863F-927FE0F1BDE2}"/>
          </ac:spMkLst>
        </pc:spChg>
        <pc:spChg chg="del mod ord">
          <ac:chgData name="Pandarasamy Arjunan" userId="f5e30e74-d283-497e-bf76-fd880089976c" providerId="ADAL" clId="{0328F4A7-07CF-4AF9-B71A-129707A51DF7}" dt="2024-01-02T11:03:07.636" v="574" actId="700"/>
          <ac:spMkLst>
            <pc:docMk/>
            <pc:sldMk cId="1965483633" sldId="270"/>
            <ac:spMk id="3" creationId="{7C769414-B257-8975-9227-3A5ED702FF3B}"/>
          </ac:spMkLst>
        </pc:spChg>
        <pc:spChg chg="mod ord">
          <ac:chgData name="Pandarasamy Arjunan" userId="f5e30e74-d283-497e-bf76-fd880089976c" providerId="ADAL" clId="{0328F4A7-07CF-4AF9-B71A-129707A51DF7}" dt="2024-01-02T11:03:12.552" v="575" actId="700"/>
          <ac:spMkLst>
            <pc:docMk/>
            <pc:sldMk cId="1965483633" sldId="270"/>
            <ac:spMk id="4" creationId="{BF453A6A-B0C7-8959-D5A0-75754657641F}"/>
          </ac:spMkLst>
        </pc:spChg>
        <pc:spChg chg="mod ord">
          <ac:chgData name="Pandarasamy Arjunan" userId="f5e30e74-d283-497e-bf76-fd880089976c" providerId="ADAL" clId="{0328F4A7-07CF-4AF9-B71A-129707A51DF7}" dt="2024-01-02T11:03:12.552" v="575" actId="700"/>
          <ac:spMkLst>
            <pc:docMk/>
            <pc:sldMk cId="1965483633" sldId="270"/>
            <ac:spMk id="5" creationId="{B1445294-4A52-886A-99A8-0BC4B183A83E}"/>
          </ac:spMkLst>
        </pc:spChg>
        <pc:spChg chg="add del mod ord">
          <ac:chgData name="Pandarasamy Arjunan" userId="f5e30e74-d283-497e-bf76-fd880089976c" providerId="ADAL" clId="{0328F4A7-07CF-4AF9-B71A-129707A51DF7}" dt="2024-01-02T11:03:12.552" v="575" actId="700"/>
          <ac:spMkLst>
            <pc:docMk/>
            <pc:sldMk cId="1965483633" sldId="270"/>
            <ac:spMk id="7" creationId="{84BB3287-E98C-BDA6-538B-5E17AE7F19A2}"/>
          </ac:spMkLst>
        </pc:spChg>
        <pc:spChg chg="add del mod ord">
          <ac:chgData name="Pandarasamy Arjunan" userId="f5e30e74-d283-497e-bf76-fd880089976c" providerId="ADAL" clId="{0328F4A7-07CF-4AF9-B71A-129707A51DF7}" dt="2024-01-02T11:03:12.552" v="575" actId="700"/>
          <ac:spMkLst>
            <pc:docMk/>
            <pc:sldMk cId="1965483633" sldId="270"/>
            <ac:spMk id="8" creationId="{C37A8001-D6CF-5846-7D99-C24825C67064}"/>
          </ac:spMkLst>
        </pc:spChg>
        <pc:spChg chg="add mod ord">
          <ac:chgData name="Pandarasamy Arjunan" userId="f5e30e74-d283-497e-bf76-fd880089976c" providerId="ADAL" clId="{0328F4A7-07CF-4AF9-B71A-129707A51DF7}" dt="2024-01-02T11:03:12.552" v="575" actId="700"/>
          <ac:spMkLst>
            <pc:docMk/>
            <pc:sldMk cId="1965483633" sldId="270"/>
            <ac:spMk id="9" creationId="{774AB30F-CBAD-3A51-5218-49D6626A939D}"/>
          </ac:spMkLst>
        </pc:spChg>
        <pc:spChg chg="add mod ord">
          <ac:chgData name="Pandarasamy Arjunan" userId="f5e30e74-d283-497e-bf76-fd880089976c" providerId="ADAL" clId="{0328F4A7-07CF-4AF9-B71A-129707A51DF7}" dt="2024-01-02T11:03:12.552" v="575" actId="700"/>
          <ac:spMkLst>
            <pc:docMk/>
            <pc:sldMk cId="1965483633" sldId="270"/>
            <ac:spMk id="10" creationId="{9FFF42D4-2778-8477-8822-3075F860B456}"/>
          </ac:spMkLst>
        </pc:spChg>
        <pc:picChg chg="add del mod">
          <ac:chgData name="Pandarasamy Arjunan" userId="f5e30e74-d283-497e-bf76-fd880089976c" providerId="ADAL" clId="{0328F4A7-07CF-4AF9-B71A-129707A51DF7}" dt="2024-01-02T11:03:00.501" v="573"/>
          <ac:picMkLst>
            <pc:docMk/>
            <pc:sldMk cId="1965483633" sldId="270"/>
            <ac:picMk id="6" creationId="{560D8A50-DD4B-B402-F13C-A35DDE3BFE6B}"/>
          </ac:picMkLst>
        </pc:picChg>
      </pc:sldChg>
      <pc:sldChg chg="addSp delSp modSp new mod setBg setClrOvrMap">
        <pc:chgData name="Pandarasamy Arjunan" userId="f5e30e74-d283-497e-bf76-fd880089976c" providerId="ADAL" clId="{0328F4A7-07CF-4AF9-B71A-129707A51DF7}" dt="2024-01-02T19:15:24.298" v="666" actId="1076"/>
        <pc:sldMkLst>
          <pc:docMk/>
          <pc:sldMk cId="575339475" sldId="271"/>
        </pc:sldMkLst>
        <pc:spChg chg="add del">
          <ac:chgData name="Pandarasamy Arjunan" userId="f5e30e74-d283-497e-bf76-fd880089976c" providerId="ADAL" clId="{0328F4A7-07CF-4AF9-B71A-129707A51DF7}" dt="2024-01-02T18:36:41.449" v="607" actId="26606"/>
          <ac:spMkLst>
            <pc:docMk/>
            <pc:sldMk cId="575339475" sldId="271"/>
            <ac:spMk id="2" creationId="{E3F38F59-EDE3-0403-277D-010D089E25EC}"/>
          </ac:spMkLst>
        </pc:spChg>
        <pc:spChg chg="mod">
          <ac:chgData name="Pandarasamy Arjunan" userId="f5e30e74-d283-497e-bf76-fd880089976c" providerId="ADAL" clId="{0328F4A7-07CF-4AF9-B71A-129707A51DF7}" dt="2024-01-02T18:36:41.449" v="607" actId="26606"/>
          <ac:spMkLst>
            <pc:docMk/>
            <pc:sldMk cId="575339475" sldId="271"/>
            <ac:spMk id="3" creationId="{8031B182-9303-BD03-E0C0-3866DE941C70}"/>
          </ac:spMkLst>
        </pc:spChg>
        <pc:spChg chg="mod">
          <ac:chgData name="Pandarasamy Arjunan" userId="f5e30e74-d283-497e-bf76-fd880089976c" providerId="ADAL" clId="{0328F4A7-07CF-4AF9-B71A-129707A51DF7}" dt="2024-01-02T18:36:41.449" v="607" actId="26606"/>
          <ac:spMkLst>
            <pc:docMk/>
            <pc:sldMk cId="575339475" sldId="271"/>
            <ac:spMk id="4" creationId="{16D637BD-C20F-E1E6-2F74-6C47FC5E5B83}"/>
          </ac:spMkLst>
        </pc:spChg>
        <pc:spChg chg="mod">
          <ac:chgData name="Pandarasamy Arjunan" userId="f5e30e74-d283-497e-bf76-fd880089976c" providerId="ADAL" clId="{0328F4A7-07CF-4AF9-B71A-129707A51DF7}" dt="2024-01-02T18:36:41.449" v="607" actId="26606"/>
          <ac:spMkLst>
            <pc:docMk/>
            <pc:sldMk cId="575339475" sldId="271"/>
            <ac:spMk id="5" creationId="{93FDE128-1308-FBFA-0DDF-25DD5DC3F4AD}"/>
          </ac:spMkLst>
        </pc:spChg>
        <pc:spChg chg="add del">
          <ac:chgData name="Pandarasamy Arjunan" userId="f5e30e74-d283-497e-bf76-fd880089976c" providerId="ADAL" clId="{0328F4A7-07CF-4AF9-B71A-129707A51DF7}" dt="2024-01-02T18:36:38.767" v="605" actId="26606"/>
          <ac:spMkLst>
            <pc:docMk/>
            <pc:sldMk cId="575339475" sldId="271"/>
            <ac:spMk id="10" creationId="{13FE9996-7EAC-4679-B37D-C1045F42F954}"/>
          </ac:spMkLst>
        </pc:spChg>
        <pc:spChg chg="add del">
          <ac:chgData name="Pandarasamy Arjunan" userId="f5e30e74-d283-497e-bf76-fd880089976c" providerId="ADAL" clId="{0328F4A7-07CF-4AF9-B71A-129707A51DF7}" dt="2024-01-02T18:36:28.990" v="599" actId="26606"/>
          <ac:spMkLst>
            <pc:docMk/>
            <pc:sldMk cId="575339475" sldId="271"/>
            <ac:spMk id="11" creationId="{25C8D2C1-DA83-420D-9635-D52CE066B5DA}"/>
          </ac:spMkLst>
        </pc:spChg>
        <pc:spChg chg="add del">
          <ac:chgData name="Pandarasamy Arjunan" userId="f5e30e74-d283-497e-bf76-fd880089976c" providerId="ADAL" clId="{0328F4A7-07CF-4AF9-B71A-129707A51DF7}" dt="2024-01-02T18:36:38.767" v="605" actId="26606"/>
          <ac:spMkLst>
            <pc:docMk/>
            <pc:sldMk cId="575339475" sldId="271"/>
            <ac:spMk id="12" creationId="{761DF1FE-5CC8-43D2-A76C-93C76EEDE1E9}"/>
          </ac:spMkLst>
        </pc:spChg>
        <pc:spChg chg="add del">
          <ac:chgData name="Pandarasamy Arjunan" userId="f5e30e74-d283-497e-bf76-fd880089976c" providerId="ADAL" clId="{0328F4A7-07CF-4AF9-B71A-129707A51DF7}" dt="2024-01-02T18:36:28.990" v="599" actId="26606"/>
          <ac:spMkLst>
            <pc:docMk/>
            <pc:sldMk cId="575339475" sldId="271"/>
            <ac:spMk id="13" creationId="{434F74C9-6A0B-409E-AD1C-45B58BE91BB8}"/>
          </ac:spMkLst>
        </pc:spChg>
        <pc:spChg chg="add del">
          <ac:chgData name="Pandarasamy Arjunan" userId="f5e30e74-d283-497e-bf76-fd880089976c" providerId="ADAL" clId="{0328F4A7-07CF-4AF9-B71A-129707A51DF7}" dt="2024-01-02T18:36:38.767" v="605" actId="26606"/>
          <ac:spMkLst>
            <pc:docMk/>
            <pc:sldMk cId="575339475" sldId="271"/>
            <ac:spMk id="16" creationId="{3741B58E-3B65-4A01-A276-975AB2CF8A08}"/>
          </ac:spMkLst>
        </pc:spChg>
        <pc:spChg chg="add del">
          <ac:chgData name="Pandarasamy Arjunan" userId="f5e30e74-d283-497e-bf76-fd880089976c" providerId="ADAL" clId="{0328F4A7-07CF-4AF9-B71A-129707A51DF7}" dt="2024-01-02T18:36:38.767" v="605" actId="26606"/>
          <ac:spMkLst>
            <pc:docMk/>
            <pc:sldMk cId="575339475" sldId="271"/>
            <ac:spMk id="18" creationId="{7AAC67C3-831B-4AB1-A259-DFB839CAFAFC}"/>
          </ac:spMkLst>
        </pc:spChg>
        <pc:spChg chg="add del">
          <ac:chgData name="Pandarasamy Arjunan" userId="f5e30e74-d283-497e-bf76-fd880089976c" providerId="ADAL" clId="{0328F4A7-07CF-4AF9-B71A-129707A51DF7}" dt="2024-01-02T18:36:28.990" v="599" actId="26606"/>
          <ac:spMkLst>
            <pc:docMk/>
            <pc:sldMk cId="575339475" sldId="271"/>
            <ac:spMk id="19" creationId="{1C520CBD-F82E-44E4-BDA5-128716AD79C8}"/>
          </ac:spMkLst>
        </pc:spChg>
        <pc:spChg chg="add del">
          <ac:chgData name="Pandarasamy Arjunan" userId="f5e30e74-d283-497e-bf76-fd880089976c" providerId="ADAL" clId="{0328F4A7-07CF-4AF9-B71A-129707A51DF7}" dt="2024-01-02T18:36:38.767" v="605" actId="26606"/>
          <ac:spMkLst>
            <pc:docMk/>
            <pc:sldMk cId="575339475" sldId="271"/>
            <ac:spMk id="20" creationId="{054B3F04-9EAC-45C0-B3CE-0387EEA10A0C}"/>
          </ac:spMkLst>
        </pc:spChg>
        <pc:spChg chg="add del">
          <ac:chgData name="Pandarasamy Arjunan" userId="f5e30e74-d283-497e-bf76-fd880089976c" providerId="ADAL" clId="{0328F4A7-07CF-4AF9-B71A-129707A51DF7}" dt="2024-01-02T18:36:28.990" v="599" actId="26606"/>
          <ac:spMkLst>
            <pc:docMk/>
            <pc:sldMk cId="575339475" sldId="271"/>
            <ac:spMk id="21" creationId="{4618AE32-A526-42FC-A854-732740BD38DA}"/>
          </ac:spMkLst>
        </pc:spChg>
        <pc:spChg chg="add del">
          <ac:chgData name="Pandarasamy Arjunan" userId="f5e30e74-d283-497e-bf76-fd880089976c" providerId="ADAL" clId="{0328F4A7-07CF-4AF9-B71A-129707A51DF7}" dt="2024-01-02T18:36:31.496" v="601" actId="26606"/>
          <ac:spMkLst>
            <pc:docMk/>
            <pc:sldMk cId="575339475" sldId="271"/>
            <ac:spMk id="23" creationId="{600B5AE2-C5CC-499C-8F2D-249888BE22C2}"/>
          </ac:spMkLst>
        </pc:spChg>
        <pc:spChg chg="add del">
          <ac:chgData name="Pandarasamy Arjunan" userId="f5e30e74-d283-497e-bf76-fd880089976c" providerId="ADAL" clId="{0328F4A7-07CF-4AF9-B71A-129707A51DF7}" dt="2024-01-02T18:36:31.496" v="601" actId="26606"/>
          <ac:spMkLst>
            <pc:docMk/>
            <pc:sldMk cId="575339475" sldId="271"/>
            <ac:spMk id="24" creationId="{BA7A3698-B350-40E5-8475-9BCC41A089FC}"/>
          </ac:spMkLst>
        </pc:spChg>
        <pc:spChg chg="add del">
          <ac:chgData name="Pandarasamy Arjunan" userId="f5e30e74-d283-497e-bf76-fd880089976c" providerId="ADAL" clId="{0328F4A7-07CF-4AF9-B71A-129707A51DF7}" dt="2024-01-02T18:36:31.496" v="601" actId="26606"/>
          <ac:spMkLst>
            <pc:docMk/>
            <pc:sldMk cId="575339475" sldId="271"/>
            <ac:spMk id="26" creationId="{311973C2-EB8B-452A-A698-4A252FD3AE28}"/>
          </ac:spMkLst>
        </pc:spChg>
        <pc:spChg chg="add del">
          <ac:chgData name="Pandarasamy Arjunan" userId="f5e30e74-d283-497e-bf76-fd880089976c" providerId="ADAL" clId="{0328F4A7-07CF-4AF9-B71A-129707A51DF7}" dt="2024-01-02T18:36:31.496" v="601" actId="26606"/>
          <ac:spMkLst>
            <pc:docMk/>
            <pc:sldMk cId="575339475" sldId="271"/>
            <ac:spMk id="27" creationId="{10162E77-11AD-44A7-84EC-40C59EEFBD2E}"/>
          </ac:spMkLst>
        </pc:spChg>
        <pc:spChg chg="add del">
          <ac:chgData name="Pandarasamy Arjunan" userId="f5e30e74-d283-497e-bf76-fd880089976c" providerId="ADAL" clId="{0328F4A7-07CF-4AF9-B71A-129707A51DF7}" dt="2024-01-02T18:36:31.496" v="601" actId="26606"/>
          <ac:spMkLst>
            <pc:docMk/>
            <pc:sldMk cId="575339475" sldId="271"/>
            <ac:spMk id="30" creationId="{E3F38F59-EDE3-0403-277D-010D089E25EC}"/>
          </ac:spMkLst>
        </pc:spChg>
        <pc:spChg chg="add del">
          <ac:chgData name="Pandarasamy Arjunan" userId="f5e30e74-d283-497e-bf76-fd880089976c" providerId="ADAL" clId="{0328F4A7-07CF-4AF9-B71A-129707A51DF7}" dt="2024-01-02T18:36:32.466" v="603" actId="26606"/>
          <ac:spMkLst>
            <pc:docMk/>
            <pc:sldMk cId="575339475" sldId="271"/>
            <ac:spMk id="32" creationId="{25C8D2C1-DA83-420D-9635-D52CE066B5DA}"/>
          </ac:spMkLst>
        </pc:spChg>
        <pc:spChg chg="add del">
          <ac:chgData name="Pandarasamy Arjunan" userId="f5e30e74-d283-497e-bf76-fd880089976c" providerId="ADAL" clId="{0328F4A7-07CF-4AF9-B71A-129707A51DF7}" dt="2024-01-02T18:36:32.466" v="603" actId="26606"/>
          <ac:spMkLst>
            <pc:docMk/>
            <pc:sldMk cId="575339475" sldId="271"/>
            <ac:spMk id="33" creationId="{434F74C9-6A0B-409E-AD1C-45B58BE91BB8}"/>
          </ac:spMkLst>
        </pc:spChg>
        <pc:spChg chg="add del">
          <ac:chgData name="Pandarasamy Arjunan" userId="f5e30e74-d283-497e-bf76-fd880089976c" providerId="ADAL" clId="{0328F4A7-07CF-4AF9-B71A-129707A51DF7}" dt="2024-01-02T18:36:32.466" v="603" actId="26606"/>
          <ac:spMkLst>
            <pc:docMk/>
            <pc:sldMk cId="575339475" sldId="271"/>
            <ac:spMk id="37" creationId="{C4E89C94-E462-4566-A15A-32835FD68BCD}"/>
          </ac:spMkLst>
        </pc:spChg>
        <pc:spChg chg="add del">
          <ac:chgData name="Pandarasamy Arjunan" userId="f5e30e74-d283-497e-bf76-fd880089976c" providerId="ADAL" clId="{0328F4A7-07CF-4AF9-B71A-129707A51DF7}" dt="2024-01-02T18:36:32.466" v="603" actId="26606"/>
          <ac:spMkLst>
            <pc:docMk/>
            <pc:sldMk cId="575339475" sldId="271"/>
            <ac:spMk id="38" creationId="{E25F4A20-71FB-4A26-92E2-89DED49264CA}"/>
          </ac:spMkLst>
        </pc:spChg>
        <pc:spChg chg="add del">
          <ac:chgData name="Pandarasamy Arjunan" userId="f5e30e74-d283-497e-bf76-fd880089976c" providerId="ADAL" clId="{0328F4A7-07CF-4AF9-B71A-129707A51DF7}" dt="2024-01-02T18:36:38.767" v="605" actId="26606"/>
          <ac:spMkLst>
            <pc:docMk/>
            <pc:sldMk cId="575339475" sldId="271"/>
            <ac:spMk id="40" creationId="{E3F38F59-EDE3-0403-277D-010D089E25EC}"/>
          </ac:spMkLst>
        </pc:spChg>
        <pc:spChg chg="add del">
          <ac:chgData name="Pandarasamy Arjunan" userId="f5e30e74-d283-497e-bf76-fd880089976c" providerId="ADAL" clId="{0328F4A7-07CF-4AF9-B71A-129707A51DF7}" dt="2024-01-02T18:36:41.449" v="607" actId="26606"/>
          <ac:spMkLst>
            <pc:docMk/>
            <pc:sldMk cId="575339475" sldId="271"/>
            <ac:spMk id="42" creationId="{25C8D2C1-DA83-420D-9635-D52CE066B5DA}"/>
          </ac:spMkLst>
        </pc:spChg>
        <pc:spChg chg="add del">
          <ac:chgData name="Pandarasamy Arjunan" userId="f5e30e74-d283-497e-bf76-fd880089976c" providerId="ADAL" clId="{0328F4A7-07CF-4AF9-B71A-129707A51DF7}" dt="2024-01-02T18:36:41.449" v="607" actId="26606"/>
          <ac:spMkLst>
            <pc:docMk/>
            <pc:sldMk cId="575339475" sldId="271"/>
            <ac:spMk id="43" creationId="{434F74C9-6A0B-409E-AD1C-45B58BE91BB8}"/>
          </ac:spMkLst>
        </pc:spChg>
        <pc:spChg chg="add del">
          <ac:chgData name="Pandarasamy Arjunan" userId="f5e30e74-d283-497e-bf76-fd880089976c" providerId="ADAL" clId="{0328F4A7-07CF-4AF9-B71A-129707A51DF7}" dt="2024-01-02T18:36:41.449" v="607" actId="26606"/>
          <ac:spMkLst>
            <pc:docMk/>
            <pc:sldMk cId="575339475" sldId="271"/>
            <ac:spMk id="47" creationId="{1C520CBD-F82E-44E4-BDA5-128716AD79C8}"/>
          </ac:spMkLst>
        </pc:spChg>
        <pc:spChg chg="add del">
          <ac:chgData name="Pandarasamy Arjunan" userId="f5e30e74-d283-497e-bf76-fd880089976c" providerId="ADAL" clId="{0328F4A7-07CF-4AF9-B71A-129707A51DF7}" dt="2024-01-02T18:36:41.449" v="607" actId="26606"/>
          <ac:spMkLst>
            <pc:docMk/>
            <pc:sldMk cId="575339475" sldId="271"/>
            <ac:spMk id="48" creationId="{4618AE32-A526-42FC-A854-732740BD38DA}"/>
          </ac:spMkLst>
        </pc:spChg>
        <pc:picChg chg="add del">
          <ac:chgData name="Pandarasamy Arjunan" userId="f5e30e74-d283-497e-bf76-fd880089976c" providerId="ADAL" clId="{0328F4A7-07CF-4AF9-B71A-129707A51DF7}" dt="2024-01-02T18:35:53.611" v="597" actId="478"/>
          <ac:picMkLst>
            <pc:docMk/>
            <pc:sldMk cId="575339475" sldId="271"/>
            <ac:picMk id="7" creationId="{1965CF69-F76D-AFA0-94C9-3FB9F021A6D4}"/>
          </ac:picMkLst>
        </pc:picChg>
        <pc:picChg chg="add del">
          <ac:chgData name="Pandarasamy Arjunan" userId="f5e30e74-d283-497e-bf76-fd880089976c" providerId="ADAL" clId="{0328F4A7-07CF-4AF9-B71A-129707A51DF7}" dt="2024-01-02T18:36:28.990" v="599" actId="26606"/>
          <ac:picMkLst>
            <pc:docMk/>
            <pc:sldMk cId="575339475" sldId="271"/>
            <ac:picMk id="8" creationId="{6E24FD49-6557-59DF-C8C6-C41B2F7D6B7F}"/>
          </ac:picMkLst>
        </pc:picChg>
        <pc:picChg chg="add mod">
          <ac:chgData name="Pandarasamy Arjunan" userId="f5e30e74-d283-497e-bf76-fd880089976c" providerId="ADAL" clId="{0328F4A7-07CF-4AF9-B71A-129707A51DF7}" dt="2024-01-02T19:15:24.298" v="666" actId="1076"/>
          <ac:picMkLst>
            <pc:docMk/>
            <pc:sldMk cId="575339475" sldId="271"/>
            <ac:picMk id="22" creationId="{2A61F890-B0CC-6270-4EA3-FED82B3EA76A}"/>
          </ac:picMkLst>
        </pc:picChg>
        <pc:picChg chg="add del">
          <ac:chgData name="Pandarasamy Arjunan" userId="f5e30e74-d283-497e-bf76-fd880089976c" providerId="ADAL" clId="{0328F4A7-07CF-4AF9-B71A-129707A51DF7}" dt="2024-01-02T18:36:31.496" v="601" actId="26606"/>
          <ac:picMkLst>
            <pc:docMk/>
            <pc:sldMk cId="575339475" sldId="271"/>
            <ac:picMk id="28" creationId="{59A74C75-A4D9-BE8C-DD4C-4269925BBC3B}"/>
          </ac:picMkLst>
        </pc:picChg>
        <pc:picChg chg="add del">
          <ac:chgData name="Pandarasamy Arjunan" userId="f5e30e74-d283-497e-bf76-fd880089976c" providerId="ADAL" clId="{0328F4A7-07CF-4AF9-B71A-129707A51DF7}" dt="2024-01-02T18:36:32.466" v="603" actId="26606"/>
          <ac:picMkLst>
            <pc:docMk/>
            <pc:sldMk cId="575339475" sldId="271"/>
            <ac:picMk id="35" creationId="{8E3148F4-D0D6-6CAC-0BAF-1371A337F2B6}"/>
          </ac:picMkLst>
        </pc:picChg>
        <pc:picChg chg="add del">
          <ac:chgData name="Pandarasamy Arjunan" userId="f5e30e74-d283-497e-bf76-fd880089976c" providerId="ADAL" clId="{0328F4A7-07CF-4AF9-B71A-129707A51DF7}" dt="2024-01-02T18:36:41.449" v="607" actId="26606"/>
          <ac:picMkLst>
            <pc:docMk/>
            <pc:sldMk cId="575339475" sldId="271"/>
            <ac:picMk id="45" creationId="{6E24FD49-6557-59DF-C8C6-C41B2F7D6B7F}"/>
          </ac:picMkLst>
        </pc:picChg>
        <pc:cxnChg chg="add del">
          <ac:chgData name="Pandarasamy Arjunan" userId="f5e30e74-d283-497e-bf76-fd880089976c" providerId="ADAL" clId="{0328F4A7-07CF-4AF9-B71A-129707A51DF7}" dt="2024-01-02T18:36:38.767" v="605" actId="26606"/>
          <ac:cxnSpMkLst>
            <pc:docMk/>
            <pc:sldMk cId="575339475" sldId="271"/>
            <ac:cxnSpMk id="14" creationId="{E161BEBD-A23C-409E-ABC7-73F9EDC02F20}"/>
          </ac:cxnSpMkLst>
        </pc:cxnChg>
        <pc:cxnChg chg="add del">
          <ac:chgData name="Pandarasamy Arjunan" userId="f5e30e74-d283-497e-bf76-fd880089976c" providerId="ADAL" clId="{0328F4A7-07CF-4AF9-B71A-129707A51DF7}" dt="2024-01-02T18:36:28.990" v="599" actId="26606"/>
          <ac:cxnSpMkLst>
            <pc:docMk/>
            <pc:sldMk cId="575339475" sldId="271"/>
            <ac:cxnSpMk id="15" creationId="{F5486A9D-1265-4B57-91E6-68E666B978BC}"/>
          </ac:cxnSpMkLst>
        </pc:cxnChg>
        <pc:cxnChg chg="add del">
          <ac:chgData name="Pandarasamy Arjunan" userId="f5e30e74-d283-497e-bf76-fd880089976c" providerId="ADAL" clId="{0328F4A7-07CF-4AF9-B71A-129707A51DF7}" dt="2024-01-02T18:36:28.990" v="599" actId="26606"/>
          <ac:cxnSpMkLst>
            <pc:docMk/>
            <pc:sldMk cId="575339475" sldId="271"/>
            <ac:cxnSpMk id="17" creationId="{77AB95BF-57D0-4E49-9EF2-408B47C8D40D}"/>
          </ac:cxnSpMkLst>
        </pc:cxnChg>
        <pc:cxnChg chg="add del">
          <ac:chgData name="Pandarasamy Arjunan" userId="f5e30e74-d283-497e-bf76-fd880089976c" providerId="ADAL" clId="{0328F4A7-07CF-4AF9-B71A-129707A51DF7}" dt="2024-01-02T18:36:31.496" v="601" actId="26606"/>
          <ac:cxnSpMkLst>
            <pc:docMk/>
            <pc:sldMk cId="575339475" sldId="271"/>
            <ac:cxnSpMk id="25" creationId="{0AC655C7-EC94-4BE6-84C8-2F9EFBBB2789}"/>
          </ac:cxnSpMkLst>
        </pc:cxnChg>
        <pc:cxnChg chg="add del">
          <ac:chgData name="Pandarasamy Arjunan" userId="f5e30e74-d283-497e-bf76-fd880089976c" providerId="ADAL" clId="{0328F4A7-07CF-4AF9-B71A-129707A51DF7}" dt="2024-01-02T18:36:31.496" v="601" actId="26606"/>
          <ac:cxnSpMkLst>
            <pc:docMk/>
            <pc:sldMk cId="575339475" sldId="271"/>
            <ac:cxnSpMk id="29" creationId="{5AB158E9-1B40-4CD6-95F0-95CA11DF7B7A}"/>
          </ac:cxnSpMkLst>
        </pc:cxnChg>
        <pc:cxnChg chg="add del">
          <ac:chgData name="Pandarasamy Arjunan" userId="f5e30e74-d283-497e-bf76-fd880089976c" providerId="ADAL" clId="{0328F4A7-07CF-4AF9-B71A-129707A51DF7}" dt="2024-01-02T18:36:32.466" v="603" actId="26606"/>
          <ac:cxnSpMkLst>
            <pc:docMk/>
            <pc:sldMk cId="575339475" sldId="271"/>
            <ac:cxnSpMk id="34" creationId="{F5486A9D-1265-4B57-91E6-68E666B978BC}"/>
          </ac:cxnSpMkLst>
        </pc:cxnChg>
        <pc:cxnChg chg="add del">
          <ac:chgData name="Pandarasamy Arjunan" userId="f5e30e74-d283-497e-bf76-fd880089976c" providerId="ADAL" clId="{0328F4A7-07CF-4AF9-B71A-129707A51DF7}" dt="2024-01-02T18:36:32.466" v="603" actId="26606"/>
          <ac:cxnSpMkLst>
            <pc:docMk/>
            <pc:sldMk cId="575339475" sldId="271"/>
            <ac:cxnSpMk id="36" creationId="{4071767D-5FF7-4508-B8B7-BB60FF3AB250}"/>
          </ac:cxnSpMkLst>
        </pc:cxnChg>
        <pc:cxnChg chg="add del">
          <ac:chgData name="Pandarasamy Arjunan" userId="f5e30e74-d283-497e-bf76-fd880089976c" providerId="ADAL" clId="{0328F4A7-07CF-4AF9-B71A-129707A51DF7}" dt="2024-01-02T18:36:41.449" v="607" actId="26606"/>
          <ac:cxnSpMkLst>
            <pc:docMk/>
            <pc:sldMk cId="575339475" sldId="271"/>
            <ac:cxnSpMk id="44" creationId="{F5486A9D-1265-4B57-91E6-68E666B978BC}"/>
          </ac:cxnSpMkLst>
        </pc:cxnChg>
        <pc:cxnChg chg="add del">
          <ac:chgData name="Pandarasamy Arjunan" userId="f5e30e74-d283-497e-bf76-fd880089976c" providerId="ADAL" clId="{0328F4A7-07CF-4AF9-B71A-129707A51DF7}" dt="2024-01-02T18:36:41.449" v="607" actId="26606"/>
          <ac:cxnSpMkLst>
            <pc:docMk/>
            <pc:sldMk cId="575339475" sldId="271"/>
            <ac:cxnSpMk id="46" creationId="{77AB95BF-57D0-4E49-9EF2-408B47C8D40D}"/>
          </ac:cxnSpMkLst>
        </pc:cxnChg>
      </pc:sldChg>
      <pc:sldChg chg="modSp add del mod">
        <pc:chgData name="Pandarasamy Arjunan" userId="f5e30e74-d283-497e-bf76-fd880089976c" providerId="ADAL" clId="{0328F4A7-07CF-4AF9-B71A-129707A51DF7}" dt="2024-01-02T11:02:55.831" v="571" actId="47"/>
        <pc:sldMkLst>
          <pc:docMk/>
          <pc:sldMk cId="1577193505" sldId="271"/>
        </pc:sldMkLst>
        <pc:spChg chg="mod">
          <ac:chgData name="Pandarasamy Arjunan" userId="f5e30e74-d283-497e-bf76-fd880089976c" providerId="ADAL" clId="{0328F4A7-07CF-4AF9-B71A-129707A51DF7}" dt="2024-01-02T10:48:04.099" v="489" actId="1037"/>
          <ac:spMkLst>
            <pc:docMk/>
            <pc:sldMk cId="1577193505" sldId="271"/>
            <ac:spMk id="5" creationId="{62BFB357-27F2-CAB3-DB8A-349B06BE1AF8}"/>
          </ac:spMkLst>
        </pc:spChg>
        <pc:spChg chg="mod">
          <ac:chgData name="Pandarasamy Arjunan" userId="f5e30e74-d283-497e-bf76-fd880089976c" providerId="ADAL" clId="{0328F4A7-07CF-4AF9-B71A-129707A51DF7}" dt="2024-01-02T10:48:04.099" v="489" actId="1037"/>
          <ac:spMkLst>
            <pc:docMk/>
            <pc:sldMk cId="1577193505" sldId="271"/>
            <ac:spMk id="6" creationId="{E0DA5462-5AF1-0B45-7440-020F4F040A94}"/>
          </ac:spMkLst>
        </pc:spChg>
        <pc:picChg chg="mod">
          <ac:chgData name="Pandarasamy Arjunan" userId="f5e30e74-d283-497e-bf76-fd880089976c" providerId="ADAL" clId="{0328F4A7-07CF-4AF9-B71A-129707A51DF7}" dt="2024-01-02T10:59:09.260" v="542" actId="1076"/>
          <ac:picMkLst>
            <pc:docMk/>
            <pc:sldMk cId="1577193505" sldId="271"/>
            <ac:picMk id="1026" creationId="{8CB09690-FA96-D6CA-1DBA-DD7A3718A5DB}"/>
          </ac:picMkLst>
        </pc:picChg>
      </pc:sldChg>
      <pc:sldChg chg="addSp delSp modSp new del mod modClrScheme chgLayout">
        <pc:chgData name="Pandarasamy Arjunan" userId="f5e30e74-d283-497e-bf76-fd880089976c" providerId="ADAL" clId="{0328F4A7-07CF-4AF9-B71A-129707A51DF7}" dt="2024-01-02T10:36:51.981" v="384" actId="47"/>
        <pc:sldMkLst>
          <pc:docMk/>
          <pc:sldMk cId="2066453219" sldId="271"/>
        </pc:sldMkLst>
        <pc:spChg chg="del mod ord">
          <ac:chgData name="Pandarasamy Arjunan" userId="f5e30e74-d283-497e-bf76-fd880089976c" providerId="ADAL" clId="{0328F4A7-07CF-4AF9-B71A-129707A51DF7}" dt="2024-01-02T10:36:45.914" v="383" actId="700"/>
          <ac:spMkLst>
            <pc:docMk/>
            <pc:sldMk cId="2066453219" sldId="271"/>
            <ac:spMk id="2" creationId="{E6198EE1-212C-66A3-BAD4-E5B31F4FA215}"/>
          </ac:spMkLst>
        </pc:spChg>
        <pc:spChg chg="del mod ord">
          <ac:chgData name="Pandarasamy Arjunan" userId="f5e30e74-d283-497e-bf76-fd880089976c" providerId="ADAL" clId="{0328F4A7-07CF-4AF9-B71A-129707A51DF7}" dt="2024-01-02T10:36:45.914" v="383" actId="700"/>
          <ac:spMkLst>
            <pc:docMk/>
            <pc:sldMk cId="2066453219" sldId="271"/>
            <ac:spMk id="3" creationId="{B16E5B52-2264-000F-BDC2-35F0AB3910D6}"/>
          </ac:spMkLst>
        </pc:spChg>
        <pc:spChg chg="mod ord">
          <ac:chgData name="Pandarasamy Arjunan" userId="f5e30e74-d283-497e-bf76-fd880089976c" providerId="ADAL" clId="{0328F4A7-07CF-4AF9-B71A-129707A51DF7}" dt="2024-01-02T10:36:45.914" v="383" actId="700"/>
          <ac:spMkLst>
            <pc:docMk/>
            <pc:sldMk cId="2066453219" sldId="271"/>
            <ac:spMk id="4" creationId="{E6B439E4-9CD9-0DCC-C71E-C50056AD7F51}"/>
          </ac:spMkLst>
        </pc:spChg>
        <pc:spChg chg="mod ord">
          <ac:chgData name="Pandarasamy Arjunan" userId="f5e30e74-d283-497e-bf76-fd880089976c" providerId="ADAL" clId="{0328F4A7-07CF-4AF9-B71A-129707A51DF7}" dt="2024-01-02T10:36:45.914" v="383" actId="700"/>
          <ac:spMkLst>
            <pc:docMk/>
            <pc:sldMk cId="2066453219" sldId="271"/>
            <ac:spMk id="5" creationId="{28E58696-B9F8-3E29-8A46-FF78BBAA9B33}"/>
          </ac:spMkLst>
        </pc:spChg>
        <pc:spChg chg="add mod ord">
          <ac:chgData name="Pandarasamy Arjunan" userId="f5e30e74-d283-497e-bf76-fd880089976c" providerId="ADAL" clId="{0328F4A7-07CF-4AF9-B71A-129707A51DF7}" dt="2024-01-02T10:36:45.914" v="383" actId="700"/>
          <ac:spMkLst>
            <pc:docMk/>
            <pc:sldMk cId="2066453219" sldId="271"/>
            <ac:spMk id="6" creationId="{DC35A047-AAE3-1245-6FB1-B5FE0882573D}"/>
          </ac:spMkLst>
        </pc:spChg>
        <pc:spChg chg="add mod ord">
          <ac:chgData name="Pandarasamy Arjunan" userId="f5e30e74-d283-497e-bf76-fd880089976c" providerId="ADAL" clId="{0328F4A7-07CF-4AF9-B71A-129707A51DF7}" dt="2024-01-02T10:36:45.914" v="383" actId="700"/>
          <ac:spMkLst>
            <pc:docMk/>
            <pc:sldMk cId="2066453219" sldId="271"/>
            <ac:spMk id="7" creationId="{F2D22651-51D0-540D-B02F-9FA9B5CBC9C5}"/>
          </ac:spMkLst>
        </pc:spChg>
        <pc:spChg chg="add mod ord">
          <ac:chgData name="Pandarasamy Arjunan" userId="f5e30e74-d283-497e-bf76-fd880089976c" providerId="ADAL" clId="{0328F4A7-07CF-4AF9-B71A-129707A51DF7}" dt="2024-01-02T10:36:45.914" v="383" actId="700"/>
          <ac:spMkLst>
            <pc:docMk/>
            <pc:sldMk cId="2066453219" sldId="271"/>
            <ac:spMk id="8" creationId="{97E6BEF4-9CC3-FA50-5E5B-9B26C35EB360}"/>
          </ac:spMkLst>
        </pc:spChg>
      </pc:sldChg>
      <pc:sldChg chg="addSp delSp new del mod">
        <pc:chgData name="Pandarasamy Arjunan" userId="f5e30e74-d283-497e-bf76-fd880089976c" providerId="ADAL" clId="{0328F4A7-07CF-4AF9-B71A-129707A51DF7}" dt="2024-01-02T19:17:26.667" v="714" actId="47"/>
        <pc:sldMkLst>
          <pc:docMk/>
          <pc:sldMk cId="144052529" sldId="272"/>
        </pc:sldMkLst>
        <pc:picChg chg="add del">
          <ac:chgData name="Pandarasamy Arjunan" userId="f5e30e74-d283-497e-bf76-fd880089976c" providerId="ADAL" clId="{0328F4A7-07CF-4AF9-B71A-129707A51DF7}" dt="2024-01-02T18:38:25.861" v="611" actId="478"/>
          <ac:picMkLst>
            <pc:docMk/>
            <pc:sldMk cId="144052529" sldId="272"/>
            <ac:picMk id="7" creationId="{0F5C370D-92FA-76CE-9053-F61A6B434D87}"/>
          </ac:picMkLst>
        </pc:picChg>
      </pc:sldChg>
      <pc:sldChg chg="new add del">
        <pc:chgData name="Pandarasamy Arjunan" userId="f5e30e74-d283-497e-bf76-fd880089976c" providerId="ADAL" clId="{0328F4A7-07CF-4AF9-B71A-129707A51DF7}" dt="2024-01-02T10:58:57.276" v="537" actId="680"/>
        <pc:sldMkLst>
          <pc:docMk/>
          <pc:sldMk cId="1937628839" sldId="272"/>
        </pc:sldMkLst>
      </pc:sldChg>
      <pc:sldChg chg="new add del">
        <pc:chgData name="Pandarasamy Arjunan" userId="f5e30e74-d283-497e-bf76-fd880089976c" providerId="ADAL" clId="{0328F4A7-07CF-4AF9-B71A-129707A51DF7}" dt="2024-01-02T10:58:50.377" v="527" actId="680"/>
        <pc:sldMkLst>
          <pc:docMk/>
          <pc:sldMk cId="3011921272" sldId="272"/>
        </pc:sldMkLst>
      </pc:sldChg>
      <pc:sldChg chg="addSp delSp modSp new mod">
        <pc:chgData name="Pandarasamy Arjunan" userId="f5e30e74-d283-497e-bf76-fd880089976c" providerId="ADAL" clId="{0328F4A7-07CF-4AF9-B71A-129707A51DF7}" dt="2024-01-02T19:16:16.165" v="709" actId="1038"/>
        <pc:sldMkLst>
          <pc:docMk/>
          <pc:sldMk cId="1034922051" sldId="273"/>
        </pc:sldMkLst>
        <pc:spChg chg="del">
          <ac:chgData name="Pandarasamy Arjunan" userId="f5e30e74-d283-497e-bf76-fd880089976c" providerId="ADAL" clId="{0328F4A7-07CF-4AF9-B71A-129707A51DF7}" dt="2024-01-02T19:15:57.317" v="676" actId="478"/>
          <ac:spMkLst>
            <pc:docMk/>
            <pc:sldMk cId="1034922051" sldId="273"/>
            <ac:spMk id="2" creationId="{F8F54E03-6BEE-F82D-8A79-951F85AAC939}"/>
          </ac:spMkLst>
        </pc:spChg>
        <pc:spChg chg="mod">
          <ac:chgData name="Pandarasamy Arjunan" userId="f5e30e74-d283-497e-bf76-fd880089976c" providerId="ADAL" clId="{0328F4A7-07CF-4AF9-B71A-129707A51DF7}" dt="2024-01-02T19:15:31.143" v="675" actId="20577"/>
          <ac:spMkLst>
            <pc:docMk/>
            <pc:sldMk cId="1034922051" sldId="273"/>
            <ac:spMk id="3" creationId="{31E236E7-79FC-906D-CC46-55995D0D4D18}"/>
          </ac:spMkLst>
        </pc:spChg>
        <pc:spChg chg="add mod">
          <ac:chgData name="Pandarasamy Arjunan" userId="f5e30e74-d283-497e-bf76-fd880089976c" providerId="ADAL" clId="{0328F4A7-07CF-4AF9-B71A-129707A51DF7}" dt="2024-01-02T19:16:16.165" v="709" actId="1038"/>
          <ac:spMkLst>
            <pc:docMk/>
            <pc:sldMk cId="1034922051" sldId="273"/>
            <ac:spMk id="6" creationId="{94E54B15-A688-242D-111C-4661DA38258F}"/>
          </ac:spMkLst>
        </pc:spChg>
        <pc:spChg chg="add mod">
          <ac:chgData name="Pandarasamy Arjunan" userId="f5e30e74-d283-497e-bf76-fd880089976c" providerId="ADAL" clId="{0328F4A7-07CF-4AF9-B71A-129707A51DF7}" dt="2024-01-02T19:16:16.165" v="709" actId="1038"/>
          <ac:spMkLst>
            <pc:docMk/>
            <pc:sldMk cId="1034922051" sldId="273"/>
            <ac:spMk id="7" creationId="{DD2D6D49-0289-D604-1512-7883F6978D9E}"/>
          </ac:spMkLst>
        </pc:spChg>
        <pc:spChg chg="add mod">
          <ac:chgData name="Pandarasamy Arjunan" userId="f5e30e74-d283-497e-bf76-fd880089976c" providerId="ADAL" clId="{0328F4A7-07CF-4AF9-B71A-129707A51DF7}" dt="2024-01-02T19:16:16.165" v="709" actId="1038"/>
          <ac:spMkLst>
            <pc:docMk/>
            <pc:sldMk cId="1034922051" sldId="273"/>
            <ac:spMk id="8" creationId="{C0B2C2A1-63AA-DF81-2A0E-079331A9741A}"/>
          </ac:spMkLst>
        </pc:spChg>
        <pc:spChg chg="add mod">
          <ac:chgData name="Pandarasamy Arjunan" userId="f5e30e74-d283-497e-bf76-fd880089976c" providerId="ADAL" clId="{0328F4A7-07CF-4AF9-B71A-129707A51DF7}" dt="2024-01-02T19:16:16.165" v="709" actId="1038"/>
          <ac:spMkLst>
            <pc:docMk/>
            <pc:sldMk cId="1034922051" sldId="273"/>
            <ac:spMk id="9" creationId="{60FBBC43-0069-16F0-2753-7393335E06C0}"/>
          </ac:spMkLst>
        </pc:spChg>
        <pc:spChg chg="add mod">
          <ac:chgData name="Pandarasamy Arjunan" userId="f5e30e74-d283-497e-bf76-fd880089976c" providerId="ADAL" clId="{0328F4A7-07CF-4AF9-B71A-129707A51DF7}" dt="2024-01-02T19:16:16.165" v="709" actId="1038"/>
          <ac:spMkLst>
            <pc:docMk/>
            <pc:sldMk cId="1034922051" sldId="273"/>
            <ac:spMk id="10" creationId="{CFE361FB-8191-E1E1-EC17-14847D652509}"/>
          </ac:spMkLst>
        </pc:spChg>
        <pc:spChg chg="add mod">
          <ac:chgData name="Pandarasamy Arjunan" userId="f5e30e74-d283-497e-bf76-fd880089976c" providerId="ADAL" clId="{0328F4A7-07CF-4AF9-B71A-129707A51DF7}" dt="2024-01-02T19:16:16.165" v="709" actId="1038"/>
          <ac:spMkLst>
            <pc:docMk/>
            <pc:sldMk cId="1034922051" sldId="273"/>
            <ac:spMk id="11" creationId="{02A64A23-FF23-87AD-6B4B-9E0BA0EBC2B5}"/>
          </ac:spMkLst>
        </pc:spChg>
        <pc:spChg chg="add mod">
          <ac:chgData name="Pandarasamy Arjunan" userId="f5e30e74-d283-497e-bf76-fd880089976c" providerId="ADAL" clId="{0328F4A7-07CF-4AF9-B71A-129707A51DF7}" dt="2024-01-02T19:16:16.165" v="709" actId="1038"/>
          <ac:spMkLst>
            <pc:docMk/>
            <pc:sldMk cId="1034922051" sldId="273"/>
            <ac:spMk id="12" creationId="{FE174E77-FD93-3392-C7E5-09CBBFC4FD9B}"/>
          </ac:spMkLst>
        </pc:spChg>
        <pc:spChg chg="add mod">
          <ac:chgData name="Pandarasamy Arjunan" userId="f5e30e74-d283-497e-bf76-fd880089976c" providerId="ADAL" clId="{0328F4A7-07CF-4AF9-B71A-129707A51DF7}" dt="2024-01-02T19:16:16.165" v="709" actId="1038"/>
          <ac:spMkLst>
            <pc:docMk/>
            <pc:sldMk cId="1034922051" sldId="273"/>
            <ac:spMk id="13" creationId="{3EB0F7E7-E188-84A7-CA09-15070B939038}"/>
          </ac:spMkLst>
        </pc:spChg>
        <pc:spChg chg="add mod">
          <ac:chgData name="Pandarasamy Arjunan" userId="f5e30e74-d283-497e-bf76-fd880089976c" providerId="ADAL" clId="{0328F4A7-07CF-4AF9-B71A-129707A51DF7}" dt="2024-01-02T19:16:16.165" v="709" actId="1038"/>
          <ac:spMkLst>
            <pc:docMk/>
            <pc:sldMk cId="1034922051" sldId="273"/>
            <ac:spMk id="14" creationId="{CBB28A47-18FA-8E7E-E261-E501260A5C8A}"/>
          </ac:spMkLst>
        </pc:spChg>
        <pc:spChg chg="add mod">
          <ac:chgData name="Pandarasamy Arjunan" userId="f5e30e74-d283-497e-bf76-fd880089976c" providerId="ADAL" clId="{0328F4A7-07CF-4AF9-B71A-129707A51DF7}" dt="2024-01-02T19:16:16.165" v="709" actId="1038"/>
          <ac:spMkLst>
            <pc:docMk/>
            <pc:sldMk cId="1034922051" sldId="273"/>
            <ac:spMk id="15" creationId="{6F446955-FB14-7832-39E8-CD2921587A3C}"/>
          </ac:spMkLst>
        </pc:spChg>
        <pc:spChg chg="add mod">
          <ac:chgData name="Pandarasamy Arjunan" userId="f5e30e74-d283-497e-bf76-fd880089976c" providerId="ADAL" clId="{0328F4A7-07CF-4AF9-B71A-129707A51DF7}" dt="2024-01-02T19:16:16.165" v="709" actId="1038"/>
          <ac:spMkLst>
            <pc:docMk/>
            <pc:sldMk cId="1034922051" sldId="273"/>
            <ac:spMk id="16" creationId="{2DA48C31-6199-1CB2-6AF7-E623622B0434}"/>
          </ac:spMkLst>
        </pc:spChg>
        <pc:spChg chg="add mod">
          <ac:chgData name="Pandarasamy Arjunan" userId="f5e30e74-d283-497e-bf76-fd880089976c" providerId="ADAL" clId="{0328F4A7-07CF-4AF9-B71A-129707A51DF7}" dt="2024-01-02T19:16:16.165" v="709" actId="1038"/>
          <ac:spMkLst>
            <pc:docMk/>
            <pc:sldMk cId="1034922051" sldId="273"/>
            <ac:spMk id="17" creationId="{6F8C72D0-67C1-A8C2-A7D6-4CAA6A017F48}"/>
          </ac:spMkLst>
        </pc:spChg>
        <pc:spChg chg="add mod">
          <ac:chgData name="Pandarasamy Arjunan" userId="f5e30e74-d283-497e-bf76-fd880089976c" providerId="ADAL" clId="{0328F4A7-07CF-4AF9-B71A-129707A51DF7}" dt="2024-01-02T19:16:16.165" v="709" actId="1038"/>
          <ac:spMkLst>
            <pc:docMk/>
            <pc:sldMk cId="1034922051" sldId="273"/>
            <ac:spMk id="18" creationId="{EE06777A-4A91-56D0-C670-87CD1AA6DF4D}"/>
          </ac:spMkLst>
        </pc:spChg>
        <pc:spChg chg="add mod">
          <ac:chgData name="Pandarasamy Arjunan" userId="f5e30e74-d283-497e-bf76-fd880089976c" providerId="ADAL" clId="{0328F4A7-07CF-4AF9-B71A-129707A51DF7}" dt="2024-01-02T19:16:16.165" v="709" actId="1038"/>
          <ac:spMkLst>
            <pc:docMk/>
            <pc:sldMk cId="1034922051" sldId="273"/>
            <ac:spMk id="19" creationId="{1281636E-C887-D335-C694-390D842A4A91}"/>
          </ac:spMkLst>
        </pc:spChg>
        <pc:spChg chg="add mod">
          <ac:chgData name="Pandarasamy Arjunan" userId="f5e30e74-d283-497e-bf76-fd880089976c" providerId="ADAL" clId="{0328F4A7-07CF-4AF9-B71A-129707A51DF7}" dt="2024-01-02T19:16:16.165" v="709" actId="1038"/>
          <ac:spMkLst>
            <pc:docMk/>
            <pc:sldMk cId="1034922051" sldId="273"/>
            <ac:spMk id="20" creationId="{D2674F8B-4131-2570-A6AD-DAB2C3175650}"/>
          </ac:spMkLst>
        </pc:spChg>
        <pc:spChg chg="add mod">
          <ac:chgData name="Pandarasamy Arjunan" userId="f5e30e74-d283-497e-bf76-fd880089976c" providerId="ADAL" clId="{0328F4A7-07CF-4AF9-B71A-129707A51DF7}" dt="2024-01-02T19:16:16.165" v="709" actId="1038"/>
          <ac:spMkLst>
            <pc:docMk/>
            <pc:sldMk cId="1034922051" sldId="273"/>
            <ac:spMk id="21" creationId="{2F0A4D43-66F4-C7CD-948C-B50908F68AD4}"/>
          </ac:spMkLst>
        </pc:spChg>
        <pc:spChg chg="add mod">
          <ac:chgData name="Pandarasamy Arjunan" userId="f5e30e74-d283-497e-bf76-fd880089976c" providerId="ADAL" clId="{0328F4A7-07CF-4AF9-B71A-129707A51DF7}" dt="2024-01-02T19:16:16.165" v="709" actId="1038"/>
          <ac:spMkLst>
            <pc:docMk/>
            <pc:sldMk cId="1034922051" sldId="273"/>
            <ac:spMk id="22" creationId="{929669A6-BF3B-0AEE-207F-B4AC7AF3F74A}"/>
          </ac:spMkLst>
        </pc:spChg>
        <pc:spChg chg="add mod">
          <ac:chgData name="Pandarasamy Arjunan" userId="f5e30e74-d283-497e-bf76-fd880089976c" providerId="ADAL" clId="{0328F4A7-07CF-4AF9-B71A-129707A51DF7}" dt="2024-01-02T19:16:16.165" v="709" actId="1038"/>
          <ac:spMkLst>
            <pc:docMk/>
            <pc:sldMk cId="1034922051" sldId="273"/>
            <ac:spMk id="23" creationId="{A8AEDD73-2A7C-1F78-4BAB-DBA47837A1A3}"/>
          </ac:spMkLst>
        </pc:spChg>
        <pc:spChg chg="add mod">
          <ac:chgData name="Pandarasamy Arjunan" userId="f5e30e74-d283-497e-bf76-fd880089976c" providerId="ADAL" clId="{0328F4A7-07CF-4AF9-B71A-129707A51DF7}" dt="2024-01-02T19:16:16.165" v="709" actId="1038"/>
          <ac:spMkLst>
            <pc:docMk/>
            <pc:sldMk cId="1034922051" sldId="273"/>
            <ac:spMk id="24" creationId="{6B229F2A-75D5-0D0F-DA6F-FED674C4A643}"/>
          </ac:spMkLst>
        </pc:spChg>
        <pc:spChg chg="add mod">
          <ac:chgData name="Pandarasamy Arjunan" userId="f5e30e74-d283-497e-bf76-fd880089976c" providerId="ADAL" clId="{0328F4A7-07CF-4AF9-B71A-129707A51DF7}" dt="2024-01-02T19:16:16.165" v="709" actId="1038"/>
          <ac:spMkLst>
            <pc:docMk/>
            <pc:sldMk cId="1034922051" sldId="273"/>
            <ac:spMk id="25" creationId="{AF45DC70-C8BD-27AD-8C83-836C313260B2}"/>
          </ac:spMkLst>
        </pc:spChg>
        <pc:spChg chg="add mod">
          <ac:chgData name="Pandarasamy Arjunan" userId="f5e30e74-d283-497e-bf76-fd880089976c" providerId="ADAL" clId="{0328F4A7-07CF-4AF9-B71A-129707A51DF7}" dt="2024-01-02T19:16:16.165" v="709" actId="1038"/>
          <ac:spMkLst>
            <pc:docMk/>
            <pc:sldMk cId="1034922051" sldId="273"/>
            <ac:spMk id="26" creationId="{01AA7DCA-AA28-2D53-49DA-957520EA583D}"/>
          </ac:spMkLst>
        </pc:spChg>
        <pc:spChg chg="add mod">
          <ac:chgData name="Pandarasamy Arjunan" userId="f5e30e74-d283-497e-bf76-fd880089976c" providerId="ADAL" clId="{0328F4A7-07CF-4AF9-B71A-129707A51DF7}" dt="2024-01-02T19:16:16.165" v="709" actId="1038"/>
          <ac:spMkLst>
            <pc:docMk/>
            <pc:sldMk cId="1034922051" sldId="273"/>
            <ac:spMk id="27" creationId="{ACFC3F03-D0C5-318E-D435-06BF49B36D4D}"/>
          </ac:spMkLst>
        </pc:spChg>
        <pc:spChg chg="add mod">
          <ac:chgData name="Pandarasamy Arjunan" userId="f5e30e74-d283-497e-bf76-fd880089976c" providerId="ADAL" clId="{0328F4A7-07CF-4AF9-B71A-129707A51DF7}" dt="2024-01-02T19:16:16.165" v="709" actId="1038"/>
          <ac:spMkLst>
            <pc:docMk/>
            <pc:sldMk cId="1034922051" sldId="273"/>
            <ac:spMk id="28" creationId="{E92D5858-BA24-27CB-0866-8904A44D5028}"/>
          </ac:spMkLst>
        </pc:spChg>
        <pc:spChg chg="add mod">
          <ac:chgData name="Pandarasamy Arjunan" userId="f5e30e74-d283-497e-bf76-fd880089976c" providerId="ADAL" clId="{0328F4A7-07CF-4AF9-B71A-129707A51DF7}" dt="2024-01-02T19:16:16.165" v="709" actId="1038"/>
          <ac:spMkLst>
            <pc:docMk/>
            <pc:sldMk cId="1034922051" sldId="273"/>
            <ac:spMk id="29" creationId="{430DC64C-AA07-2FB5-4374-EA1478F04B31}"/>
          </ac:spMkLst>
        </pc:spChg>
        <pc:spChg chg="add mod">
          <ac:chgData name="Pandarasamy Arjunan" userId="f5e30e74-d283-497e-bf76-fd880089976c" providerId="ADAL" clId="{0328F4A7-07CF-4AF9-B71A-129707A51DF7}" dt="2024-01-02T19:16:16.165" v="709" actId="1038"/>
          <ac:spMkLst>
            <pc:docMk/>
            <pc:sldMk cId="1034922051" sldId="273"/>
            <ac:spMk id="30" creationId="{A745A608-99E4-2291-6EC9-BA08127826F6}"/>
          </ac:spMkLst>
        </pc:spChg>
        <pc:spChg chg="add mod">
          <ac:chgData name="Pandarasamy Arjunan" userId="f5e30e74-d283-497e-bf76-fd880089976c" providerId="ADAL" clId="{0328F4A7-07CF-4AF9-B71A-129707A51DF7}" dt="2024-01-02T19:16:16.165" v="709" actId="1038"/>
          <ac:spMkLst>
            <pc:docMk/>
            <pc:sldMk cId="1034922051" sldId="273"/>
            <ac:spMk id="31" creationId="{ABA86FAD-D21C-F369-9CA5-F5F2B6A70F80}"/>
          </ac:spMkLst>
        </pc:spChg>
        <pc:spChg chg="add mod">
          <ac:chgData name="Pandarasamy Arjunan" userId="f5e30e74-d283-497e-bf76-fd880089976c" providerId="ADAL" clId="{0328F4A7-07CF-4AF9-B71A-129707A51DF7}" dt="2024-01-02T19:16:16.165" v="709" actId="1038"/>
          <ac:spMkLst>
            <pc:docMk/>
            <pc:sldMk cId="1034922051" sldId="273"/>
            <ac:spMk id="32" creationId="{4A7E5ED9-FB5D-E4D5-B042-0BE3E20FD2FB}"/>
          </ac:spMkLst>
        </pc:spChg>
        <pc:spChg chg="add mod">
          <ac:chgData name="Pandarasamy Arjunan" userId="f5e30e74-d283-497e-bf76-fd880089976c" providerId="ADAL" clId="{0328F4A7-07CF-4AF9-B71A-129707A51DF7}" dt="2024-01-02T19:16:16.165" v="709" actId="1038"/>
          <ac:spMkLst>
            <pc:docMk/>
            <pc:sldMk cId="1034922051" sldId="273"/>
            <ac:spMk id="33" creationId="{9A3E4FDB-74F0-1E29-032E-C964240A9CCF}"/>
          </ac:spMkLst>
        </pc:spChg>
        <pc:spChg chg="add mod">
          <ac:chgData name="Pandarasamy Arjunan" userId="f5e30e74-d283-497e-bf76-fd880089976c" providerId="ADAL" clId="{0328F4A7-07CF-4AF9-B71A-129707A51DF7}" dt="2024-01-02T19:16:16.165" v="709" actId="1038"/>
          <ac:spMkLst>
            <pc:docMk/>
            <pc:sldMk cId="1034922051" sldId="273"/>
            <ac:spMk id="34" creationId="{DBD927CF-15E9-AB67-0C41-4302D67F76F2}"/>
          </ac:spMkLst>
        </pc:spChg>
        <pc:spChg chg="add mod">
          <ac:chgData name="Pandarasamy Arjunan" userId="f5e30e74-d283-497e-bf76-fd880089976c" providerId="ADAL" clId="{0328F4A7-07CF-4AF9-B71A-129707A51DF7}" dt="2024-01-02T19:16:16.165" v="709" actId="1038"/>
          <ac:spMkLst>
            <pc:docMk/>
            <pc:sldMk cId="1034922051" sldId="273"/>
            <ac:spMk id="35" creationId="{5D985570-B359-4806-7892-7F5B5FC3B3E9}"/>
          </ac:spMkLst>
        </pc:spChg>
        <pc:spChg chg="add mod">
          <ac:chgData name="Pandarasamy Arjunan" userId="f5e30e74-d283-497e-bf76-fd880089976c" providerId="ADAL" clId="{0328F4A7-07CF-4AF9-B71A-129707A51DF7}" dt="2024-01-02T19:16:16.165" v="709" actId="1038"/>
          <ac:spMkLst>
            <pc:docMk/>
            <pc:sldMk cId="1034922051" sldId="273"/>
            <ac:spMk id="36" creationId="{A37AE33D-4ABA-1846-01F7-3DC69B1BA7EF}"/>
          </ac:spMkLst>
        </pc:spChg>
        <pc:spChg chg="add mod">
          <ac:chgData name="Pandarasamy Arjunan" userId="f5e30e74-d283-497e-bf76-fd880089976c" providerId="ADAL" clId="{0328F4A7-07CF-4AF9-B71A-129707A51DF7}" dt="2024-01-02T19:16:16.165" v="709" actId="1038"/>
          <ac:spMkLst>
            <pc:docMk/>
            <pc:sldMk cId="1034922051" sldId="273"/>
            <ac:spMk id="37" creationId="{60F3248B-93DB-C9B5-6986-01283AEB04C9}"/>
          </ac:spMkLst>
        </pc:spChg>
        <pc:spChg chg="add mod">
          <ac:chgData name="Pandarasamy Arjunan" userId="f5e30e74-d283-497e-bf76-fd880089976c" providerId="ADAL" clId="{0328F4A7-07CF-4AF9-B71A-129707A51DF7}" dt="2024-01-02T19:16:16.165" v="709" actId="1038"/>
          <ac:spMkLst>
            <pc:docMk/>
            <pc:sldMk cId="1034922051" sldId="273"/>
            <ac:spMk id="38" creationId="{9EE1F2E3-A0A2-355F-12F5-0ACC24737A10}"/>
          </ac:spMkLst>
        </pc:spChg>
        <pc:spChg chg="add mod">
          <ac:chgData name="Pandarasamy Arjunan" userId="f5e30e74-d283-497e-bf76-fd880089976c" providerId="ADAL" clId="{0328F4A7-07CF-4AF9-B71A-129707A51DF7}" dt="2024-01-02T19:16:16.165" v="709" actId="1038"/>
          <ac:spMkLst>
            <pc:docMk/>
            <pc:sldMk cId="1034922051" sldId="273"/>
            <ac:spMk id="39" creationId="{F2A6D680-1AE0-B7F3-E917-58DEAADDB4FA}"/>
          </ac:spMkLst>
        </pc:spChg>
        <pc:spChg chg="add mod">
          <ac:chgData name="Pandarasamy Arjunan" userId="f5e30e74-d283-497e-bf76-fd880089976c" providerId="ADAL" clId="{0328F4A7-07CF-4AF9-B71A-129707A51DF7}" dt="2024-01-02T19:16:16.165" v="709" actId="1038"/>
          <ac:spMkLst>
            <pc:docMk/>
            <pc:sldMk cId="1034922051" sldId="273"/>
            <ac:spMk id="40" creationId="{4066E461-001A-2BF8-FEFD-EDF50E320CCA}"/>
          </ac:spMkLst>
        </pc:spChg>
        <pc:spChg chg="add mod">
          <ac:chgData name="Pandarasamy Arjunan" userId="f5e30e74-d283-497e-bf76-fd880089976c" providerId="ADAL" clId="{0328F4A7-07CF-4AF9-B71A-129707A51DF7}" dt="2024-01-02T19:16:16.165" v="709" actId="1038"/>
          <ac:spMkLst>
            <pc:docMk/>
            <pc:sldMk cId="1034922051" sldId="273"/>
            <ac:spMk id="41" creationId="{35EC2DC7-4085-27AC-04EF-CCF18ED421BA}"/>
          </ac:spMkLst>
        </pc:spChg>
        <pc:spChg chg="add mod">
          <ac:chgData name="Pandarasamy Arjunan" userId="f5e30e74-d283-497e-bf76-fd880089976c" providerId="ADAL" clId="{0328F4A7-07CF-4AF9-B71A-129707A51DF7}" dt="2024-01-02T19:16:16.165" v="709" actId="1038"/>
          <ac:spMkLst>
            <pc:docMk/>
            <pc:sldMk cId="1034922051" sldId="273"/>
            <ac:spMk id="42" creationId="{BB6B588A-A1A3-5077-EA4E-4B6F8D9E1CF9}"/>
          </ac:spMkLst>
        </pc:spChg>
        <pc:spChg chg="add mod">
          <ac:chgData name="Pandarasamy Arjunan" userId="f5e30e74-d283-497e-bf76-fd880089976c" providerId="ADAL" clId="{0328F4A7-07CF-4AF9-B71A-129707A51DF7}" dt="2024-01-02T19:16:16.165" v="709" actId="1038"/>
          <ac:spMkLst>
            <pc:docMk/>
            <pc:sldMk cId="1034922051" sldId="273"/>
            <ac:spMk id="43" creationId="{CD413DF1-77B0-4661-5413-25811F728593}"/>
          </ac:spMkLst>
        </pc:spChg>
        <pc:spChg chg="add mod">
          <ac:chgData name="Pandarasamy Arjunan" userId="f5e30e74-d283-497e-bf76-fd880089976c" providerId="ADAL" clId="{0328F4A7-07CF-4AF9-B71A-129707A51DF7}" dt="2024-01-02T19:16:16.165" v="709" actId="1038"/>
          <ac:spMkLst>
            <pc:docMk/>
            <pc:sldMk cId="1034922051" sldId="273"/>
            <ac:spMk id="44" creationId="{9A57CB33-1D57-1EA2-04BF-DD0F2A6B086A}"/>
          </ac:spMkLst>
        </pc:spChg>
        <pc:spChg chg="add mod">
          <ac:chgData name="Pandarasamy Arjunan" userId="f5e30e74-d283-497e-bf76-fd880089976c" providerId="ADAL" clId="{0328F4A7-07CF-4AF9-B71A-129707A51DF7}" dt="2024-01-02T19:16:16.165" v="709" actId="1038"/>
          <ac:spMkLst>
            <pc:docMk/>
            <pc:sldMk cId="1034922051" sldId="273"/>
            <ac:spMk id="45" creationId="{4E87D2BD-79E9-2675-E076-643B86289299}"/>
          </ac:spMkLst>
        </pc:spChg>
        <pc:spChg chg="add mod">
          <ac:chgData name="Pandarasamy Arjunan" userId="f5e30e74-d283-497e-bf76-fd880089976c" providerId="ADAL" clId="{0328F4A7-07CF-4AF9-B71A-129707A51DF7}" dt="2024-01-02T19:16:16.165" v="709" actId="1038"/>
          <ac:spMkLst>
            <pc:docMk/>
            <pc:sldMk cId="1034922051" sldId="273"/>
            <ac:spMk id="46" creationId="{2E405AB4-43A9-9C72-423F-E11ADE4B75AD}"/>
          </ac:spMkLst>
        </pc:spChg>
        <pc:spChg chg="add mod">
          <ac:chgData name="Pandarasamy Arjunan" userId="f5e30e74-d283-497e-bf76-fd880089976c" providerId="ADAL" clId="{0328F4A7-07CF-4AF9-B71A-129707A51DF7}" dt="2024-01-02T19:16:16.165" v="709" actId="1038"/>
          <ac:spMkLst>
            <pc:docMk/>
            <pc:sldMk cId="1034922051" sldId="273"/>
            <ac:spMk id="47" creationId="{9A2DE5E2-2CF7-0C00-40BA-6678A351768A}"/>
          </ac:spMkLst>
        </pc:spChg>
        <pc:spChg chg="add mod">
          <ac:chgData name="Pandarasamy Arjunan" userId="f5e30e74-d283-497e-bf76-fd880089976c" providerId="ADAL" clId="{0328F4A7-07CF-4AF9-B71A-129707A51DF7}" dt="2024-01-02T19:16:16.165" v="709" actId="1038"/>
          <ac:spMkLst>
            <pc:docMk/>
            <pc:sldMk cId="1034922051" sldId="273"/>
            <ac:spMk id="48" creationId="{51C18A6B-8050-531D-3027-ECAF9ECFB722}"/>
          </ac:spMkLst>
        </pc:spChg>
        <pc:spChg chg="add mod">
          <ac:chgData name="Pandarasamy Arjunan" userId="f5e30e74-d283-497e-bf76-fd880089976c" providerId="ADAL" clId="{0328F4A7-07CF-4AF9-B71A-129707A51DF7}" dt="2024-01-02T19:16:16.165" v="709" actId="1038"/>
          <ac:spMkLst>
            <pc:docMk/>
            <pc:sldMk cId="1034922051" sldId="273"/>
            <ac:spMk id="49" creationId="{7F77C213-0213-5F50-7E19-19E942A044DC}"/>
          </ac:spMkLst>
        </pc:spChg>
      </pc:sldChg>
      <pc:sldChg chg="new del">
        <pc:chgData name="Pandarasamy Arjunan" userId="f5e30e74-d283-497e-bf76-fd880089976c" providerId="ADAL" clId="{0328F4A7-07CF-4AF9-B71A-129707A51DF7}" dt="2024-01-02T19:17:27.049" v="715" actId="47"/>
        <pc:sldMkLst>
          <pc:docMk/>
          <pc:sldMk cId="567952136" sldId="274"/>
        </pc:sldMkLst>
      </pc:sldChg>
      <pc:sldChg chg="addSp modSp new mod">
        <pc:chgData name="Pandarasamy Arjunan" userId="f5e30e74-d283-497e-bf76-fd880089976c" providerId="ADAL" clId="{0328F4A7-07CF-4AF9-B71A-129707A51DF7}" dt="2024-01-02T19:23:00.028" v="771" actId="1076"/>
        <pc:sldMkLst>
          <pc:docMk/>
          <pc:sldMk cId="1332814008" sldId="274"/>
        </pc:sldMkLst>
        <pc:picChg chg="add">
          <ac:chgData name="Pandarasamy Arjunan" userId="f5e30e74-d283-497e-bf76-fd880089976c" providerId="ADAL" clId="{0328F4A7-07CF-4AF9-B71A-129707A51DF7}" dt="2024-01-02T19:22:25.358" v="767" actId="22"/>
          <ac:picMkLst>
            <pc:docMk/>
            <pc:sldMk cId="1332814008" sldId="274"/>
            <ac:picMk id="7" creationId="{ECDC864D-DE79-FF85-3DA6-9B3D1425D3C4}"/>
          </ac:picMkLst>
        </pc:picChg>
        <pc:picChg chg="add mod">
          <ac:chgData name="Pandarasamy Arjunan" userId="f5e30e74-d283-497e-bf76-fd880089976c" providerId="ADAL" clId="{0328F4A7-07CF-4AF9-B71A-129707A51DF7}" dt="2024-01-02T19:23:00.028" v="771" actId="1076"/>
          <ac:picMkLst>
            <pc:docMk/>
            <pc:sldMk cId="1332814008" sldId="274"/>
            <ac:picMk id="8" creationId="{44E16437-F185-6882-7710-622B56FF7BF0}"/>
          </ac:picMkLst>
        </pc:picChg>
      </pc:sldChg>
      <pc:sldChg chg="addSp delSp modSp new mod modClrScheme chgLayout">
        <pc:chgData name="Pandarasamy Arjunan" userId="f5e30e74-d283-497e-bf76-fd880089976c" providerId="ADAL" clId="{0328F4A7-07CF-4AF9-B71A-129707A51DF7}" dt="2024-01-02T19:21:02.058" v="766"/>
        <pc:sldMkLst>
          <pc:docMk/>
          <pc:sldMk cId="2796232758" sldId="275"/>
        </pc:sldMkLst>
        <pc:spChg chg="del mod ord">
          <ac:chgData name="Pandarasamy Arjunan" userId="f5e30e74-d283-497e-bf76-fd880089976c" providerId="ADAL" clId="{0328F4A7-07CF-4AF9-B71A-129707A51DF7}" dt="2024-01-02T19:20:59.816" v="765" actId="700"/>
          <ac:spMkLst>
            <pc:docMk/>
            <pc:sldMk cId="2796232758" sldId="275"/>
            <ac:spMk id="2" creationId="{75A09B88-47CA-9C70-4523-A9F87BCC54DC}"/>
          </ac:spMkLst>
        </pc:spChg>
        <pc:spChg chg="del mod ord">
          <ac:chgData name="Pandarasamy Arjunan" userId="f5e30e74-d283-497e-bf76-fd880089976c" providerId="ADAL" clId="{0328F4A7-07CF-4AF9-B71A-129707A51DF7}" dt="2024-01-02T19:20:59.816" v="765" actId="700"/>
          <ac:spMkLst>
            <pc:docMk/>
            <pc:sldMk cId="2796232758" sldId="275"/>
            <ac:spMk id="3" creationId="{97630550-AABB-65D5-D486-033A1551C7C9}"/>
          </ac:spMkLst>
        </pc:spChg>
        <pc:spChg chg="mod ord">
          <ac:chgData name="Pandarasamy Arjunan" userId="f5e30e74-d283-497e-bf76-fd880089976c" providerId="ADAL" clId="{0328F4A7-07CF-4AF9-B71A-129707A51DF7}" dt="2024-01-02T19:20:59.816" v="765" actId="700"/>
          <ac:spMkLst>
            <pc:docMk/>
            <pc:sldMk cId="2796232758" sldId="275"/>
            <ac:spMk id="4" creationId="{451CAE9C-37B7-BF6D-AC0C-7532547BCB87}"/>
          </ac:spMkLst>
        </pc:spChg>
        <pc:spChg chg="mod ord">
          <ac:chgData name="Pandarasamy Arjunan" userId="f5e30e74-d283-497e-bf76-fd880089976c" providerId="ADAL" clId="{0328F4A7-07CF-4AF9-B71A-129707A51DF7}" dt="2024-01-02T19:20:59.816" v="765" actId="700"/>
          <ac:spMkLst>
            <pc:docMk/>
            <pc:sldMk cId="2796232758" sldId="275"/>
            <ac:spMk id="5" creationId="{0D225110-49F6-07D2-C661-729FD61F4F6E}"/>
          </ac:spMkLst>
        </pc:spChg>
        <pc:spChg chg="add mod ord">
          <ac:chgData name="Pandarasamy Arjunan" userId="f5e30e74-d283-497e-bf76-fd880089976c" providerId="ADAL" clId="{0328F4A7-07CF-4AF9-B71A-129707A51DF7}" dt="2024-01-02T19:20:59.816" v="765" actId="700"/>
          <ac:spMkLst>
            <pc:docMk/>
            <pc:sldMk cId="2796232758" sldId="275"/>
            <ac:spMk id="6" creationId="{B068A480-C057-434F-DE6C-D66080E19FFB}"/>
          </ac:spMkLst>
        </pc:spChg>
        <pc:spChg chg="add mod ord">
          <ac:chgData name="Pandarasamy Arjunan" userId="f5e30e74-d283-497e-bf76-fd880089976c" providerId="ADAL" clId="{0328F4A7-07CF-4AF9-B71A-129707A51DF7}" dt="2024-01-02T19:20:59.816" v="765" actId="700"/>
          <ac:spMkLst>
            <pc:docMk/>
            <pc:sldMk cId="2796232758" sldId="275"/>
            <ac:spMk id="7" creationId="{0114DB12-3806-018C-6065-114AA4B647EE}"/>
          </ac:spMkLst>
        </pc:spChg>
        <pc:spChg chg="add del mod ord">
          <ac:chgData name="Pandarasamy Arjunan" userId="f5e30e74-d283-497e-bf76-fd880089976c" providerId="ADAL" clId="{0328F4A7-07CF-4AF9-B71A-129707A51DF7}" dt="2024-01-02T19:21:02.058" v="766"/>
          <ac:spMkLst>
            <pc:docMk/>
            <pc:sldMk cId="2796232758" sldId="275"/>
            <ac:spMk id="8" creationId="{E8A9CE9F-17CA-5814-27E4-CF37B204C5B8}"/>
          </ac:spMkLst>
        </pc:spChg>
        <pc:picChg chg="add mod">
          <ac:chgData name="Pandarasamy Arjunan" userId="f5e30e74-d283-497e-bf76-fd880089976c" providerId="ADAL" clId="{0328F4A7-07CF-4AF9-B71A-129707A51DF7}" dt="2024-01-02T19:21:02.058" v="766"/>
          <ac:picMkLst>
            <pc:docMk/>
            <pc:sldMk cId="2796232758" sldId="275"/>
            <ac:picMk id="9" creationId="{A29AACA3-721E-5509-0339-E6378B3EA72E}"/>
          </ac:picMkLst>
        </pc:picChg>
      </pc:sldChg>
      <pc:sldChg chg="new del">
        <pc:chgData name="Pandarasamy Arjunan" userId="f5e30e74-d283-497e-bf76-fd880089976c" providerId="ADAL" clId="{0328F4A7-07CF-4AF9-B71A-129707A51DF7}" dt="2024-01-02T19:17:27.866" v="716" actId="47"/>
        <pc:sldMkLst>
          <pc:docMk/>
          <pc:sldMk cId="4123062960" sldId="275"/>
        </pc:sldMkLst>
      </pc:sldChg>
      <pc:sldChg chg="addSp delSp modSp new mod setBg setFolMasterObjs">
        <pc:chgData name="Pandarasamy Arjunan" userId="f5e30e74-d283-497e-bf76-fd880089976c" providerId="ADAL" clId="{0328F4A7-07CF-4AF9-B71A-129707A51DF7}" dt="2024-01-02T19:20:50.264" v="764" actId="1076"/>
        <pc:sldMkLst>
          <pc:docMk/>
          <pc:sldMk cId="4201143667" sldId="276"/>
        </pc:sldMkLst>
        <pc:spChg chg="add del">
          <ac:chgData name="Pandarasamy Arjunan" userId="f5e30e74-d283-497e-bf76-fd880089976c" providerId="ADAL" clId="{0328F4A7-07CF-4AF9-B71A-129707A51DF7}" dt="2024-01-02T19:20:15.520" v="761" actId="26606"/>
          <ac:spMkLst>
            <pc:docMk/>
            <pc:sldMk cId="4201143667" sldId="276"/>
            <ac:spMk id="2" creationId="{476B03D9-E331-E386-29ED-5B66E3BD2DB3}"/>
          </ac:spMkLst>
        </pc:spChg>
        <pc:spChg chg="mod">
          <ac:chgData name="Pandarasamy Arjunan" userId="f5e30e74-d283-497e-bf76-fd880089976c" providerId="ADAL" clId="{0328F4A7-07CF-4AF9-B71A-129707A51DF7}" dt="2024-01-02T19:20:45.600" v="763" actId="26606"/>
          <ac:spMkLst>
            <pc:docMk/>
            <pc:sldMk cId="4201143667" sldId="276"/>
            <ac:spMk id="3" creationId="{891BE06F-D0CA-EBD7-24B0-B89764911E1C}"/>
          </ac:spMkLst>
        </pc:spChg>
        <pc:spChg chg="mod">
          <ac:chgData name="Pandarasamy Arjunan" userId="f5e30e74-d283-497e-bf76-fd880089976c" providerId="ADAL" clId="{0328F4A7-07CF-4AF9-B71A-129707A51DF7}" dt="2024-01-02T19:20:15.520" v="761" actId="26606"/>
          <ac:spMkLst>
            <pc:docMk/>
            <pc:sldMk cId="4201143667" sldId="276"/>
            <ac:spMk id="4" creationId="{AC608DA7-553C-F9EF-A08A-5997CFF998E9}"/>
          </ac:spMkLst>
        </pc:spChg>
        <pc:spChg chg="mod ord">
          <ac:chgData name="Pandarasamy Arjunan" userId="f5e30e74-d283-497e-bf76-fd880089976c" providerId="ADAL" clId="{0328F4A7-07CF-4AF9-B71A-129707A51DF7}" dt="2024-01-02T19:20:15.520" v="761" actId="26606"/>
          <ac:spMkLst>
            <pc:docMk/>
            <pc:sldMk cId="4201143667" sldId="276"/>
            <ac:spMk id="5" creationId="{53B06467-AEE9-981C-B959-EF00449BAA7B}"/>
          </ac:spMkLst>
        </pc:spChg>
        <pc:spChg chg="add del">
          <ac:chgData name="Pandarasamy Arjunan" userId="f5e30e74-d283-497e-bf76-fd880089976c" providerId="ADAL" clId="{0328F4A7-07CF-4AF9-B71A-129707A51DF7}" dt="2024-01-02T19:20:09.841" v="754" actId="26606"/>
          <ac:spMkLst>
            <pc:docMk/>
            <pc:sldMk cId="4201143667" sldId="276"/>
            <ac:spMk id="2055" creationId="{4E4490D0-3672-446A-AC12-B4830333BDDD}"/>
          </ac:spMkLst>
        </pc:spChg>
        <pc:spChg chg="add del">
          <ac:chgData name="Pandarasamy Arjunan" userId="f5e30e74-d283-497e-bf76-fd880089976c" providerId="ADAL" clId="{0328F4A7-07CF-4AF9-B71A-129707A51DF7}" dt="2024-01-02T19:20:09.841" v="754" actId="26606"/>
          <ac:spMkLst>
            <pc:docMk/>
            <pc:sldMk cId="4201143667" sldId="276"/>
            <ac:spMk id="2057" creationId="{39CB82C2-DF65-4EC1-8280-F201D50F570B}"/>
          </ac:spMkLst>
        </pc:spChg>
        <pc:spChg chg="add del">
          <ac:chgData name="Pandarasamy Arjunan" userId="f5e30e74-d283-497e-bf76-fd880089976c" providerId="ADAL" clId="{0328F4A7-07CF-4AF9-B71A-129707A51DF7}" dt="2024-01-02T19:20:09.841" v="754" actId="26606"/>
          <ac:spMkLst>
            <pc:docMk/>
            <pc:sldMk cId="4201143667" sldId="276"/>
            <ac:spMk id="2061" creationId="{FA4CD5CB-D209-4D70-8CA4-629731C59219}"/>
          </ac:spMkLst>
        </pc:spChg>
        <pc:spChg chg="add del">
          <ac:chgData name="Pandarasamy Arjunan" userId="f5e30e74-d283-497e-bf76-fd880089976c" providerId="ADAL" clId="{0328F4A7-07CF-4AF9-B71A-129707A51DF7}" dt="2024-01-02T19:20:09.841" v="754" actId="26606"/>
          <ac:spMkLst>
            <pc:docMk/>
            <pc:sldMk cId="4201143667" sldId="276"/>
            <ac:spMk id="2065" creationId="{B4C27B90-DF2B-4D00-BA07-18ED774CD2F1}"/>
          </ac:spMkLst>
        </pc:spChg>
        <pc:spChg chg="add del">
          <ac:chgData name="Pandarasamy Arjunan" userId="f5e30e74-d283-497e-bf76-fd880089976c" providerId="ADAL" clId="{0328F4A7-07CF-4AF9-B71A-129707A51DF7}" dt="2024-01-02T19:20:09.841" v="754" actId="26606"/>
          <ac:spMkLst>
            <pc:docMk/>
            <pc:sldMk cId="4201143667" sldId="276"/>
            <ac:spMk id="2067" creationId="{593ACC25-C262-417A-8AA9-0641C772BDB6}"/>
          </ac:spMkLst>
        </pc:spChg>
        <pc:spChg chg="add del">
          <ac:chgData name="Pandarasamy Arjunan" userId="f5e30e74-d283-497e-bf76-fd880089976c" providerId="ADAL" clId="{0328F4A7-07CF-4AF9-B71A-129707A51DF7}" dt="2024-01-02T19:20:11.703" v="756" actId="26606"/>
          <ac:spMkLst>
            <pc:docMk/>
            <pc:sldMk cId="4201143667" sldId="276"/>
            <ac:spMk id="2069" creationId="{25C8D2C1-DA83-420D-9635-D52CE066B5DA}"/>
          </ac:spMkLst>
        </pc:spChg>
        <pc:spChg chg="add del">
          <ac:chgData name="Pandarasamy Arjunan" userId="f5e30e74-d283-497e-bf76-fd880089976c" providerId="ADAL" clId="{0328F4A7-07CF-4AF9-B71A-129707A51DF7}" dt="2024-01-02T19:20:11.703" v="756" actId="26606"/>
          <ac:spMkLst>
            <pc:docMk/>
            <pc:sldMk cId="4201143667" sldId="276"/>
            <ac:spMk id="2070" creationId="{434F74C9-6A0B-409E-AD1C-45B58BE91BB8}"/>
          </ac:spMkLst>
        </pc:spChg>
        <pc:spChg chg="add del">
          <ac:chgData name="Pandarasamy Arjunan" userId="f5e30e74-d283-497e-bf76-fd880089976c" providerId="ADAL" clId="{0328F4A7-07CF-4AF9-B71A-129707A51DF7}" dt="2024-01-02T19:20:11.703" v="756" actId="26606"/>
          <ac:spMkLst>
            <pc:docMk/>
            <pc:sldMk cId="4201143667" sldId="276"/>
            <ac:spMk id="2072" creationId="{B76D919A-FC3E-4B4E-BAF0-ED6CFB8DC4AE}"/>
          </ac:spMkLst>
        </pc:spChg>
        <pc:spChg chg="add del">
          <ac:chgData name="Pandarasamy Arjunan" userId="f5e30e74-d283-497e-bf76-fd880089976c" providerId="ADAL" clId="{0328F4A7-07CF-4AF9-B71A-129707A51DF7}" dt="2024-01-02T19:20:11.703" v="756" actId="26606"/>
          <ac:spMkLst>
            <pc:docMk/>
            <pc:sldMk cId="4201143667" sldId="276"/>
            <ac:spMk id="2073" creationId="{8F66ACBD-1C82-4782-AA7C-05504DD7DE77}"/>
          </ac:spMkLst>
        </pc:spChg>
        <pc:spChg chg="add del">
          <ac:chgData name="Pandarasamy Arjunan" userId="f5e30e74-d283-497e-bf76-fd880089976c" providerId="ADAL" clId="{0328F4A7-07CF-4AF9-B71A-129707A51DF7}" dt="2024-01-02T19:20:12.315" v="758" actId="26606"/>
          <ac:spMkLst>
            <pc:docMk/>
            <pc:sldMk cId="4201143667" sldId="276"/>
            <ac:spMk id="2075" creationId="{600B5AE2-C5CC-499C-8F2D-249888BE22C2}"/>
          </ac:spMkLst>
        </pc:spChg>
        <pc:spChg chg="add del">
          <ac:chgData name="Pandarasamy Arjunan" userId="f5e30e74-d283-497e-bf76-fd880089976c" providerId="ADAL" clId="{0328F4A7-07CF-4AF9-B71A-129707A51DF7}" dt="2024-01-02T19:20:12.315" v="758" actId="26606"/>
          <ac:spMkLst>
            <pc:docMk/>
            <pc:sldMk cId="4201143667" sldId="276"/>
            <ac:spMk id="2076" creationId="{BA7A3698-B350-40E5-8475-9BCC41A089FC}"/>
          </ac:spMkLst>
        </pc:spChg>
        <pc:spChg chg="add del">
          <ac:chgData name="Pandarasamy Arjunan" userId="f5e30e74-d283-497e-bf76-fd880089976c" providerId="ADAL" clId="{0328F4A7-07CF-4AF9-B71A-129707A51DF7}" dt="2024-01-02T19:20:12.315" v="758" actId="26606"/>
          <ac:spMkLst>
            <pc:docMk/>
            <pc:sldMk cId="4201143667" sldId="276"/>
            <ac:spMk id="2078" creationId="{10162E77-11AD-44A7-84EC-40C59EEFBD2E}"/>
          </ac:spMkLst>
        </pc:spChg>
        <pc:spChg chg="add del">
          <ac:chgData name="Pandarasamy Arjunan" userId="f5e30e74-d283-497e-bf76-fd880089976c" providerId="ADAL" clId="{0328F4A7-07CF-4AF9-B71A-129707A51DF7}" dt="2024-01-02T19:20:12.315" v="758" actId="26606"/>
          <ac:spMkLst>
            <pc:docMk/>
            <pc:sldMk cId="4201143667" sldId="276"/>
            <ac:spMk id="2080" creationId="{476B03D9-E331-E386-29ED-5B66E3BD2DB3}"/>
          </ac:spMkLst>
        </pc:spChg>
        <pc:spChg chg="add del">
          <ac:chgData name="Pandarasamy Arjunan" userId="f5e30e74-d283-497e-bf76-fd880089976c" providerId="ADAL" clId="{0328F4A7-07CF-4AF9-B71A-129707A51DF7}" dt="2024-01-02T19:20:12.315" v="758" actId="26606"/>
          <ac:spMkLst>
            <pc:docMk/>
            <pc:sldMk cId="4201143667" sldId="276"/>
            <ac:spMk id="2081" creationId="{6329CBCE-21AE-419D-AC1F-8ACF510A6670}"/>
          </ac:spMkLst>
        </pc:spChg>
        <pc:spChg chg="add del">
          <ac:chgData name="Pandarasamy Arjunan" userId="f5e30e74-d283-497e-bf76-fd880089976c" providerId="ADAL" clId="{0328F4A7-07CF-4AF9-B71A-129707A51DF7}" dt="2024-01-02T19:20:12.315" v="758" actId="26606"/>
          <ac:spMkLst>
            <pc:docMk/>
            <pc:sldMk cId="4201143667" sldId="276"/>
            <ac:spMk id="2082" creationId="{FF2DA012-1414-493D-888F-5D99D0BDA322}"/>
          </ac:spMkLst>
        </pc:spChg>
        <pc:spChg chg="add del">
          <ac:chgData name="Pandarasamy Arjunan" userId="f5e30e74-d283-497e-bf76-fd880089976c" providerId="ADAL" clId="{0328F4A7-07CF-4AF9-B71A-129707A51DF7}" dt="2024-01-02T19:20:15.499" v="760" actId="26606"/>
          <ac:spMkLst>
            <pc:docMk/>
            <pc:sldMk cId="4201143667" sldId="276"/>
            <ac:spMk id="2084" creationId="{600B5AE2-C5CC-499C-8F2D-249888BE22C2}"/>
          </ac:spMkLst>
        </pc:spChg>
        <pc:spChg chg="add del">
          <ac:chgData name="Pandarasamy Arjunan" userId="f5e30e74-d283-497e-bf76-fd880089976c" providerId="ADAL" clId="{0328F4A7-07CF-4AF9-B71A-129707A51DF7}" dt="2024-01-02T19:20:15.499" v="760" actId="26606"/>
          <ac:spMkLst>
            <pc:docMk/>
            <pc:sldMk cId="4201143667" sldId="276"/>
            <ac:spMk id="2085" creationId="{BA7A3698-B350-40E5-8475-9BCC41A089FC}"/>
          </ac:spMkLst>
        </pc:spChg>
        <pc:spChg chg="add del">
          <ac:chgData name="Pandarasamy Arjunan" userId="f5e30e74-d283-497e-bf76-fd880089976c" providerId="ADAL" clId="{0328F4A7-07CF-4AF9-B71A-129707A51DF7}" dt="2024-01-02T19:20:15.499" v="760" actId="26606"/>
          <ac:spMkLst>
            <pc:docMk/>
            <pc:sldMk cId="4201143667" sldId="276"/>
            <ac:spMk id="2087" creationId="{990D0034-F768-41E7-85D4-F38C4DE85770}"/>
          </ac:spMkLst>
        </pc:spChg>
        <pc:spChg chg="add del">
          <ac:chgData name="Pandarasamy Arjunan" userId="f5e30e74-d283-497e-bf76-fd880089976c" providerId="ADAL" clId="{0328F4A7-07CF-4AF9-B71A-129707A51DF7}" dt="2024-01-02T19:20:15.499" v="760" actId="26606"/>
          <ac:spMkLst>
            <pc:docMk/>
            <pc:sldMk cId="4201143667" sldId="276"/>
            <ac:spMk id="2088" creationId="{C4F7E42D-8B5A-4FC8-81CD-9E60171F7FA8}"/>
          </ac:spMkLst>
        </pc:spChg>
        <pc:spChg chg="add del">
          <ac:chgData name="Pandarasamy Arjunan" userId="f5e30e74-d283-497e-bf76-fd880089976c" providerId="ADAL" clId="{0328F4A7-07CF-4AF9-B71A-129707A51DF7}" dt="2024-01-02T19:20:15.499" v="760" actId="26606"/>
          <ac:spMkLst>
            <pc:docMk/>
            <pc:sldMk cId="4201143667" sldId="276"/>
            <ac:spMk id="2089" creationId="{476B03D9-E331-E386-29ED-5B66E3BD2DB3}"/>
          </ac:spMkLst>
        </pc:spChg>
        <pc:spChg chg="add del">
          <ac:chgData name="Pandarasamy Arjunan" userId="f5e30e74-d283-497e-bf76-fd880089976c" providerId="ADAL" clId="{0328F4A7-07CF-4AF9-B71A-129707A51DF7}" dt="2024-01-02T19:20:15.499" v="760" actId="26606"/>
          <ac:spMkLst>
            <pc:docMk/>
            <pc:sldMk cId="4201143667" sldId="276"/>
            <ac:spMk id="2090" creationId="{8C04651D-B9F4-4935-A02D-364153FBDF54}"/>
          </ac:spMkLst>
        </pc:spChg>
        <pc:spChg chg="add del">
          <ac:chgData name="Pandarasamy Arjunan" userId="f5e30e74-d283-497e-bf76-fd880089976c" providerId="ADAL" clId="{0328F4A7-07CF-4AF9-B71A-129707A51DF7}" dt="2024-01-02T19:20:45.600" v="763" actId="26606"/>
          <ac:spMkLst>
            <pc:docMk/>
            <pc:sldMk cId="4201143667" sldId="276"/>
            <ac:spMk id="2092" creationId="{600B5AE2-C5CC-499C-8F2D-249888BE22C2}"/>
          </ac:spMkLst>
        </pc:spChg>
        <pc:spChg chg="add del">
          <ac:chgData name="Pandarasamy Arjunan" userId="f5e30e74-d283-497e-bf76-fd880089976c" providerId="ADAL" clId="{0328F4A7-07CF-4AF9-B71A-129707A51DF7}" dt="2024-01-02T19:20:45.600" v="763" actId="26606"/>
          <ac:spMkLst>
            <pc:docMk/>
            <pc:sldMk cId="4201143667" sldId="276"/>
            <ac:spMk id="2093" creationId="{BA7A3698-B350-40E5-8475-9BCC41A089FC}"/>
          </ac:spMkLst>
        </pc:spChg>
        <pc:spChg chg="add del">
          <ac:chgData name="Pandarasamy Arjunan" userId="f5e30e74-d283-497e-bf76-fd880089976c" providerId="ADAL" clId="{0328F4A7-07CF-4AF9-B71A-129707A51DF7}" dt="2024-01-02T19:20:45.600" v="763" actId="26606"/>
          <ac:spMkLst>
            <pc:docMk/>
            <pc:sldMk cId="4201143667" sldId="276"/>
            <ac:spMk id="2095" creationId="{5CF81D86-BDBA-477C-B7DD-8D359BB9965B}"/>
          </ac:spMkLst>
        </pc:spChg>
        <pc:spChg chg="add del">
          <ac:chgData name="Pandarasamy Arjunan" userId="f5e30e74-d283-497e-bf76-fd880089976c" providerId="ADAL" clId="{0328F4A7-07CF-4AF9-B71A-129707A51DF7}" dt="2024-01-02T19:20:45.600" v="763" actId="26606"/>
          <ac:spMkLst>
            <pc:docMk/>
            <pc:sldMk cId="4201143667" sldId="276"/>
            <ac:spMk id="2097" creationId="{476B03D9-E331-E386-29ED-5B66E3BD2DB3}"/>
          </ac:spMkLst>
        </pc:spChg>
        <pc:spChg chg="add del">
          <ac:chgData name="Pandarasamy Arjunan" userId="f5e30e74-d283-497e-bf76-fd880089976c" providerId="ADAL" clId="{0328F4A7-07CF-4AF9-B71A-129707A51DF7}" dt="2024-01-02T19:20:45.600" v="763" actId="26606"/>
          <ac:spMkLst>
            <pc:docMk/>
            <pc:sldMk cId="4201143667" sldId="276"/>
            <ac:spMk id="2098" creationId="{88AA064E-5F6E-4024-BC28-EDDC3DFC70E1}"/>
          </ac:spMkLst>
        </pc:spChg>
        <pc:spChg chg="add del">
          <ac:chgData name="Pandarasamy Arjunan" userId="f5e30e74-d283-497e-bf76-fd880089976c" providerId="ADAL" clId="{0328F4A7-07CF-4AF9-B71A-129707A51DF7}" dt="2024-01-02T19:20:45.600" v="763" actId="26606"/>
          <ac:spMkLst>
            <pc:docMk/>
            <pc:sldMk cId="4201143667" sldId="276"/>
            <ac:spMk id="2099" creationId="{03B29638-4838-4B9B-B9DB-96E542BAF3E6}"/>
          </ac:spMkLst>
        </pc:spChg>
        <pc:spChg chg="add del">
          <ac:chgData name="Pandarasamy Arjunan" userId="f5e30e74-d283-497e-bf76-fd880089976c" providerId="ADAL" clId="{0328F4A7-07CF-4AF9-B71A-129707A51DF7}" dt="2024-01-02T19:20:45.600" v="763" actId="26606"/>
          <ac:spMkLst>
            <pc:docMk/>
            <pc:sldMk cId="4201143667" sldId="276"/>
            <ac:spMk id="2104" creationId="{4E4490D0-3672-446A-AC12-B4830333BDDD}"/>
          </ac:spMkLst>
        </pc:spChg>
        <pc:spChg chg="add del">
          <ac:chgData name="Pandarasamy Arjunan" userId="f5e30e74-d283-497e-bf76-fd880089976c" providerId="ADAL" clId="{0328F4A7-07CF-4AF9-B71A-129707A51DF7}" dt="2024-01-02T19:20:45.600" v="763" actId="26606"/>
          <ac:spMkLst>
            <pc:docMk/>
            <pc:sldMk cId="4201143667" sldId="276"/>
            <ac:spMk id="2106" creationId="{39CB82C2-DF65-4EC1-8280-F201D50F570B}"/>
          </ac:spMkLst>
        </pc:spChg>
        <pc:spChg chg="add del">
          <ac:chgData name="Pandarasamy Arjunan" userId="f5e30e74-d283-497e-bf76-fd880089976c" providerId="ADAL" clId="{0328F4A7-07CF-4AF9-B71A-129707A51DF7}" dt="2024-01-02T19:20:45.600" v="763" actId="26606"/>
          <ac:spMkLst>
            <pc:docMk/>
            <pc:sldMk cId="4201143667" sldId="276"/>
            <ac:spMk id="2110" creationId="{FA4CD5CB-D209-4D70-8CA4-629731C59219}"/>
          </ac:spMkLst>
        </pc:spChg>
        <pc:spChg chg="add del">
          <ac:chgData name="Pandarasamy Arjunan" userId="f5e30e74-d283-497e-bf76-fd880089976c" providerId="ADAL" clId="{0328F4A7-07CF-4AF9-B71A-129707A51DF7}" dt="2024-01-02T19:20:45.600" v="763" actId="26606"/>
          <ac:spMkLst>
            <pc:docMk/>
            <pc:sldMk cId="4201143667" sldId="276"/>
            <ac:spMk id="2114" creationId="{B4C27B90-DF2B-4D00-BA07-18ED774CD2F1}"/>
          </ac:spMkLst>
        </pc:spChg>
        <pc:spChg chg="add del">
          <ac:chgData name="Pandarasamy Arjunan" userId="f5e30e74-d283-497e-bf76-fd880089976c" providerId="ADAL" clId="{0328F4A7-07CF-4AF9-B71A-129707A51DF7}" dt="2024-01-02T19:20:45.600" v="763" actId="26606"/>
          <ac:spMkLst>
            <pc:docMk/>
            <pc:sldMk cId="4201143667" sldId="276"/>
            <ac:spMk id="2116" creationId="{593ACC25-C262-417A-8AA9-0641C772BDB6}"/>
          </ac:spMkLst>
        </pc:spChg>
        <pc:picChg chg="add mod ord">
          <ac:chgData name="Pandarasamy Arjunan" userId="f5e30e74-d283-497e-bf76-fd880089976c" providerId="ADAL" clId="{0328F4A7-07CF-4AF9-B71A-129707A51DF7}" dt="2024-01-02T19:20:50.264" v="764" actId="1076"/>
          <ac:picMkLst>
            <pc:docMk/>
            <pc:sldMk cId="4201143667" sldId="276"/>
            <ac:picMk id="2050" creationId="{56B2C6F2-E95C-B0E1-F104-A4835D2D518F}"/>
          </ac:picMkLst>
        </pc:picChg>
        <pc:cxnChg chg="add del">
          <ac:chgData name="Pandarasamy Arjunan" userId="f5e30e74-d283-497e-bf76-fd880089976c" providerId="ADAL" clId="{0328F4A7-07CF-4AF9-B71A-129707A51DF7}" dt="2024-01-02T19:20:09.841" v="754" actId="26606"/>
          <ac:cxnSpMkLst>
            <pc:docMk/>
            <pc:sldMk cId="4201143667" sldId="276"/>
            <ac:cxnSpMk id="2059" creationId="{7E1D4427-852B-4B37-8E76-0E9F1810BA2A}"/>
          </ac:cxnSpMkLst>
        </pc:cxnChg>
        <pc:cxnChg chg="add del">
          <ac:chgData name="Pandarasamy Arjunan" userId="f5e30e74-d283-497e-bf76-fd880089976c" providerId="ADAL" clId="{0328F4A7-07CF-4AF9-B71A-129707A51DF7}" dt="2024-01-02T19:20:09.841" v="754" actId="26606"/>
          <ac:cxnSpMkLst>
            <pc:docMk/>
            <pc:sldMk cId="4201143667" sldId="276"/>
            <ac:cxnSpMk id="2063" creationId="{5C6A2BAE-B461-4B55-8E1F-0722ABDD1393}"/>
          </ac:cxnSpMkLst>
        </pc:cxnChg>
        <pc:cxnChg chg="add del">
          <ac:chgData name="Pandarasamy Arjunan" userId="f5e30e74-d283-497e-bf76-fd880089976c" providerId="ADAL" clId="{0328F4A7-07CF-4AF9-B71A-129707A51DF7}" dt="2024-01-02T19:20:11.703" v="756" actId="26606"/>
          <ac:cxnSpMkLst>
            <pc:docMk/>
            <pc:sldMk cId="4201143667" sldId="276"/>
            <ac:cxnSpMk id="2071" creationId="{F5486A9D-1265-4B57-91E6-68E666B978BC}"/>
          </ac:cxnSpMkLst>
        </pc:cxnChg>
        <pc:cxnChg chg="add del">
          <ac:chgData name="Pandarasamy Arjunan" userId="f5e30e74-d283-497e-bf76-fd880089976c" providerId="ADAL" clId="{0328F4A7-07CF-4AF9-B71A-129707A51DF7}" dt="2024-01-02T19:20:12.315" v="758" actId="26606"/>
          <ac:cxnSpMkLst>
            <pc:docMk/>
            <pc:sldMk cId="4201143667" sldId="276"/>
            <ac:cxnSpMk id="2077" creationId="{0AC655C7-EC94-4BE6-84C8-2F9EFBBB2789}"/>
          </ac:cxnSpMkLst>
        </pc:cxnChg>
        <pc:cxnChg chg="add del">
          <ac:chgData name="Pandarasamy Arjunan" userId="f5e30e74-d283-497e-bf76-fd880089976c" providerId="ADAL" clId="{0328F4A7-07CF-4AF9-B71A-129707A51DF7}" dt="2024-01-02T19:20:12.315" v="758" actId="26606"/>
          <ac:cxnSpMkLst>
            <pc:docMk/>
            <pc:sldMk cId="4201143667" sldId="276"/>
            <ac:cxnSpMk id="2079" creationId="{5AB158E9-1B40-4CD6-95F0-95CA11DF7B7A}"/>
          </ac:cxnSpMkLst>
        </pc:cxnChg>
        <pc:cxnChg chg="add del">
          <ac:chgData name="Pandarasamy Arjunan" userId="f5e30e74-d283-497e-bf76-fd880089976c" providerId="ADAL" clId="{0328F4A7-07CF-4AF9-B71A-129707A51DF7}" dt="2024-01-02T19:20:15.499" v="760" actId="26606"/>
          <ac:cxnSpMkLst>
            <pc:docMk/>
            <pc:sldMk cId="4201143667" sldId="276"/>
            <ac:cxnSpMk id="2086" creationId="{0AC655C7-EC94-4BE6-84C8-2F9EFBBB2789}"/>
          </ac:cxnSpMkLst>
        </pc:cxnChg>
        <pc:cxnChg chg="add del">
          <ac:chgData name="Pandarasamy Arjunan" userId="f5e30e74-d283-497e-bf76-fd880089976c" providerId="ADAL" clId="{0328F4A7-07CF-4AF9-B71A-129707A51DF7}" dt="2024-01-02T19:20:45.600" v="763" actId="26606"/>
          <ac:cxnSpMkLst>
            <pc:docMk/>
            <pc:sldMk cId="4201143667" sldId="276"/>
            <ac:cxnSpMk id="2094" creationId="{0AC655C7-EC94-4BE6-84C8-2F9EFBBB2789}"/>
          </ac:cxnSpMkLst>
        </pc:cxnChg>
        <pc:cxnChg chg="add del">
          <ac:chgData name="Pandarasamy Arjunan" userId="f5e30e74-d283-497e-bf76-fd880089976c" providerId="ADAL" clId="{0328F4A7-07CF-4AF9-B71A-129707A51DF7}" dt="2024-01-02T19:20:45.600" v="763" actId="26606"/>
          <ac:cxnSpMkLst>
            <pc:docMk/>
            <pc:sldMk cId="4201143667" sldId="276"/>
            <ac:cxnSpMk id="2096" creationId="{C65F3E9C-EF11-4F8F-A621-399C7A3E6401}"/>
          </ac:cxnSpMkLst>
        </pc:cxnChg>
        <pc:cxnChg chg="add del">
          <ac:chgData name="Pandarasamy Arjunan" userId="f5e30e74-d283-497e-bf76-fd880089976c" providerId="ADAL" clId="{0328F4A7-07CF-4AF9-B71A-129707A51DF7}" dt="2024-01-02T19:20:45.600" v="763" actId="26606"/>
          <ac:cxnSpMkLst>
            <pc:docMk/>
            <pc:sldMk cId="4201143667" sldId="276"/>
            <ac:cxnSpMk id="2108" creationId="{7E1D4427-852B-4B37-8E76-0E9F1810BA2A}"/>
          </ac:cxnSpMkLst>
        </pc:cxnChg>
        <pc:cxnChg chg="add del">
          <ac:chgData name="Pandarasamy Arjunan" userId="f5e30e74-d283-497e-bf76-fd880089976c" providerId="ADAL" clId="{0328F4A7-07CF-4AF9-B71A-129707A51DF7}" dt="2024-01-02T19:20:45.600" v="763" actId="26606"/>
          <ac:cxnSpMkLst>
            <pc:docMk/>
            <pc:sldMk cId="4201143667" sldId="276"/>
            <ac:cxnSpMk id="2112" creationId="{5C6A2BAE-B461-4B55-8E1F-0722ABDD1393}"/>
          </ac:cxnSpMkLst>
        </pc:cxnChg>
      </pc:sldChg>
      <pc:sldChg chg="modSp new mod">
        <pc:chgData name="Pandarasamy Arjunan" userId="f5e30e74-d283-497e-bf76-fd880089976c" providerId="ADAL" clId="{0328F4A7-07CF-4AF9-B71A-129707A51DF7}" dt="2024-01-02T19:38:58.767" v="773"/>
        <pc:sldMkLst>
          <pc:docMk/>
          <pc:sldMk cId="2445559758" sldId="277"/>
        </pc:sldMkLst>
        <pc:spChg chg="mod">
          <ac:chgData name="Pandarasamy Arjunan" userId="f5e30e74-d283-497e-bf76-fd880089976c" providerId="ADAL" clId="{0328F4A7-07CF-4AF9-B71A-129707A51DF7}" dt="2024-01-02T19:38:58.767" v="773"/>
          <ac:spMkLst>
            <pc:docMk/>
            <pc:sldMk cId="2445559758" sldId="277"/>
            <ac:spMk id="3" creationId="{EE2D1146-05C5-C4F3-D206-98731BA1A8FF}"/>
          </ac:spMkLst>
        </pc:spChg>
      </pc:sldChg>
      <pc:sldChg chg="del">
        <pc:chgData name="Pandarasamy Arjunan" userId="f5e30e74-d283-497e-bf76-fd880089976c" providerId="ADAL" clId="{0328F4A7-07CF-4AF9-B71A-129707A51DF7}" dt="2024-01-02T10:14:05.865" v="45" actId="47"/>
        <pc:sldMkLst>
          <pc:docMk/>
          <pc:sldMk cId="0" sldId="279"/>
        </pc:sldMkLst>
      </pc:sldChg>
      <pc:sldChg chg="del">
        <pc:chgData name="Pandarasamy Arjunan" userId="f5e30e74-d283-497e-bf76-fd880089976c" providerId="ADAL" clId="{0328F4A7-07CF-4AF9-B71A-129707A51DF7}" dt="2024-01-02T10:14:05.865" v="45" actId="47"/>
        <pc:sldMkLst>
          <pc:docMk/>
          <pc:sldMk cId="0" sldId="280"/>
        </pc:sldMkLst>
      </pc:sldChg>
      <pc:sldChg chg="del">
        <pc:chgData name="Pandarasamy Arjunan" userId="f5e30e74-d283-497e-bf76-fd880089976c" providerId="ADAL" clId="{0328F4A7-07CF-4AF9-B71A-129707A51DF7}" dt="2024-01-02T10:14:05.865" v="45" actId="47"/>
        <pc:sldMkLst>
          <pc:docMk/>
          <pc:sldMk cId="0" sldId="281"/>
        </pc:sldMkLst>
      </pc:sldChg>
      <pc:sldChg chg="del">
        <pc:chgData name="Pandarasamy Arjunan" userId="f5e30e74-d283-497e-bf76-fd880089976c" providerId="ADAL" clId="{0328F4A7-07CF-4AF9-B71A-129707A51DF7}" dt="2024-01-02T10:14:05.865" v="45" actId="47"/>
        <pc:sldMkLst>
          <pc:docMk/>
          <pc:sldMk cId="0" sldId="282"/>
        </pc:sldMkLst>
      </pc:sldChg>
      <pc:sldChg chg="del">
        <pc:chgData name="Pandarasamy Arjunan" userId="f5e30e74-d283-497e-bf76-fd880089976c" providerId="ADAL" clId="{0328F4A7-07CF-4AF9-B71A-129707A51DF7}" dt="2024-01-02T10:14:05.865" v="45" actId="47"/>
        <pc:sldMkLst>
          <pc:docMk/>
          <pc:sldMk cId="0" sldId="283"/>
        </pc:sldMkLst>
      </pc:sldChg>
      <pc:sldChg chg="del">
        <pc:chgData name="Pandarasamy Arjunan" userId="f5e30e74-d283-497e-bf76-fd880089976c" providerId="ADAL" clId="{0328F4A7-07CF-4AF9-B71A-129707A51DF7}" dt="2024-01-02T10:14:05.865" v="45" actId="47"/>
        <pc:sldMkLst>
          <pc:docMk/>
          <pc:sldMk cId="0" sldId="284"/>
        </pc:sldMkLst>
      </pc:sldChg>
      <pc:sldChg chg="del">
        <pc:chgData name="Pandarasamy Arjunan" userId="f5e30e74-d283-497e-bf76-fd880089976c" providerId="ADAL" clId="{0328F4A7-07CF-4AF9-B71A-129707A51DF7}" dt="2024-01-02T10:14:05.865" v="45" actId="47"/>
        <pc:sldMkLst>
          <pc:docMk/>
          <pc:sldMk cId="0" sldId="286"/>
        </pc:sldMkLst>
      </pc:sldChg>
      <pc:sldChg chg="del">
        <pc:chgData name="Pandarasamy Arjunan" userId="f5e30e74-d283-497e-bf76-fd880089976c" providerId="ADAL" clId="{0328F4A7-07CF-4AF9-B71A-129707A51DF7}" dt="2024-01-02T10:14:05.865" v="45" actId="47"/>
        <pc:sldMkLst>
          <pc:docMk/>
          <pc:sldMk cId="0" sldId="289"/>
        </pc:sldMkLst>
      </pc:sldChg>
      <pc:sldChg chg="del">
        <pc:chgData name="Pandarasamy Arjunan" userId="f5e30e74-d283-497e-bf76-fd880089976c" providerId="ADAL" clId="{0328F4A7-07CF-4AF9-B71A-129707A51DF7}" dt="2024-01-02T10:14:05.865" v="45" actId="47"/>
        <pc:sldMkLst>
          <pc:docMk/>
          <pc:sldMk cId="0" sldId="290"/>
        </pc:sldMkLst>
      </pc:sldChg>
      <pc:sldChg chg="del">
        <pc:chgData name="Pandarasamy Arjunan" userId="f5e30e74-d283-497e-bf76-fd880089976c" providerId="ADAL" clId="{0328F4A7-07CF-4AF9-B71A-129707A51DF7}" dt="2024-01-02T10:14:05.865" v="45" actId="47"/>
        <pc:sldMkLst>
          <pc:docMk/>
          <pc:sldMk cId="0" sldId="294"/>
        </pc:sldMkLst>
      </pc:sldChg>
      <pc:sldChg chg="del">
        <pc:chgData name="Pandarasamy Arjunan" userId="f5e30e74-d283-497e-bf76-fd880089976c" providerId="ADAL" clId="{0328F4A7-07CF-4AF9-B71A-129707A51DF7}" dt="2024-01-02T10:14:05.865" v="45" actId="47"/>
        <pc:sldMkLst>
          <pc:docMk/>
          <pc:sldMk cId="0" sldId="295"/>
        </pc:sldMkLst>
      </pc:sldChg>
      <pc:sldChg chg="del">
        <pc:chgData name="Pandarasamy Arjunan" userId="f5e30e74-d283-497e-bf76-fd880089976c" providerId="ADAL" clId="{0328F4A7-07CF-4AF9-B71A-129707A51DF7}" dt="2024-01-02T10:14:05.865" v="45" actId="47"/>
        <pc:sldMkLst>
          <pc:docMk/>
          <pc:sldMk cId="0" sldId="296"/>
        </pc:sldMkLst>
      </pc:sldChg>
      <pc:sldChg chg="del">
        <pc:chgData name="Pandarasamy Arjunan" userId="f5e30e74-d283-497e-bf76-fd880089976c" providerId="ADAL" clId="{0328F4A7-07CF-4AF9-B71A-129707A51DF7}" dt="2024-01-02T10:14:05.865" v="45" actId="47"/>
        <pc:sldMkLst>
          <pc:docMk/>
          <pc:sldMk cId="0" sldId="297"/>
        </pc:sldMkLst>
      </pc:sldChg>
      <pc:sldChg chg="del">
        <pc:chgData name="Pandarasamy Arjunan" userId="f5e30e74-d283-497e-bf76-fd880089976c" providerId="ADAL" clId="{0328F4A7-07CF-4AF9-B71A-129707A51DF7}" dt="2024-01-02T10:14:05.865" v="45" actId="47"/>
        <pc:sldMkLst>
          <pc:docMk/>
          <pc:sldMk cId="0" sldId="298"/>
        </pc:sldMkLst>
      </pc:sldChg>
      <pc:sldChg chg="del">
        <pc:chgData name="Pandarasamy Arjunan" userId="f5e30e74-d283-497e-bf76-fd880089976c" providerId="ADAL" clId="{0328F4A7-07CF-4AF9-B71A-129707A51DF7}" dt="2024-01-02T10:14:05.865" v="45" actId="47"/>
        <pc:sldMkLst>
          <pc:docMk/>
          <pc:sldMk cId="0" sldId="299"/>
        </pc:sldMkLst>
      </pc:sldChg>
      <pc:sldChg chg="del">
        <pc:chgData name="Pandarasamy Arjunan" userId="f5e30e74-d283-497e-bf76-fd880089976c" providerId="ADAL" clId="{0328F4A7-07CF-4AF9-B71A-129707A51DF7}" dt="2024-01-02T10:14:05.865" v="45" actId="47"/>
        <pc:sldMkLst>
          <pc:docMk/>
          <pc:sldMk cId="0" sldId="300"/>
        </pc:sldMkLst>
      </pc:sldChg>
      <pc:sldChg chg="del">
        <pc:chgData name="Pandarasamy Arjunan" userId="f5e30e74-d283-497e-bf76-fd880089976c" providerId="ADAL" clId="{0328F4A7-07CF-4AF9-B71A-129707A51DF7}" dt="2024-01-02T10:14:05.865" v="45" actId="47"/>
        <pc:sldMkLst>
          <pc:docMk/>
          <pc:sldMk cId="2736400765" sldId="1314"/>
        </pc:sldMkLst>
      </pc:sldChg>
      <pc:sldChg chg="del">
        <pc:chgData name="Pandarasamy Arjunan" userId="f5e30e74-d283-497e-bf76-fd880089976c" providerId="ADAL" clId="{0328F4A7-07CF-4AF9-B71A-129707A51DF7}" dt="2024-01-02T10:14:05.865" v="45" actId="47"/>
        <pc:sldMkLst>
          <pc:docMk/>
          <pc:sldMk cId="3357696376" sldId="1315"/>
        </pc:sldMkLst>
      </pc:sldChg>
      <pc:sldChg chg="del">
        <pc:chgData name="Pandarasamy Arjunan" userId="f5e30e74-d283-497e-bf76-fd880089976c" providerId="ADAL" clId="{0328F4A7-07CF-4AF9-B71A-129707A51DF7}" dt="2024-01-02T10:14:05.865" v="45" actId="47"/>
        <pc:sldMkLst>
          <pc:docMk/>
          <pc:sldMk cId="1670030579" sldId="1316"/>
        </pc:sldMkLst>
      </pc:sldChg>
      <pc:sldChg chg="del">
        <pc:chgData name="Pandarasamy Arjunan" userId="f5e30e74-d283-497e-bf76-fd880089976c" providerId="ADAL" clId="{0328F4A7-07CF-4AF9-B71A-129707A51DF7}" dt="2024-01-02T10:14:05.865" v="45" actId="47"/>
        <pc:sldMkLst>
          <pc:docMk/>
          <pc:sldMk cId="558345824" sldId="1318"/>
        </pc:sldMkLst>
      </pc:sldChg>
      <pc:sldMasterChg chg="delSp modSp mod addSldLayout delSldLayout modSldLayout sldLayoutOrd">
        <pc:chgData name="Pandarasamy Arjunan" userId="f5e30e74-d283-497e-bf76-fd880089976c" providerId="ADAL" clId="{0328F4A7-07CF-4AF9-B71A-129707A51DF7}" dt="2024-01-02T19:17:04.857" v="711" actId="255"/>
        <pc:sldMasterMkLst>
          <pc:docMk/>
          <pc:sldMasterMk cId="626750661" sldId="2147483720"/>
        </pc:sldMasterMkLst>
        <pc:spChg chg="mod">
          <ac:chgData name="Pandarasamy Arjunan" userId="f5e30e74-d283-497e-bf76-fd880089976c" providerId="ADAL" clId="{0328F4A7-07CF-4AF9-B71A-129707A51DF7}" dt="2024-01-02T10:59:39.197" v="550" actId="207"/>
          <ac:spMkLst>
            <pc:docMk/>
            <pc:sldMasterMk cId="626750661" sldId="2147483720"/>
            <ac:spMk id="2" creationId="{00000000-0000-0000-0000-000000000000}"/>
          </ac:spMkLst>
        </pc:spChg>
        <pc:spChg chg="mod">
          <ac:chgData name="Pandarasamy Arjunan" userId="f5e30e74-d283-497e-bf76-fd880089976c" providerId="ADAL" clId="{0328F4A7-07CF-4AF9-B71A-129707A51DF7}" dt="2024-01-02T10:26:23.571" v="300" actId="14100"/>
          <ac:spMkLst>
            <pc:docMk/>
            <pc:sldMasterMk cId="626750661" sldId="2147483720"/>
            <ac:spMk id="3" creationId="{00000000-0000-0000-0000-000000000000}"/>
          </ac:spMkLst>
        </pc:spChg>
        <pc:spChg chg="mod">
          <ac:chgData name="Pandarasamy Arjunan" userId="f5e30e74-d283-497e-bf76-fd880089976c" providerId="ADAL" clId="{0328F4A7-07CF-4AF9-B71A-129707A51DF7}" dt="2024-01-02T11:00:40.773" v="553" actId="207"/>
          <ac:spMkLst>
            <pc:docMk/>
            <pc:sldMasterMk cId="626750661" sldId="2147483720"/>
            <ac:spMk id="4" creationId="{00000000-0000-0000-0000-000000000000}"/>
          </ac:spMkLst>
        </pc:spChg>
        <pc:spChg chg="mod">
          <ac:chgData name="Pandarasamy Arjunan" userId="f5e30e74-d283-497e-bf76-fd880089976c" providerId="ADAL" clId="{0328F4A7-07CF-4AF9-B71A-129707A51DF7}" dt="2024-01-02T11:00:40.773" v="553" actId="207"/>
          <ac:spMkLst>
            <pc:docMk/>
            <pc:sldMasterMk cId="626750661" sldId="2147483720"/>
            <ac:spMk id="5" creationId="{00000000-0000-0000-0000-000000000000}"/>
          </ac:spMkLst>
        </pc:spChg>
        <pc:cxnChg chg="del">
          <ac:chgData name="Pandarasamy Arjunan" userId="f5e30e74-d283-497e-bf76-fd880089976c" providerId="ADAL" clId="{0328F4A7-07CF-4AF9-B71A-129707A51DF7}" dt="2024-01-02T10:15:42.345" v="120" actId="478"/>
          <ac:cxnSpMkLst>
            <pc:docMk/>
            <pc:sldMasterMk cId="626750661" sldId="2147483720"/>
            <ac:cxnSpMk id="10" creationId="{00000000-0000-0000-0000-000000000000}"/>
          </ac:cxnSpMkLst>
        </pc:cxnChg>
        <pc:sldLayoutChg chg="addSp delSp modSp mod">
          <pc:chgData name="Pandarasamy Arjunan" userId="f5e30e74-d283-497e-bf76-fd880089976c" providerId="ADAL" clId="{0328F4A7-07CF-4AF9-B71A-129707A51DF7}" dt="2024-01-02T11:02:17.976" v="563" actId="14100"/>
          <pc:sldLayoutMkLst>
            <pc:docMk/>
            <pc:sldMasterMk cId="626750661" sldId="2147483720"/>
            <pc:sldLayoutMk cId="738272265" sldId="2147483721"/>
          </pc:sldLayoutMkLst>
          <pc:spChg chg="mod">
            <ac:chgData name="Pandarasamy Arjunan" userId="f5e30e74-d283-497e-bf76-fd880089976c" providerId="ADAL" clId="{0328F4A7-07CF-4AF9-B71A-129707A51DF7}" dt="2024-01-02T10:12:56.214" v="14" actId="6549"/>
            <ac:spMkLst>
              <pc:docMk/>
              <pc:sldMasterMk cId="626750661" sldId="2147483720"/>
              <pc:sldLayoutMk cId="738272265" sldId="2147483721"/>
              <ac:spMk id="5" creationId="{00000000-0000-0000-0000-000000000000}"/>
            </ac:spMkLst>
          </pc:spChg>
          <pc:cxnChg chg="add del mod">
            <ac:chgData name="Pandarasamy Arjunan" userId="f5e30e74-d283-497e-bf76-fd880089976c" providerId="ADAL" clId="{0328F4A7-07CF-4AF9-B71A-129707A51DF7}" dt="2024-01-02T11:02:17.976" v="563" actId="14100"/>
            <ac:cxnSpMkLst>
              <pc:docMk/>
              <pc:sldMasterMk cId="626750661" sldId="2147483720"/>
              <pc:sldLayoutMk cId="738272265" sldId="2147483721"/>
              <ac:cxnSpMk id="9" creationId="{00000000-0000-0000-0000-000000000000}"/>
            </ac:cxnSpMkLst>
          </pc:cxnChg>
        </pc:sldLayoutChg>
        <pc:sldLayoutChg chg="modSp mod">
          <pc:chgData name="Pandarasamy Arjunan" userId="f5e30e74-d283-497e-bf76-fd880089976c" providerId="ADAL" clId="{0328F4A7-07CF-4AF9-B71A-129707A51DF7}" dt="2024-01-02T10:32:34.487" v="362" actId="255"/>
          <pc:sldLayoutMkLst>
            <pc:docMk/>
            <pc:sldMasterMk cId="626750661" sldId="2147483720"/>
            <pc:sldLayoutMk cId="3055830249" sldId="2147483722"/>
          </pc:sldLayoutMkLst>
          <pc:spChg chg="mod">
            <ac:chgData name="Pandarasamy Arjunan" userId="f5e30e74-d283-497e-bf76-fd880089976c" providerId="ADAL" clId="{0328F4A7-07CF-4AF9-B71A-129707A51DF7}" dt="2024-01-02T10:22:11.219" v="201" actId="20577"/>
            <ac:spMkLst>
              <pc:docMk/>
              <pc:sldMasterMk cId="626750661" sldId="2147483720"/>
              <pc:sldLayoutMk cId="3055830249" sldId="2147483722"/>
              <ac:spMk id="4" creationId="{00000000-0000-0000-0000-000000000000}"/>
            </ac:spMkLst>
          </pc:spChg>
          <pc:spChg chg="mod">
            <ac:chgData name="Pandarasamy Arjunan" userId="f5e30e74-d283-497e-bf76-fd880089976c" providerId="ADAL" clId="{0328F4A7-07CF-4AF9-B71A-129707A51DF7}" dt="2024-01-02T10:32:34.487" v="362" actId="255"/>
            <ac:spMkLst>
              <pc:docMk/>
              <pc:sldMasterMk cId="626750661" sldId="2147483720"/>
              <pc:sldLayoutMk cId="3055830249" sldId="2147483722"/>
              <ac:spMk id="5" creationId="{00000000-0000-0000-0000-000000000000}"/>
            </ac:spMkLst>
          </pc:spChg>
        </pc:sldLayoutChg>
        <pc:sldLayoutChg chg="modSp mod">
          <pc:chgData name="Pandarasamy Arjunan" userId="f5e30e74-d283-497e-bf76-fd880089976c" providerId="ADAL" clId="{0328F4A7-07CF-4AF9-B71A-129707A51DF7}" dt="2024-01-02T10:13:20.748" v="27" actId="20577"/>
          <pc:sldLayoutMkLst>
            <pc:docMk/>
            <pc:sldMasterMk cId="626750661" sldId="2147483720"/>
            <pc:sldLayoutMk cId="3329558357" sldId="2147483723"/>
          </pc:sldLayoutMkLst>
          <pc:spChg chg="mod">
            <ac:chgData name="Pandarasamy Arjunan" userId="f5e30e74-d283-497e-bf76-fd880089976c" providerId="ADAL" clId="{0328F4A7-07CF-4AF9-B71A-129707A51DF7}" dt="2024-01-02T10:13:20.748" v="27" actId="20577"/>
            <ac:spMkLst>
              <pc:docMk/>
              <pc:sldMasterMk cId="626750661" sldId="2147483720"/>
              <pc:sldLayoutMk cId="3329558357" sldId="2147483723"/>
              <ac:spMk id="5" creationId="{00000000-0000-0000-0000-000000000000}"/>
            </ac:spMkLst>
          </pc:spChg>
        </pc:sldLayoutChg>
        <pc:sldLayoutChg chg="modSp mod">
          <pc:chgData name="Pandarasamy Arjunan" userId="f5e30e74-d283-497e-bf76-fd880089976c" providerId="ADAL" clId="{0328F4A7-07CF-4AF9-B71A-129707A51DF7}" dt="2024-01-02T11:01:00.235" v="555" actId="6549"/>
          <pc:sldLayoutMkLst>
            <pc:docMk/>
            <pc:sldMasterMk cId="626750661" sldId="2147483720"/>
            <pc:sldLayoutMk cId="1610093279" sldId="2147483724"/>
          </pc:sldLayoutMkLst>
          <pc:spChg chg="mod">
            <ac:chgData name="Pandarasamy Arjunan" userId="f5e30e74-d283-497e-bf76-fd880089976c" providerId="ADAL" clId="{0328F4A7-07CF-4AF9-B71A-129707A51DF7}" dt="2024-01-02T10:22:35.915" v="206" actId="20577"/>
            <ac:spMkLst>
              <pc:docMk/>
              <pc:sldMasterMk cId="626750661" sldId="2147483720"/>
              <pc:sldLayoutMk cId="1610093279" sldId="2147483724"/>
              <ac:spMk id="5" creationId="{00000000-0000-0000-0000-000000000000}"/>
            </ac:spMkLst>
          </pc:spChg>
          <pc:spChg chg="mod">
            <ac:chgData name="Pandarasamy Arjunan" userId="f5e30e74-d283-497e-bf76-fd880089976c" providerId="ADAL" clId="{0328F4A7-07CF-4AF9-B71A-129707A51DF7}" dt="2024-01-02T11:01:00.235" v="555" actId="6549"/>
            <ac:spMkLst>
              <pc:docMk/>
              <pc:sldMasterMk cId="626750661" sldId="2147483720"/>
              <pc:sldLayoutMk cId="1610093279" sldId="2147483724"/>
              <ac:spMk id="6" creationId="{00000000-0000-0000-0000-000000000000}"/>
            </ac:spMkLst>
          </pc:spChg>
        </pc:sldLayoutChg>
        <pc:sldLayoutChg chg="modSp mod">
          <pc:chgData name="Pandarasamy Arjunan" userId="f5e30e74-d283-497e-bf76-fd880089976c" providerId="ADAL" clId="{0328F4A7-07CF-4AF9-B71A-129707A51DF7}" dt="2024-01-02T11:01:06.307" v="557" actId="6549"/>
          <pc:sldLayoutMkLst>
            <pc:docMk/>
            <pc:sldMasterMk cId="626750661" sldId="2147483720"/>
            <pc:sldLayoutMk cId="3425617785" sldId="2147483725"/>
          </pc:sldLayoutMkLst>
          <pc:spChg chg="mod">
            <ac:chgData name="Pandarasamy Arjunan" userId="f5e30e74-d283-497e-bf76-fd880089976c" providerId="ADAL" clId="{0328F4A7-07CF-4AF9-B71A-129707A51DF7}" dt="2024-01-02T10:22:55.411" v="209" actId="20577"/>
            <ac:spMkLst>
              <pc:docMk/>
              <pc:sldMasterMk cId="626750661" sldId="2147483720"/>
              <pc:sldLayoutMk cId="3425617785" sldId="2147483725"/>
              <ac:spMk id="7" creationId="{00000000-0000-0000-0000-000000000000}"/>
            </ac:spMkLst>
          </pc:spChg>
          <pc:spChg chg="mod">
            <ac:chgData name="Pandarasamy Arjunan" userId="f5e30e74-d283-497e-bf76-fd880089976c" providerId="ADAL" clId="{0328F4A7-07CF-4AF9-B71A-129707A51DF7}" dt="2024-01-02T11:01:06.307" v="557" actId="6549"/>
            <ac:spMkLst>
              <pc:docMk/>
              <pc:sldMasterMk cId="626750661" sldId="2147483720"/>
              <pc:sldLayoutMk cId="3425617785" sldId="2147483725"/>
              <ac:spMk id="8" creationId="{00000000-0000-0000-0000-000000000000}"/>
            </ac:spMkLst>
          </pc:spChg>
        </pc:sldLayoutChg>
        <pc:sldLayoutChg chg="modSp mod">
          <pc:chgData name="Pandarasamy Arjunan" userId="f5e30e74-d283-497e-bf76-fd880089976c" providerId="ADAL" clId="{0328F4A7-07CF-4AF9-B71A-129707A51DF7}" dt="2024-01-02T11:01:27.348" v="559" actId="6549"/>
          <pc:sldLayoutMkLst>
            <pc:docMk/>
            <pc:sldMasterMk cId="626750661" sldId="2147483720"/>
            <pc:sldLayoutMk cId="2976892281" sldId="2147483726"/>
          </pc:sldLayoutMkLst>
          <pc:spChg chg="mod">
            <ac:chgData name="Pandarasamy Arjunan" userId="f5e30e74-d283-497e-bf76-fd880089976c" providerId="ADAL" clId="{0328F4A7-07CF-4AF9-B71A-129707A51DF7}" dt="2024-01-02T10:23:07.755" v="212" actId="20577"/>
            <ac:spMkLst>
              <pc:docMk/>
              <pc:sldMasterMk cId="626750661" sldId="2147483720"/>
              <pc:sldLayoutMk cId="2976892281" sldId="2147483726"/>
              <ac:spMk id="3" creationId="{00000000-0000-0000-0000-000000000000}"/>
            </ac:spMkLst>
          </pc:spChg>
          <pc:spChg chg="mod">
            <ac:chgData name="Pandarasamy Arjunan" userId="f5e30e74-d283-497e-bf76-fd880089976c" providerId="ADAL" clId="{0328F4A7-07CF-4AF9-B71A-129707A51DF7}" dt="2024-01-02T11:01:27.348" v="559" actId="6549"/>
            <ac:spMkLst>
              <pc:docMk/>
              <pc:sldMasterMk cId="626750661" sldId="2147483720"/>
              <pc:sldLayoutMk cId="2976892281" sldId="2147483726"/>
              <ac:spMk id="4" creationId="{00000000-0000-0000-0000-000000000000}"/>
            </ac:spMkLst>
          </pc:spChg>
        </pc:sldLayoutChg>
        <pc:sldLayoutChg chg="modSp mod">
          <pc:chgData name="Pandarasamy Arjunan" userId="f5e30e74-d283-497e-bf76-fd880089976c" providerId="ADAL" clId="{0328F4A7-07CF-4AF9-B71A-129707A51DF7}" dt="2024-01-02T11:01:33.331" v="561" actId="6549"/>
          <pc:sldLayoutMkLst>
            <pc:docMk/>
            <pc:sldMasterMk cId="626750661" sldId="2147483720"/>
            <pc:sldLayoutMk cId="1299289852" sldId="2147483727"/>
          </pc:sldLayoutMkLst>
          <pc:spChg chg="mod">
            <ac:chgData name="Pandarasamy Arjunan" userId="f5e30e74-d283-497e-bf76-fd880089976c" providerId="ADAL" clId="{0328F4A7-07CF-4AF9-B71A-129707A51DF7}" dt="2024-01-02T10:23:38.027" v="223" actId="6549"/>
            <ac:spMkLst>
              <pc:docMk/>
              <pc:sldMasterMk cId="626750661" sldId="2147483720"/>
              <pc:sldLayoutMk cId="1299289852" sldId="2147483727"/>
              <ac:spMk id="7" creationId="{00000000-0000-0000-0000-000000000000}"/>
            </ac:spMkLst>
          </pc:spChg>
          <pc:spChg chg="mod">
            <ac:chgData name="Pandarasamy Arjunan" userId="f5e30e74-d283-497e-bf76-fd880089976c" providerId="ADAL" clId="{0328F4A7-07CF-4AF9-B71A-129707A51DF7}" dt="2024-01-02T11:01:33.331" v="561" actId="6549"/>
            <ac:spMkLst>
              <pc:docMk/>
              <pc:sldMasterMk cId="626750661" sldId="2147483720"/>
              <pc:sldLayoutMk cId="1299289852" sldId="2147483727"/>
              <ac:spMk id="8" creationId="{00000000-0000-0000-0000-000000000000}"/>
            </ac:spMkLst>
          </pc:spChg>
        </pc:sldLayoutChg>
        <pc:sldLayoutChg chg="modSp mod">
          <pc:chgData name="Pandarasamy Arjunan" userId="f5e30e74-d283-497e-bf76-fd880089976c" providerId="ADAL" clId="{0328F4A7-07CF-4AF9-B71A-129707A51DF7}" dt="2024-01-02T10:23:56.812" v="232" actId="6549"/>
          <pc:sldLayoutMkLst>
            <pc:docMk/>
            <pc:sldMasterMk cId="626750661" sldId="2147483720"/>
            <pc:sldLayoutMk cId="491982395" sldId="2147483728"/>
          </pc:sldLayoutMkLst>
          <pc:spChg chg="mod">
            <ac:chgData name="Pandarasamy Arjunan" userId="f5e30e74-d283-497e-bf76-fd880089976c" providerId="ADAL" clId="{0328F4A7-07CF-4AF9-B71A-129707A51DF7}" dt="2024-01-02T10:23:53.938" v="231" actId="6549"/>
            <ac:spMkLst>
              <pc:docMk/>
              <pc:sldMasterMk cId="626750661" sldId="2147483720"/>
              <pc:sldLayoutMk cId="491982395" sldId="2147483728"/>
              <ac:spMk id="5" creationId="{00000000-0000-0000-0000-000000000000}"/>
            </ac:spMkLst>
          </pc:spChg>
          <pc:spChg chg="mod">
            <ac:chgData name="Pandarasamy Arjunan" userId="f5e30e74-d283-497e-bf76-fd880089976c" providerId="ADAL" clId="{0328F4A7-07CF-4AF9-B71A-129707A51DF7}" dt="2024-01-02T10:23:56.812" v="232" actId="6549"/>
            <ac:spMkLst>
              <pc:docMk/>
              <pc:sldMasterMk cId="626750661" sldId="2147483720"/>
              <pc:sldLayoutMk cId="491982395" sldId="2147483728"/>
              <ac:spMk id="6" creationId="{00000000-0000-0000-0000-000000000000}"/>
            </ac:spMkLst>
          </pc:spChg>
        </pc:sldLayoutChg>
        <pc:sldLayoutChg chg="modSp mod">
          <pc:chgData name="Pandarasamy Arjunan" userId="f5e30e74-d283-497e-bf76-fd880089976c" providerId="ADAL" clId="{0328F4A7-07CF-4AF9-B71A-129707A51DF7}" dt="2024-01-02T10:24:15.130" v="253" actId="6549"/>
          <pc:sldLayoutMkLst>
            <pc:docMk/>
            <pc:sldMasterMk cId="626750661" sldId="2147483720"/>
            <pc:sldLayoutMk cId="796814278" sldId="2147483730"/>
          </pc:sldLayoutMkLst>
          <pc:spChg chg="mod">
            <ac:chgData name="Pandarasamy Arjunan" userId="f5e30e74-d283-497e-bf76-fd880089976c" providerId="ADAL" clId="{0328F4A7-07CF-4AF9-B71A-129707A51DF7}" dt="2024-01-02T10:24:10.916" v="252" actId="20577"/>
            <ac:spMkLst>
              <pc:docMk/>
              <pc:sldMasterMk cId="626750661" sldId="2147483720"/>
              <pc:sldLayoutMk cId="796814278" sldId="2147483730"/>
              <ac:spMk id="4" creationId="{00000000-0000-0000-0000-000000000000}"/>
            </ac:spMkLst>
          </pc:spChg>
          <pc:spChg chg="mod">
            <ac:chgData name="Pandarasamy Arjunan" userId="f5e30e74-d283-497e-bf76-fd880089976c" providerId="ADAL" clId="{0328F4A7-07CF-4AF9-B71A-129707A51DF7}" dt="2024-01-02T10:24:15.130" v="253" actId="6549"/>
            <ac:spMkLst>
              <pc:docMk/>
              <pc:sldMasterMk cId="626750661" sldId="2147483720"/>
              <pc:sldLayoutMk cId="796814278" sldId="2147483730"/>
              <ac:spMk id="5" creationId="{00000000-0000-0000-0000-000000000000}"/>
            </ac:spMkLst>
          </pc:spChg>
        </pc:sldLayoutChg>
        <pc:sldLayoutChg chg="addSp delSp modSp mod ord">
          <pc:chgData name="Pandarasamy Arjunan" userId="f5e30e74-d283-497e-bf76-fd880089976c" providerId="ADAL" clId="{0328F4A7-07CF-4AF9-B71A-129707A51DF7}" dt="2024-01-02T19:17:04.857" v="711" actId="255"/>
          <pc:sldLayoutMkLst>
            <pc:docMk/>
            <pc:sldMasterMk cId="626750661" sldId="2147483720"/>
            <pc:sldLayoutMk cId="3020835959" sldId="2147483732"/>
          </pc:sldLayoutMkLst>
          <pc:spChg chg="del">
            <ac:chgData name="Pandarasamy Arjunan" userId="f5e30e74-d283-497e-bf76-fd880089976c" providerId="ADAL" clId="{0328F4A7-07CF-4AF9-B71A-129707A51DF7}" dt="2024-01-02T10:38:56.714" v="388"/>
            <ac:spMkLst>
              <pc:docMk/>
              <pc:sldMasterMk cId="626750661" sldId="2147483720"/>
              <pc:sldLayoutMk cId="3020835959" sldId="2147483732"/>
              <ac:spMk id="2" creationId="{00000000-0000-0000-0000-000000000000}"/>
            </ac:spMkLst>
          </pc:spChg>
          <pc:spChg chg="mod">
            <ac:chgData name="Pandarasamy Arjunan" userId="f5e30e74-d283-497e-bf76-fd880089976c" providerId="ADAL" clId="{0328F4A7-07CF-4AF9-B71A-129707A51DF7}" dt="2024-01-02T10:39:59.742" v="395" actId="5793"/>
            <ac:spMkLst>
              <pc:docMk/>
              <pc:sldMasterMk cId="626750661" sldId="2147483720"/>
              <pc:sldLayoutMk cId="3020835959" sldId="2147483732"/>
              <ac:spMk id="3" creationId="{00000000-0000-0000-0000-000000000000}"/>
            </ac:spMkLst>
          </pc:spChg>
          <pc:spChg chg="del mod">
            <ac:chgData name="Pandarasamy Arjunan" userId="f5e30e74-d283-497e-bf76-fd880089976c" providerId="ADAL" clId="{0328F4A7-07CF-4AF9-B71A-129707A51DF7}" dt="2024-01-02T10:38:58.702" v="390"/>
            <ac:spMkLst>
              <pc:docMk/>
              <pc:sldMasterMk cId="626750661" sldId="2147483720"/>
              <pc:sldLayoutMk cId="3020835959" sldId="2147483732"/>
              <ac:spMk id="4" creationId="{00000000-0000-0000-0000-000000000000}"/>
            </ac:spMkLst>
          </pc:spChg>
          <pc:spChg chg="del mod">
            <ac:chgData name="Pandarasamy Arjunan" userId="f5e30e74-d283-497e-bf76-fd880089976c" providerId="ADAL" clId="{0328F4A7-07CF-4AF9-B71A-129707A51DF7}" dt="2024-01-02T10:38:58.702" v="390"/>
            <ac:spMkLst>
              <pc:docMk/>
              <pc:sldMasterMk cId="626750661" sldId="2147483720"/>
              <pc:sldLayoutMk cId="3020835959" sldId="2147483732"/>
              <ac:spMk id="5" creationId="{00000000-0000-0000-0000-000000000000}"/>
            </ac:spMkLst>
          </pc:spChg>
          <pc:spChg chg="del">
            <ac:chgData name="Pandarasamy Arjunan" userId="f5e30e74-d283-497e-bf76-fd880089976c" providerId="ADAL" clId="{0328F4A7-07CF-4AF9-B71A-129707A51DF7}" dt="2024-01-02T10:38:58.702" v="390"/>
            <ac:spMkLst>
              <pc:docMk/>
              <pc:sldMasterMk cId="626750661" sldId="2147483720"/>
              <pc:sldLayoutMk cId="3020835959" sldId="2147483732"/>
              <ac:spMk id="6" creationId="{00000000-0000-0000-0000-000000000000}"/>
            </ac:spMkLst>
          </pc:spChg>
          <pc:spChg chg="add del">
            <ac:chgData name="Pandarasamy Arjunan" userId="f5e30e74-d283-497e-bf76-fd880089976c" providerId="ADAL" clId="{0328F4A7-07CF-4AF9-B71A-129707A51DF7}" dt="2024-01-02T10:38:43.746" v="385" actId="11529"/>
            <ac:spMkLst>
              <pc:docMk/>
              <pc:sldMasterMk cId="626750661" sldId="2147483720"/>
              <pc:sldLayoutMk cId="3020835959" sldId="2147483732"/>
              <ac:spMk id="7" creationId="{4411245E-CE1D-0546-0B20-856D1DC2FB71}"/>
            </ac:spMkLst>
          </pc:spChg>
          <pc:spChg chg="add del mod">
            <ac:chgData name="Pandarasamy Arjunan" userId="f5e30e74-d283-497e-bf76-fd880089976c" providerId="ADAL" clId="{0328F4A7-07CF-4AF9-B71A-129707A51DF7}" dt="2024-01-02T10:38:52.058" v="387" actId="478"/>
            <ac:spMkLst>
              <pc:docMk/>
              <pc:sldMasterMk cId="626750661" sldId="2147483720"/>
              <pc:sldLayoutMk cId="3020835959" sldId="2147483732"/>
              <ac:spMk id="8" creationId="{0B9BF937-1868-F0FB-BE2C-ED5FD99E1717}"/>
            </ac:spMkLst>
          </pc:spChg>
          <pc:spChg chg="add mod">
            <ac:chgData name="Pandarasamy Arjunan" userId="f5e30e74-d283-497e-bf76-fd880089976c" providerId="ADAL" clId="{0328F4A7-07CF-4AF9-B71A-129707A51DF7}" dt="2024-01-02T10:38:57.507" v="389"/>
            <ac:spMkLst>
              <pc:docMk/>
              <pc:sldMasterMk cId="626750661" sldId="2147483720"/>
              <pc:sldLayoutMk cId="3020835959" sldId="2147483732"/>
              <ac:spMk id="9" creationId="{551C70ED-94CA-A642-FD1E-522A6990F33D}"/>
            </ac:spMkLst>
          </pc:spChg>
          <pc:spChg chg="add mod">
            <ac:chgData name="Pandarasamy Arjunan" userId="f5e30e74-d283-497e-bf76-fd880089976c" providerId="ADAL" clId="{0328F4A7-07CF-4AF9-B71A-129707A51DF7}" dt="2024-01-02T19:17:04.857" v="711" actId="255"/>
            <ac:spMkLst>
              <pc:docMk/>
              <pc:sldMasterMk cId="626750661" sldId="2147483720"/>
              <pc:sldLayoutMk cId="3020835959" sldId="2147483732"/>
              <ac:spMk id="10" creationId="{42F96ED0-2D4F-BDB9-F750-52D44DA83043}"/>
            </ac:spMkLst>
          </pc:spChg>
          <pc:spChg chg="add mod">
            <ac:chgData name="Pandarasamy Arjunan" userId="f5e30e74-d283-497e-bf76-fd880089976c" providerId="ADAL" clId="{0328F4A7-07CF-4AF9-B71A-129707A51DF7}" dt="2024-01-02T10:38:59.310" v="391"/>
            <ac:spMkLst>
              <pc:docMk/>
              <pc:sldMasterMk cId="626750661" sldId="2147483720"/>
              <pc:sldLayoutMk cId="3020835959" sldId="2147483732"/>
              <ac:spMk id="11" creationId="{F14EF858-2983-E647-2178-E92591E7E8FD}"/>
            </ac:spMkLst>
          </pc:spChg>
          <pc:spChg chg="add mod">
            <ac:chgData name="Pandarasamy Arjunan" userId="f5e30e74-d283-497e-bf76-fd880089976c" providerId="ADAL" clId="{0328F4A7-07CF-4AF9-B71A-129707A51DF7}" dt="2024-01-02T10:38:59.310" v="391"/>
            <ac:spMkLst>
              <pc:docMk/>
              <pc:sldMasterMk cId="626750661" sldId="2147483720"/>
              <pc:sldLayoutMk cId="3020835959" sldId="2147483732"/>
              <ac:spMk id="12" creationId="{2C483A77-9139-666A-419A-D5D0E83B91ED}"/>
            </ac:spMkLst>
          </pc:spChg>
        </pc:sldLayoutChg>
        <pc:sldLayoutChg chg="addSp delSp add del mod">
          <pc:chgData name="Pandarasamy Arjunan" userId="f5e30e74-d283-497e-bf76-fd880089976c" providerId="ADAL" clId="{0328F4A7-07CF-4AF9-B71A-129707A51DF7}" dt="2024-01-02T10:58:58.069" v="538" actId="478"/>
          <pc:sldLayoutMkLst>
            <pc:docMk/>
            <pc:sldMasterMk cId="626750661" sldId="2147483720"/>
            <pc:sldLayoutMk cId="1246540837" sldId="2147483733"/>
          </pc:sldLayoutMkLst>
          <pc:cxnChg chg="add del">
            <ac:chgData name="Pandarasamy Arjunan" userId="f5e30e74-d283-497e-bf76-fd880089976c" providerId="ADAL" clId="{0328F4A7-07CF-4AF9-B71A-129707A51DF7}" dt="2024-01-02T10:58:58.069" v="538" actId="478"/>
            <ac:cxnSpMkLst>
              <pc:docMk/>
              <pc:sldMasterMk cId="626750661" sldId="2147483720"/>
              <pc:sldLayoutMk cId="1246540837" sldId="2147483733"/>
              <ac:cxnSpMk id="9" creationId="{00000000-0000-0000-0000-000000000000}"/>
            </ac:cxnSpMkLst>
          </pc:cxnChg>
        </pc:sldLayoutChg>
      </pc:sldMasterChg>
      <pc:sldMasterChg chg="del delSldLayout">
        <pc:chgData name="Pandarasamy Arjunan" userId="f5e30e74-d283-497e-bf76-fd880089976c" providerId="ADAL" clId="{0328F4A7-07CF-4AF9-B71A-129707A51DF7}" dt="2024-01-02T10:14:05.865" v="45" actId="47"/>
        <pc:sldMasterMkLst>
          <pc:docMk/>
          <pc:sldMasterMk cId="2762047605" sldId="2147483747"/>
        </pc:sldMasterMkLst>
        <pc:sldLayoutChg chg="del">
          <pc:chgData name="Pandarasamy Arjunan" userId="f5e30e74-d283-497e-bf76-fd880089976c" providerId="ADAL" clId="{0328F4A7-07CF-4AF9-B71A-129707A51DF7}" dt="2024-01-02T10:14:05.865" v="45" actId="47"/>
          <pc:sldLayoutMkLst>
            <pc:docMk/>
            <pc:sldMasterMk cId="2762047605" sldId="2147483747"/>
            <pc:sldLayoutMk cId="1607453756" sldId="2147483748"/>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654165243" sldId="2147483749"/>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539418828" sldId="2147483750"/>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904851504" sldId="2147483751"/>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878456031" sldId="2147483752"/>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32502803" sldId="2147483753"/>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947971046" sldId="2147483754"/>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024515128" sldId="2147483755"/>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833212967" sldId="2147483756"/>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804724874" sldId="2147483757"/>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108734328" sldId="2147483758"/>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187114932" sldId="2147483759"/>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127584175" sldId="2147483760"/>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974973267" sldId="2147483761"/>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889410247" sldId="2147483762"/>
          </pc:sldLayoutMkLst>
        </pc:sldLayoutChg>
      </pc:sldMasterChg>
    </pc:docChg>
  </pc:docChgLst>
  <pc:docChgLst>
    <pc:chgData name="Pandarasamy Arjunan" userId="f5e30e74-d283-497e-bf76-fd880089976c" providerId="ADAL" clId="{04C78933-C7B3-4F4A-98A6-F035175AB316}"/>
    <pc:docChg chg="undo custSel addSld delSld modSld sldOrd">
      <pc:chgData name="Pandarasamy Arjunan" userId="f5e30e74-d283-497e-bf76-fd880089976c" providerId="ADAL" clId="{04C78933-C7B3-4F4A-98A6-F035175AB316}" dt="2024-08-14T12:03:34.331" v="1695"/>
      <pc:docMkLst>
        <pc:docMk/>
      </pc:docMkLst>
      <pc:sldChg chg="del">
        <pc:chgData name="Pandarasamy Arjunan" userId="f5e30e74-d283-497e-bf76-fd880089976c" providerId="ADAL" clId="{04C78933-C7B3-4F4A-98A6-F035175AB316}" dt="2024-08-14T10:13:28.832" v="282" actId="47"/>
        <pc:sldMkLst>
          <pc:docMk/>
          <pc:sldMk cId="2156042574" sldId="919"/>
        </pc:sldMkLst>
      </pc:sldChg>
      <pc:sldChg chg="del">
        <pc:chgData name="Pandarasamy Arjunan" userId="f5e30e74-d283-497e-bf76-fd880089976c" providerId="ADAL" clId="{04C78933-C7B3-4F4A-98A6-F035175AB316}" dt="2024-08-14T10:09:10.405" v="256" actId="47"/>
        <pc:sldMkLst>
          <pc:docMk/>
          <pc:sldMk cId="832691509" sldId="920"/>
        </pc:sldMkLst>
      </pc:sldChg>
      <pc:sldChg chg="del">
        <pc:chgData name="Pandarasamy Arjunan" userId="f5e30e74-d283-497e-bf76-fd880089976c" providerId="ADAL" clId="{04C78933-C7B3-4F4A-98A6-F035175AB316}" dt="2024-08-14T10:09:10.405" v="256" actId="47"/>
        <pc:sldMkLst>
          <pc:docMk/>
          <pc:sldMk cId="3599380595" sldId="922"/>
        </pc:sldMkLst>
      </pc:sldChg>
      <pc:sldChg chg="modSp ord modAnim">
        <pc:chgData name="Pandarasamy Arjunan" userId="f5e30e74-d283-497e-bf76-fd880089976c" providerId="ADAL" clId="{04C78933-C7B3-4F4A-98A6-F035175AB316}" dt="2024-08-14T10:13:55.144" v="315" actId="20577"/>
        <pc:sldMkLst>
          <pc:docMk/>
          <pc:sldMk cId="541986151" sldId="929"/>
        </pc:sldMkLst>
        <pc:spChg chg="mod">
          <ac:chgData name="Pandarasamy Arjunan" userId="f5e30e74-d283-497e-bf76-fd880089976c" providerId="ADAL" clId="{04C78933-C7B3-4F4A-98A6-F035175AB316}" dt="2024-08-14T10:13:55.144" v="315" actId="20577"/>
          <ac:spMkLst>
            <pc:docMk/>
            <pc:sldMk cId="541986151" sldId="929"/>
            <ac:spMk id="2" creationId="{98ACDB7B-9588-B7B4-03DE-A858C92EF7DF}"/>
          </ac:spMkLst>
        </pc:spChg>
      </pc:sldChg>
      <pc:sldChg chg="modSp mod">
        <pc:chgData name="Pandarasamy Arjunan" userId="f5e30e74-d283-497e-bf76-fd880089976c" providerId="ADAL" clId="{04C78933-C7B3-4F4A-98A6-F035175AB316}" dt="2024-08-14T09:44:19.747" v="32" actId="21"/>
        <pc:sldMkLst>
          <pc:docMk/>
          <pc:sldMk cId="838733672" sldId="1385"/>
        </pc:sldMkLst>
        <pc:spChg chg="mod">
          <ac:chgData name="Pandarasamy Arjunan" userId="f5e30e74-d283-497e-bf76-fd880089976c" providerId="ADAL" clId="{04C78933-C7B3-4F4A-98A6-F035175AB316}" dt="2024-08-14T09:44:19.747" v="32" actId="21"/>
          <ac:spMkLst>
            <pc:docMk/>
            <pc:sldMk cId="838733672" sldId="1385"/>
            <ac:spMk id="5" creationId="{62BFB357-27F2-CAB3-DB8A-349B06BE1AF8}"/>
          </ac:spMkLst>
        </pc:spChg>
      </pc:sldChg>
      <pc:sldChg chg="del">
        <pc:chgData name="Pandarasamy Arjunan" userId="f5e30e74-d283-497e-bf76-fd880089976c" providerId="ADAL" clId="{04C78933-C7B3-4F4A-98A6-F035175AB316}" dt="2024-08-14T10:09:10.405" v="256" actId="47"/>
        <pc:sldMkLst>
          <pc:docMk/>
          <pc:sldMk cId="2770189220" sldId="1388"/>
        </pc:sldMkLst>
      </pc:sldChg>
      <pc:sldChg chg="del">
        <pc:chgData name="Pandarasamy Arjunan" userId="f5e30e74-d283-497e-bf76-fd880089976c" providerId="ADAL" clId="{04C78933-C7B3-4F4A-98A6-F035175AB316}" dt="2024-08-14T10:09:10.405" v="256" actId="47"/>
        <pc:sldMkLst>
          <pc:docMk/>
          <pc:sldMk cId="3713950961" sldId="1389"/>
        </pc:sldMkLst>
      </pc:sldChg>
      <pc:sldChg chg="del">
        <pc:chgData name="Pandarasamy Arjunan" userId="f5e30e74-d283-497e-bf76-fd880089976c" providerId="ADAL" clId="{04C78933-C7B3-4F4A-98A6-F035175AB316}" dt="2024-08-14T10:09:10.405" v="256" actId="47"/>
        <pc:sldMkLst>
          <pc:docMk/>
          <pc:sldMk cId="4207757957" sldId="1390"/>
        </pc:sldMkLst>
      </pc:sldChg>
      <pc:sldChg chg="modSp mod modAnim">
        <pc:chgData name="Pandarasamy Arjunan" userId="f5e30e74-d283-497e-bf76-fd880089976c" providerId="ADAL" clId="{04C78933-C7B3-4F4A-98A6-F035175AB316}" dt="2024-08-14T10:30:55.724" v="396" actId="20577"/>
        <pc:sldMkLst>
          <pc:docMk/>
          <pc:sldMk cId="1065781427" sldId="1396"/>
        </pc:sldMkLst>
        <pc:spChg chg="mod">
          <ac:chgData name="Pandarasamy Arjunan" userId="f5e30e74-d283-497e-bf76-fd880089976c" providerId="ADAL" clId="{04C78933-C7B3-4F4A-98A6-F035175AB316}" dt="2024-08-14T10:30:55.724" v="396" actId="20577"/>
          <ac:spMkLst>
            <pc:docMk/>
            <pc:sldMk cId="1065781427" sldId="1396"/>
            <ac:spMk id="2" creationId="{98ACDB7B-9588-B7B4-03DE-A858C92EF7DF}"/>
          </ac:spMkLst>
        </pc:spChg>
      </pc:sldChg>
      <pc:sldChg chg="del">
        <pc:chgData name="Pandarasamy Arjunan" userId="f5e30e74-d283-497e-bf76-fd880089976c" providerId="ADAL" clId="{04C78933-C7B3-4F4A-98A6-F035175AB316}" dt="2024-08-14T10:13:28.297" v="281" actId="47"/>
        <pc:sldMkLst>
          <pc:docMk/>
          <pc:sldMk cId="641205127" sldId="1397"/>
        </pc:sldMkLst>
      </pc:sldChg>
      <pc:sldChg chg="modSp mod">
        <pc:chgData name="Pandarasamy Arjunan" userId="f5e30e74-d283-497e-bf76-fd880089976c" providerId="ADAL" clId="{04C78933-C7B3-4F4A-98A6-F035175AB316}" dt="2024-08-14T10:09:00.200" v="255" actId="404"/>
        <pc:sldMkLst>
          <pc:docMk/>
          <pc:sldMk cId="3624294332" sldId="1398"/>
        </pc:sldMkLst>
        <pc:spChg chg="mod">
          <ac:chgData name="Pandarasamy Arjunan" userId="f5e30e74-d283-497e-bf76-fd880089976c" providerId="ADAL" clId="{04C78933-C7B3-4F4A-98A6-F035175AB316}" dt="2024-08-14T10:09:00.200" v="255" actId="404"/>
          <ac:spMkLst>
            <pc:docMk/>
            <pc:sldMk cId="3624294332" sldId="1398"/>
            <ac:spMk id="2" creationId="{63EA1432-4E29-8F79-CE6C-C647190EE68A}"/>
          </ac:spMkLst>
        </pc:spChg>
      </pc:sldChg>
      <pc:sldChg chg="addSp delSp modSp new mod modClrScheme modShow chgLayout">
        <pc:chgData name="Pandarasamy Arjunan" userId="f5e30e74-d283-497e-bf76-fd880089976c" providerId="ADAL" clId="{04C78933-C7B3-4F4A-98A6-F035175AB316}" dt="2024-08-14T11:03:37.826" v="780" actId="729"/>
        <pc:sldMkLst>
          <pc:docMk/>
          <pc:sldMk cId="1034381221" sldId="1399"/>
        </pc:sldMkLst>
        <pc:spChg chg="del mod ord">
          <ac:chgData name="Pandarasamy Arjunan" userId="f5e30e74-d283-497e-bf76-fd880089976c" providerId="ADAL" clId="{04C78933-C7B3-4F4A-98A6-F035175AB316}" dt="2024-08-14T10:14:15.861" v="317" actId="700"/>
          <ac:spMkLst>
            <pc:docMk/>
            <pc:sldMk cId="1034381221" sldId="1399"/>
            <ac:spMk id="2" creationId="{73B5B419-4C7B-FF65-DBC6-15BF7EB138E4}"/>
          </ac:spMkLst>
        </pc:spChg>
        <pc:spChg chg="del mod ord">
          <ac:chgData name="Pandarasamy Arjunan" userId="f5e30e74-d283-497e-bf76-fd880089976c" providerId="ADAL" clId="{04C78933-C7B3-4F4A-98A6-F035175AB316}" dt="2024-08-14T10:14:15.861" v="317" actId="700"/>
          <ac:spMkLst>
            <pc:docMk/>
            <pc:sldMk cId="1034381221" sldId="1399"/>
            <ac:spMk id="3" creationId="{B52D4C64-83F3-122F-393C-681934CED969}"/>
          </ac:spMkLst>
        </pc:spChg>
        <pc:spChg chg="mod ord">
          <ac:chgData name="Pandarasamy Arjunan" userId="f5e30e74-d283-497e-bf76-fd880089976c" providerId="ADAL" clId="{04C78933-C7B3-4F4A-98A6-F035175AB316}" dt="2024-08-14T10:14:15.861" v="317" actId="700"/>
          <ac:spMkLst>
            <pc:docMk/>
            <pc:sldMk cId="1034381221" sldId="1399"/>
            <ac:spMk id="4" creationId="{E91B8314-90F4-70F8-1986-EBA2C7B90998}"/>
          </ac:spMkLst>
        </pc:spChg>
        <pc:spChg chg="mod ord">
          <ac:chgData name="Pandarasamy Arjunan" userId="f5e30e74-d283-497e-bf76-fd880089976c" providerId="ADAL" clId="{04C78933-C7B3-4F4A-98A6-F035175AB316}" dt="2024-08-14T10:14:15.861" v="317" actId="700"/>
          <ac:spMkLst>
            <pc:docMk/>
            <pc:sldMk cId="1034381221" sldId="1399"/>
            <ac:spMk id="5" creationId="{9D858D47-197B-1F46-AD6F-6B31E900E6C8}"/>
          </ac:spMkLst>
        </pc:spChg>
        <pc:spChg chg="add mod ord">
          <ac:chgData name="Pandarasamy Arjunan" userId="f5e30e74-d283-497e-bf76-fd880089976c" providerId="ADAL" clId="{04C78933-C7B3-4F4A-98A6-F035175AB316}" dt="2024-08-14T10:22:57.692" v="339" actId="20577"/>
          <ac:spMkLst>
            <pc:docMk/>
            <pc:sldMk cId="1034381221" sldId="1399"/>
            <ac:spMk id="6" creationId="{7407FCA5-392B-D27F-909E-BB61B0F775A7}"/>
          </ac:spMkLst>
        </pc:spChg>
        <pc:spChg chg="add mod ord">
          <ac:chgData name="Pandarasamy Arjunan" userId="f5e30e74-d283-497e-bf76-fd880089976c" providerId="ADAL" clId="{04C78933-C7B3-4F4A-98A6-F035175AB316}" dt="2024-08-14T10:40:43.694" v="486" actId="113"/>
          <ac:spMkLst>
            <pc:docMk/>
            <pc:sldMk cId="1034381221" sldId="1399"/>
            <ac:spMk id="7" creationId="{D744B16F-A6FC-5D16-818A-15466E978F74}"/>
          </ac:spMkLst>
        </pc:spChg>
      </pc:sldChg>
      <pc:sldChg chg="addSp delSp modSp add mod modShow">
        <pc:chgData name="Pandarasamy Arjunan" userId="f5e30e74-d283-497e-bf76-fd880089976c" providerId="ADAL" clId="{04C78933-C7B3-4F4A-98A6-F035175AB316}" dt="2024-08-14T11:03:37.826" v="780" actId="729"/>
        <pc:sldMkLst>
          <pc:docMk/>
          <pc:sldMk cId="1853650398" sldId="1400"/>
        </pc:sldMkLst>
        <pc:spChg chg="del mod">
          <ac:chgData name="Pandarasamy Arjunan" userId="f5e30e74-d283-497e-bf76-fd880089976c" providerId="ADAL" clId="{04C78933-C7B3-4F4A-98A6-F035175AB316}" dt="2024-08-14T10:42:59.427" v="489" actId="931"/>
          <ac:spMkLst>
            <pc:docMk/>
            <pc:sldMk cId="1853650398" sldId="1400"/>
            <ac:spMk id="7" creationId="{D744B16F-A6FC-5D16-818A-15466E978F74}"/>
          </ac:spMkLst>
        </pc:spChg>
        <pc:spChg chg="add mod">
          <ac:chgData name="Pandarasamy Arjunan" userId="f5e30e74-d283-497e-bf76-fd880089976c" providerId="ADAL" clId="{04C78933-C7B3-4F4A-98A6-F035175AB316}" dt="2024-08-14T10:46:18.495" v="542" actId="1076"/>
          <ac:spMkLst>
            <pc:docMk/>
            <pc:sldMk cId="1853650398" sldId="1400"/>
            <ac:spMk id="17" creationId="{C8AB86B3-4DB1-DC8F-E4EE-D8C86C463438}"/>
          </ac:spMkLst>
        </pc:spChg>
        <pc:spChg chg="add mod">
          <ac:chgData name="Pandarasamy Arjunan" userId="f5e30e74-d283-497e-bf76-fd880089976c" providerId="ADAL" clId="{04C78933-C7B3-4F4A-98A6-F035175AB316}" dt="2024-08-14T10:46:02.243" v="539" actId="1076"/>
          <ac:spMkLst>
            <pc:docMk/>
            <pc:sldMk cId="1853650398" sldId="1400"/>
            <ac:spMk id="18" creationId="{DDBF64EC-3CE7-5906-59B7-19B98A9A61ED}"/>
          </ac:spMkLst>
        </pc:spChg>
        <pc:spChg chg="add mod">
          <ac:chgData name="Pandarasamy Arjunan" userId="f5e30e74-d283-497e-bf76-fd880089976c" providerId="ADAL" clId="{04C78933-C7B3-4F4A-98A6-F035175AB316}" dt="2024-08-14T10:46:25.480" v="544" actId="255"/>
          <ac:spMkLst>
            <pc:docMk/>
            <pc:sldMk cId="1853650398" sldId="1400"/>
            <ac:spMk id="20" creationId="{0B68E6C5-8C5B-27FB-3707-E5BC13AB1DFE}"/>
          </ac:spMkLst>
        </pc:spChg>
        <pc:spChg chg="add mod">
          <ac:chgData name="Pandarasamy Arjunan" userId="f5e30e74-d283-497e-bf76-fd880089976c" providerId="ADAL" clId="{04C78933-C7B3-4F4A-98A6-F035175AB316}" dt="2024-08-14T10:46:25.480" v="544" actId="255"/>
          <ac:spMkLst>
            <pc:docMk/>
            <pc:sldMk cId="1853650398" sldId="1400"/>
            <ac:spMk id="22" creationId="{465F3ACC-EBBA-191B-1E45-20FEE280CEC8}"/>
          </ac:spMkLst>
        </pc:spChg>
        <pc:spChg chg="add mod">
          <ac:chgData name="Pandarasamy Arjunan" userId="f5e30e74-d283-497e-bf76-fd880089976c" providerId="ADAL" clId="{04C78933-C7B3-4F4A-98A6-F035175AB316}" dt="2024-08-14T10:49:50.739" v="584" actId="1076"/>
          <ac:spMkLst>
            <pc:docMk/>
            <pc:sldMk cId="1853650398" sldId="1400"/>
            <ac:spMk id="23" creationId="{2A676C1B-3AA4-4282-74AD-06DC83DEBE4A}"/>
          </ac:spMkLst>
        </pc:spChg>
        <pc:spChg chg="add del mod">
          <ac:chgData name="Pandarasamy Arjunan" userId="f5e30e74-d283-497e-bf76-fd880089976c" providerId="ADAL" clId="{04C78933-C7B3-4F4A-98A6-F035175AB316}" dt="2024-08-14T10:48:59.831" v="571" actId="478"/>
          <ac:spMkLst>
            <pc:docMk/>
            <pc:sldMk cId="1853650398" sldId="1400"/>
            <ac:spMk id="25" creationId="{28FA2488-02F3-8F8F-93BC-5B70DFD23953}"/>
          </ac:spMkLst>
        </pc:spChg>
        <pc:spChg chg="add mod">
          <ac:chgData name="Pandarasamy Arjunan" userId="f5e30e74-d283-497e-bf76-fd880089976c" providerId="ADAL" clId="{04C78933-C7B3-4F4A-98A6-F035175AB316}" dt="2024-08-14T10:49:32.598" v="580" actId="14100"/>
          <ac:spMkLst>
            <pc:docMk/>
            <pc:sldMk cId="1853650398" sldId="1400"/>
            <ac:spMk id="27" creationId="{4A151ECF-9742-7D8B-A1D0-E813A9FBB3C1}"/>
          </ac:spMkLst>
        </pc:spChg>
        <pc:graphicFrameChg chg="add del mod modGraphic">
          <ac:chgData name="Pandarasamy Arjunan" userId="f5e30e74-d283-497e-bf76-fd880089976c" providerId="ADAL" clId="{04C78933-C7B3-4F4A-98A6-F035175AB316}" dt="2024-08-14T10:52:50.822" v="648" actId="478"/>
          <ac:graphicFrameMkLst>
            <pc:docMk/>
            <pc:sldMk cId="1853650398" sldId="1400"/>
            <ac:graphicFrameMk id="28" creationId="{2F02EAD4-72CA-A42C-5A5D-55AF65DACCEF}"/>
          </ac:graphicFrameMkLst>
        </pc:graphicFrameChg>
        <pc:picChg chg="add del mod">
          <ac:chgData name="Pandarasamy Arjunan" userId="f5e30e74-d283-497e-bf76-fd880089976c" providerId="ADAL" clId="{04C78933-C7B3-4F4A-98A6-F035175AB316}" dt="2024-08-14T10:48:54.916" v="569" actId="478"/>
          <ac:picMkLst>
            <pc:docMk/>
            <pc:sldMk cId="1853650398" sldId="1400"/>
            <ac:picMk id="3" creationId="{66B5B8DA-E719-919F-4364-959A05D6F1CE}"/>
          </ac:picMkLst>
        </pc:picChg>
        <pc:picChg chg="add mod">
          <ac:chgData name="Pandarasamy Arjunan" userId="f5e30e74-d283-497e-bf76-fd880089976c" providerId="ADAL" clId="{04C78933-C7B3-4F4A-98A6-F035175AB316}" dt="2024-08-14T10:45:22.816" v="533" actId="207"/>
          <ac:picMkLst>
            <pc:docMk/>
            <pc:sldMk cId="1853650398" sldId="1400"/>
            <ac:picMk id="9" creationId="{7146DD3D-47F2-C442-3D39-A0A179405668}"/>
          </ac:picMkLst>
        </pc:picChg>
        <pc:picChg chg="add del mod">
          <ac:chgData name="Pandarasamy Arjunan" userId="f5e30e74-d283-497e-bf76-fd880089976c" providerId="ADAL" clId="{04C78933-C7B3-4F4A-98A6-F035175AB316}" dt="2024-08-14T10:46:32.173" v="545" actId="478"/>
          <ac:picMkLst>
            <pc:docMk/>
            <pc:sldMk cId="1853650398" sldId="1400"/>
            <ac:picMk id="11" creationId="{0C05ED66-8418-8885-4E92-7A774EC26713}"/>
          </ac:picMkLst>
        </pc:picChg>
        <pc:picChg chg="add del mod">
          <ac:chgData name="Pandarasamy Arjunan" userId="f5e30e74-d283-497e-bf76-fd880089976c" providerId="ADAL" clId="{04C78933-C7B3-4F4A-98A6-F035175AB316}" dt="2024-08-14T10:46:32.837" v="546" actId="478"/>
          <ac:picMkLst>
            <pc:docMk/>
            <pc:sldMk cId="1853650398" sldId="1400"/>
            <ac:picMk id="13" creationId="{7275B6FB-144F-8AC4-C0D4-A9AB157B5CD2}"/>
          </ac:picMkLst>
        </pc:picChg>
        <pc:picChg chg="add mod">
          <ac:chgData name="Pandarasamy Arjunan" userId="f5e30e74-d283-497e-bf76-fd880089976c" providerId="ADAL" clId="{04C78933-C7B3-4F4A-98A6-F035175AB316}" dt="2024-08-14T10:45:31.416" v="534" actId="207"/>
          <ac:picMkLst>
            <pc:docMk/>
            <pc:sldMk cId="1853650398" sldId="1400"/>
            <ac:picMk id="15" creationId="{FFC19597-08E3-7084-807E-80B5BD0BA6F2}"/>
          </ac:picMkLst>
        </pc:picChg>
        <pc:picChg chg="add mod">
          <ac:chgData name="Pandarasamy Arjunan" userId="f5e30e74-d283-497e-bf76-fd880089976c" providerId="ADAL" clId="{04C78933-C7B3-4F4A-98A6-F035175AB316}" dt="2024-08-14T10:49:37.722" v="582" actId="1076"/>
          <ac:picMkLst>
            <pc:docMk/>
            <pc:sldMk cId="1853650398" sldId="1400"/>
            <ac:picMk id="1026" creationId="{F1D4DDEB-3CF9-E206-4A15-67E15C14B147}"/>
          </ac:picMkLst>
        </pc:picChg>
      </pc:sldChg>
      <pc:sldChg chg="addSp delSp modSp add mod delAnim modAnim">
        <pc:chgData name="Pandarasamy Arjunan" userId="f5e30e74-d283-497e-bf76-fd880089976c" providerId="ADAL" clId="{04C78933-C7B3-4F4A-98A6-F035175AB316}" dt="2024-08-14T11:05:14.871" v="797" actId="20577"/>
        <pc:sldMkLst>
          <pc:docMk/>
          <pc:sldMk cId="3598085830" sldId="1401"/>
        </pc:sldMkLst>
        <pc:spChg chg="add mod">
          <ac:chgData name="Pandarasamy Arjunan" userId="f5e30e74-d283-497e-bf76-fd880089976c" providerId="ADAL" clId="{04C78933-C7B3-4F4A-98A6-F035175AB316}" dt="2024-08-14T10:53:05.557" v="651" actId="1076"/>
          <ac:spMkLst>
            <pc:docMk/>
            <pc:sldMk cId="3598085830" sldId="1401"/>
            <ac:spMk id="3" creationId="{87530CA4-250F-DFB7-57D9-20F3F954CF1D}"/>
          </ac:spMkLst>
        </pc:spChg>
        <pc:spChg chg="add mod">
          <ac:chgData name="Pandarasamy Arjunan" userId="f5e30e74-d283-497e-bf76-fd880089976c" providerId="ADAL" clId="{04C78933-C7B3-4F4A-98A6-F035175AB316}" dt="2024-08-14T11:03:24.644" v="779" actId="1036"/>
          <ac:spMkLst>
            <pc:docMk/>
            <pc:sldMk cId="3598085830" sldId="1401"/>
            <ac:spMk id="7" creationId="{17BFE37C-782C-B6DA-8568-6689D19A3E64}"/>
          </ac:spMkLst>
        </pc:spChg>
        <pc:spChg chg="add del mod">
          <ac:chgData name="Pandarasamy Arjunan" userId="f5e30e74-d283-497e-bf76-fd880089976c" providerId="ADAL" clId="{04C78933-C7B3-4F4A-98A6-F035175AB316}" dt="2024-08-14T11:04:59.987" v="793" actId="478"/>
          <ac:spMkLst>
            <pc:docMk/>
            <pc:sldMk cId="3598085830" sldId="1401"/>
            <ac:spMk id="8" creationId="{7A951725-8814-3D97-AABC-9D22788A3810}"/>
          </ac:spMkLst>
        </pc:spChg>
        <pc:spChg chg="add del mod">
          <ac:chgData name="Pandarasamy Arjunan" userId="f5e30e74-d283-497e-bf76-fd880089976c" providerId="ADAL" clId="{04C78933-C7B3-4F4A-98A6-F035175AB316}" dt="2024-08-14T11:04:53.075" v="790" actId="478"/>
          <ac:spMkLst>
            <pc:docMk/>
            <pc:sldMk cId="3598085830" sldId="1401"/>
            <ac:spMk id="12" creationId="{CF97CD49-7C3C-E3C3-0DAF-CAAC8FFCD337}"/>
          </ac:spMkLst>
        </pc:spChg>
        <pc:spChg chg="add del mod">
          <ac:chgData name="Pandarasamy Arjunan" userId="f5e30e74-d283-497e-bf76-fd880089976c" providerId="ADAL" clId="{04C78933-C7B3-4F4A-98A6-F035175AB316}" dt="2024-08-14T10:56:34.409" v="692" actId="478"/>
          <ac:spMkLst>
            <pc:docMk/>
            <pc:sldMk cId="3598085830" sldId="1401"/>
            <ac:spMk id="16" creationId="{ACA0D667-80DD-105F-90D5-7B3AC345BB8D}"/>
          </ac:spMkLst>
        </pc:spChg>
        <pc:spChg chg="del">
          <ac:chgData name="Pandarasamy Arjunan" userId="f5e30e74-d283-497e-bf76-fd880089976c" providerId="ADAL" clId="{04C78933-C7B3-4F4A-98A6-F035175AB316}" dt="2024-08-14T10:51:15.124" v="625" actId="478"/>
          <ac:spMkLst>
            <pc:docMk/>
            <pc:sldMk cId="3598085830" sldId="1401"/>
            <ac:spMk id="17" creationId="{C8AB86B3-4DB1-DC8F-E4EE-D8C86C463438}"/>
          </ac:spMkLst>
        </pc:spChg>
        <pc:spChg chg="del">
          <ac:chgData name="Pandarasamy Arjunan" userId="f5e30e74-d283-497e-bf76-fd880089976c" providerId="ADAL" clId="{04C78933-C7B3-4F4A-98A6-F035175AB316}" dt="2024-08-14T10:51:24.472" v="629" actId="478"/>
          <ac:spMkLst>
            <pc:docMk/>
            <pc:sldMk cId="3598085830" sldId="1401"/>
            <ac:spMk id="18" creationId="{DDBF64EC-3CE7-5906-59B7-19B98A9A61ED}"/>
          </ac:spMkLst>
        </pc:spChg>
        <pc:spChg chg="del">
          <ac:chgData name="Pandarasamy Arjunan" userId="f5e30e74-d283-497e-bf76-fd880089976c" providerId="ADAL" clId="{04C78933-C7B3-4F4A-98A6-F035175AB316}" dt="2024-08-14T10:51:11.100" v="623" actId="478"/>
          <ac:spMkLst>
            <pc:docMk/>
            <pc:sldMk cId="3598085830" sldId="1401"/>
            <ac:spMk id="20" creationId="{0B68E6C5-8C5B-27FB-3707-E5BC13AB1DFE}"/>
          </ac:spMkLst>
        </pc:spChg>
        <pc:spChg chg="del">
          <ac:chgData name="Pandarasamy Arjunan" userId="f5e30e74-d283-497e-bf76-fd880089976c" providerId="ADAL" clId="{04C78933-C7B3-4F4A-98A6-F035175AB316}" dt="2024-08-14T10:51:06.678" v="621" actId="478"/>
          <ac:spMkLst>
            <pc:docMk/>
            <pc:sldMk cId="3598085830" sldId="1401"/>
            <ac:spMk id="22" creationId="{465F3ACC-EBBA-191B-1E45-20FEE280CEC8}"/>
          </ac:spMkLst>
        </pc:spChg>
        <pc:spChg chg="del mod">
          <ac:chgData name="Pandarasamy Arjunan" userId="f5e30e74-d283-497e-bf76-fd880089976c" providerId="ADAL" clId="{04C78933-C7B3-4F4A-98A6-F035175AB316}" dt="2024-08-14T10:51:26.194" v="631" actId="478"/>
          <ac:spMkLst>
            <pc:docMk/>
            <pc:sldMk cId="3598085830" sldId="1401"/>
            <ac:spMk id="23" creationId="{2A676C1B-3AA4-4282-74AD-06DC83DEBE4A}"/>
          </ac:spMkLst>
        </pc:spChg>
        <pc:spChg chg="add del mod">
          <ac:chgData name="Pandarasamy Arjunan" userId="f5e30e74-d283-497e-bf76-fd880089976c" providerId="ADAL" clId="{04C78933-C7B3-4F4A-98A6-F035175AB316}" dt="2024-08-14T11:04:54.613" v="791" actId="478"/>
          <ac:spMkLst>
            <pc:docMk/>
            <pc:sldMk cId="3598085830" sldId="1401"/>
            <ac:spMk id="24" creationId="{220EF1D3-159F-DD42-69A6-F9CB46E7A573}"/>
          </ac:spMkLst>
        </pc:spChg>
        <pc:spChg chg="del">
          <ac:chgData name="Pandarasamy Arjunan" userId="f5e30e74-d283-497e-bf76-fd880089976c" providerId="ADAL" clId="{04C78933-C7B3-4F4A-98A6-F035175AB316}" dt="2024-08-14T10:51:28.267" v="633" actId="478"/>
          <ac:spMkLst>
            <pc:docMk/>
            <pc:sldMk cId="3598085830" sldId="1401"/>
            <ac:spMk id="27" creationId="{4A151ECF-9742-7D8B-A1D0-E813A9FBB3C1}"/>
          </ac:spMkLst>
        </pc:spChg>
        <pc:graphicFrameChg chg="mod">
          <ac:chgData name="Pandarasamy Arjunan" userId="f5e30e74-d283-497e-bf76-fd880089976c" providerId="ADAL" clId="{04C78933-C7B3-4F4A-98A6-F035175AB316}" dt="2024-08-14T11:05:14.871" v="797" actId="20577"/>
          <ac:graphicFrameMkLst>
            <pc:docMk/>
            <pc:sldMk cId="3598085830" sldId="1401"/>
            <ac:graphicFrameMk id="28" creationId="{2F02EAD4-72CA-A42C-5A5D-55AF65DACCEF}"/>
          </ac:graphicFrameMkLst>
        </pc:graphicFrameChg>
        <pc:picChg chg="add mod">
          <ac:chgData name="Pandarasamy Arjunan" userId="f5e30e74-d283-497e-bf76-fd880089976c" providerId="ADAL" clId="{04C78933-C7B3-4F4A-98A6-F035175AB316}" dt="2024-08-14T10:52:55.394" v="649"/>
          <ac:picMkLst>
            <pc:docMk/>
            <pc:sldMk cId="3598085830" sldId="1401"/>
            <ac:picMk id="2" creationId="{5DA1F581-06CF-D24D-32CF-BF8A720473A1}"/>
          </ac:picMkLst>
        </pc:picChg>
        <pc:picChg chg="del">
          <ac:chgData name="Pandarasamy Arjunan" userId="f5e30e74-d283-497e-bf76-fd880089976c" providerId="ADAL" clId="{04C78933-C7B3-4F4A-98A6-F035175AB316}" dt="2024-08-14T10:51:14.089" v="624" actId="478"/>
          <ac:picMkLst>
            <pc:docMk/>
            <pc:sldMk cId="3598085830" sldId="1401"/>
            <ac:picMk id="9" creationId="{7146DD3D-47F2-C442-3D39-A0A179405668}"/>
          </ac:picMkLst>
        </pc:picChg>
        <pc:picChg chg="add mod">
          <ac:chgData name="Pandarasamy Arjunan" userId="f5e30e74-d283-497e-bf76-fd880089976c" providerId="ADAL" clId="{04C78933-C7B3-4F4A-98A6-F035175AB316}" dt="2024-08-14T11:03:24.644" v="779" actId="1036"/>
          <ac:picMkLst>
            <pc:docMk/>
            <pc:sldMk cId="3598085830" sldId="1401"/>
            <ac:picMk id="10" creationId="{0D27F266-D437-19BD-D874-5A0EC2951D95}"/>
          </ac:picMkLst>
        </pc:picChg>
        <pc:picChg chg="add del mod">
          <ac:chgData name="Pandarasamy Arjunan" userId="f5e30e74-d283-497e-bf76-fd880089976c" providerId="ADAL" clId="{04C78933-C7B3-4F4A-98A6-F035175AB316}" dt="2024-08-14T11:05:12.034" v="796" actId="478"/>
          <ac:picMkLst>
            <pc:docMk/>
            <pc:sldMk cId="3598085830" sldId="1401"/>
            <ac:picMk id="11" creationId="{6870C1F7-4B9C-1E09-152E-FF77D63C360A}"/>
          </ac:picMkLst>
        </pc:picChg>
        <pc:picChg chg="del">
          <ac:chgData name="Pandarasamy Arjunan" userId="f5e30e74-d283-497e-bf76-fd880089976c" providerId="ADAL" clId="{04C78933-C7B3-4F4A-98A6-F035175AB316}" dt="2024-08-14T10:51:22.735" v="628" actId="478"/>
          <ac:picMkLst>
            <pc:docMk/>
            <pc:sldMk cId="3598085830" sldId="1401"/>
            <ac:picMk id="15" creationId="{FFC19597-08E3-7084-807E-80B5BD0BA6F2}"/>
          </ac:picMkLst>
        </pc:picChg>
        <pc:picChg chg="del">
          <ac:chgData name="Pandarasamy Arjunan" userId="f5e30e74-d283-497e-bf76-fd880089976c" providerId="ADAL" clId="{04C78933-C7B3-4F4A-98A6-F035175AB316}" dt="2024-08-14T10:51:26.852" v="632" actId="478"/>
          <ac:picMkLst>
            <pc:docMk/>
            <pc:sldMk cId="3598085830" sldId="1401"/>
            <ac:picMk id="1026" creationId="{F1D4DDEB-3CF9-E206-4A15-67E15C14B147}"/>
          </ac:picMkLst>
        </pc:picChg>
        <pc:cxnChg chg="add del mod">
          <ac:chgData name="Pandarasamy Arjunan" userId="f5e30e74-d283-497e-bf76-fd880089976c" providerId="ADAL" clId="{04C78933-C7B3-4F4A-98A6-F035175AB316}" dt="2024-08-14T11:04:56.121" v="792" actId="478"/>
          <ac:cxnSpMkLst>
            <pc:docMk/>
            <pc:sldMk cId="3598085830" sldId="1401"/>
            <ac:cxnSpMk id="14" creationId="{AFA156FC-2844-21CE-A2AD-EDE6BE038B1F}"/>
          </ac:cxnSpMkLst>
        </pc:cxnChg>
      </pc:sldChg>
      <pc:sldChg chg="delSp add mod delAnim">
        <pc:chgData name="Pandarasamy Arjunan" userId="f5e30e74-d283-497e-bf76-fd880089976c" providerId="ADAL" clId="{04C78933-C7B3-4F4A-98A6-F035175AB316}" dt="2024-08-14T11:05:26.851" v="800" actId="478"/>
        <pc:sldMkLst>
          <pc:docMk/>
          <pc:sldMk cId="2554210473" sldId="1402"/>
        </pc:sldMkLst>
        <pc:spChg chg="del">
          <ac:chgData name="Pandarasamy Arjunan" userId="f5e30e74-d283-497e-bf76-fd880089976c" providerId="ADAL" clId="{04C78933-C7B3-4F4A-98A6-F035175AB316}" dt="2024-08-14T11:05:25.301" v="799" actId="478"/>
          <ac:spMkLst>
            <pc:docMk/>
            <pc:sldMk cId="2554210473" sldId="1402"/>
            <ac:spMk id="12" creationId="{CF97CD49-7C3C-E3C3-0DAF-CAAC8FFCD337}"/>
          </ac:spMkLst>
        </pc:spChg>
        <pc:spChg chg="del">
          <ac:chgData name="Pandarasamy Arjunan" userId="f5e30e74-d283-497e-bf76-fd880089976c" providerId="ADAL" clId="{04C78933-C7B3-4F4A-98A6-F035175AB316}" dt="2024-08-14T11:05:23.274" v="798" actId="478"/>
          <ac:spMkLst>
            <pc:docMk/>
            <pc:sldMk cId="2554210473" sldId="1402"/>
            <ac:spMk id="24" creationId="{220EF1D3-159F-DD42-69A6-F9CB46E7A573}"/>
          </ac:spMkLst>
        </pc:spChg>
        <pc:cxnChg chg="del">
          <ac:chgData name="Pandarasamy Arjunan" userId="f5e30e74-d283-497e-bf76-fd880089976c" providerId="ADAL" clId="{04C78933-C7B3-4F4A-98A6-F035175AB316}" dt="2024-08-14T11:05:26.851" v="800" actId="478"/>
          <ac:cxnSpMkLst>
            <pc:docMk/>
            <pc:sldMk cId="2554210473" sldId="1402"/>
            <ac:cxnSpMk id="14" creationId="{AFA156FC-2844-21CE-A2AD-EDE6BE038B1F}"/>
          </ac:cxnSpMkLst>
        </pc:cxnChg>
      </pc:sldChg>
      <pc:sldChg chg="add modAnim">
        <pc:chgData name="Pandarasamy Arjunan" userId="f5e30e74-d283-497e-bf76-fd880089976c" providerId="ADAL" clId="{04C78933-C7B3-4F4A-98A6-F035175AB316}" dt="2024-08-14T11:06:04.099" v="801"/>
        <pc:sldMkLst>
          <pc:docMk/>
          <pc:sldMk cId="3663006104" sldId="1403"/>
        </pc:sldMkLst>
      </pc:sldChg>
      <pc:sldChg chg="addSp delSp modSp add mod delAnim chgLayout">
        <pc:chgData name="Pandarasamy Arjunan" userId="f5e30e74-d283-497e-bf76-fd880089976c" providerId="ADAL" clId="{04C78933-C7B3-4F4A-98A6-F035175AB316}" dt="2024-08-14T11:19:54.010" v="995" actId="20577"/>
        <pc:sldMkLst>
          <pc:docMk/>
          <pc:sldMk cId="2524319117" sldId="1404"/>
        </pc:sldMkLst>
        <pc:spChg chg="mod ord">
          <ac:chgData name="Pandarasamy Arjunan" userId="f5e30e74-d283-497e-bf76-fd880089976c" providerId="ADAL" clId="{04C78933-C7B3-4F4A-98A6-F035175AB316}" dt="2024-08-14T11:10:50.186" v="832" actId="700"/>
          <ac:spMkLst>
            <pc:docMk/>
            <pc:sldMk cId="2524319117" sldId="1404"/>
            <ac:spMk id="4" creationId="{E91B8314-90F4-70F8-1986-EBA2C7B90998}"/>
          </ac:spMkLst>
        </pc:spChg>
        <pc:spChg chg="mod ord">
          <ac:chgData name="Pandarasamy Arjunan" userId="f5e30e74-d283-497e-bf76-fd880089976c" providerId="ADAL" clId="{04C78933-C7B3-4F4A-98A6-F035175AB316}" dt="2024-08-14T11:10:50.186" v="832" actId="700"/>
          <ac:spMkLst>
            <pc:docMk/>
            <pc:sldMk cId="2524319117" sldId="1404"/>
            <ac:spMk id="5" creationId="{9D858D47-197B-1F46-AD6F-6B31E900E6C8}"/>
          </ac:spMkLst>
        </pc:spChg>
        <pc:spChg chg="mod ord">
          <ac:chgData name="Pandarasamy Arjunan" userId="f5e30e74-d283-497e-bf76-fd880089976c" providerId="ADAL" clId="{04C78933-C7B3-4F4A-98A6-F035175AB316}" dt="2024-08-14T11:19:54.010" v="995" actId="20577"/>
          <ac:spMkLst>
            <pc:docMk/>
            <pc:sldMk cId="2524319117" sldId="1404"/>
            <ac:spMk id="6" creationId="{7407FCA5-392B-D27F-909E-BB61B0F775A7}"/>
          </ac:spMkLst>
        </pc:spChg>
        <pc:spChg chg="del">
          <ac:chgData name="Pandarasamy Arjunan" userId="f5e30e74-d283-497e-bf76-fd880089976c" providerId="ADAL" clId="{04C78933-C7B3-4F4A-98A6-F035175AB316}" dt="2024-08-14T11:06:55.553" v="805" actId="478"/>
          <ac:spMkLst>
            <pc:docMk/>
            <pc:sldMk cId="2524319117" sldId="1404"/>
            <ac:spMk id="7" creationId="{17BFE37C-782C-B6DA-8568-6689D19A3E64}"/>
          </ac:spMkLst>
        </pc:spChg>
        <pc:spChg chg="del">
          <ac:chgData name="Pandarasamy Arjunan" userId="f5e30e74-d283-497e-bf76-fd880089976c" providerId="ADAL" clId="{04C78933-C7B3-4F4A-98A6-F035175AB316}" dt="2024-08-14T11:06:49.476" v="803" actId="478"/>
          <ac:spMkLst>
            <pc:docMk/>
            <pc:sldMk cId="2524319117" sldId="1404"/>
            <ac:spMk id="8" creationId="{7A951725-8814-3D97-AABC-9D22788A3810}"/>
          </ac:spMkLst>
        </pc:spChg>
        <pc:spChg chg="add del mod ord">
          <ac:chgData name="Pandarasamy Arjunan" userId="f5e30e74-d283-497e-bf76-fd880089976c" providerId="ADAL" clId="{04C78933-C7B3-4F4A-98A6-F035175AB316}" dt="2024-08-14T11:19:39.275" v="972" actId="478"/>
          <ac:spMkLst>
            <pc:docMk/>
            <pc:sldMk cId="2524319117" sldId="1404"/>
            <ac:spMk id="9" creationId="{84ABA323-DF94-8A8C-11EC-4A18CF111AE3}"/>
          </ac:spMkLst>
        </pc:spChg>
        <pc:spChg chg="del">
          <ac:chgData name="Pandarasamy Arjunan" userId="f5e30e74-d283-497e-bf76-fd880089976c" providerId="ADAL" clId="{04C78933-C7B3-4F4A-98A6-F035175AB316}" dt="2024-08-14T11:06:49.476" v="803" actId="478"/>
          <ac:spMkLst>
            <pc:docMk/>
            <pc:sldMk cId="2524319117" sldId="1404"/>
            <ac:spMk id="12" creationId="{CF97CD49-7C3C-E3C3-0DAF-CAAC8FFCD337}"/>
          </ac:spMkLst>
        </pc:spChg>
        <pc:spChg chg="del">
          <ac:chgData name="Pandarasamy Arjunan" userId="f5e30e74-d283-497e-bf76-fd880089976c" providerId="ADAL" clId="{04C78933-C7B3-4F4A-98A6-F035175AB316}" dt="2024-08-14T11:06:49.476" v="803" actId="478"/>
          <ac:spMkLst>
            <pc:docMk/>
            <pc:sldMk cId="2524319117" sldId="1404"/>
            <ac:spMk id="24" creationId="{220EF1D3-159F-DD42-69A6-F9CB46E7A573}"/>
          </ac:spMkLst>
        </pc:spChg>
        <pc:graphicFrameChg chg="del">
          <ac:chgData name="Pandarasamy Arjunan" userId="f5e30e74-d283-497e-bf76-fd880089976c" providerId="ADAL" clId="{04C78933-C7B3-4F4A-98A6-F035175AB316}" dt="2024-08-14T11:06:52.251" v="804" actId="478"/>
          <ac:graphicFrameMkLst>
            <pc:docMk/>
            <pc:sldMk cId="2524319117" sldId="1404"/>
            <ac:graphicFrameMk id="28" creationId="{2F02EAD4-72CA-A42C-5A5D-55AF65DACCEF}"/>
          </ac:graphicFrameMkLst>
        </pc:graphicFrameChg>
        <pc:picChg chg="add del mod">
          <ac:chgData name="Pandarasamy Arjunan" userId="f5e30e74-d283-497e-bf76-fd880089976c" providerId="ADAL" clId="{04C78933-C7B3-4F4A-98A6-F035175AB316}" dt="2024-08-14T11:09:57.318" v="827" actId="478"/>
          <ac:picMkLst>
            <pc:docMk/>
            <pc:sldMk cId="2524319117" sldId="1404"/>
            <ac:picMk id="3" creationId="{B0469B3F-8C04-FC3A-76DF-A36CFB9A3652}"/>
          </ac:picMkLst>
        </pc:picChg>
        <pc:picChg chg="del">
          <ac:chgData name="Pandarasamy Arjunan" userId="f5e30e74-d283-497e-bf76-fd880089976c" providerId="ADAL" clId="{04C78933-C7B3-4F4A-98A6-F035175AB316}" dt="2024-08-14T11:06:49.476" v="803" actId="478"/>
          <ac:picMkLst>
            <pc:docMk/>
            <pc:sldMk cId="2524319117" sldId="1404"/>
            <ac:picMk id="10" creationId="{0D27F266-D437-19BD-D874-5A0EC2951D95}"/>
          </ac:picMkLst>
        </pc:picChg>
        <pc:picChg chg="del">
          <ac:chgData name="Pandarasamy Arjunan" userId="f5e30e74-d283-497e-bf76-fd880089976c" providerId="ADAL" clId="{04C78933-C7B3-4F4A-98A6-F035175AB316}" dt="2024-08-14T11:06:49.476" v="803" actId="478"/>
          <ac:picMkLst>
            <pc:docMk/>
            <pc:sldMk cId="2524319117" sldId="1404"/>
            <ac:picMk id="11" creationId="{6870C1F7-4B9C-1E09-152E-FF77D63C360A}"/>
          </ac:picMkLst>
        </pc:picChg>
        <pc:picChg chg="add">
          <ac:chgData name="Pandarasamy Arjunan" userId="f5e30e74-d283-497e-bf76-fd880089976c" providerId="ADAL" clId="{04C78933-C7B3-4F4A-98A6-F035175AB316}" dt="2024-08-14T11:09:55.165" v="826"/>
          <ac:picMkLst>
            <pc:docMk/>
            <pc:sldMk cId="2524319117" sldId="1404"/>
            <ac:picMk id="3074" creationId="{B22DE352-A288-3D69-0121-98E57A1604F8}"/>
          </ac:picMkLst>
        </pc:picChg>
        <pc:picChg chg="add mod">
          <ac:chgData name="Pandarasamy Arjunan" userId="f5e30e74-d283-497e-bf76-fd880089976c" providerId="ADAL" clId="{04C78933-C7B3-4F4A-98A6-F035175AB316}" dt="2024-08-14T11:13:28.613" v="910" actId="14100"/>
          <ac:picMkLst>
            <pc:docMk/>
            <pc:sldMk cId="2524319117" sldId="1404"/>
            <ac:picMk id="3076" creationId="{BDFA8E47-29C4-2D01-A31B-6B7F6E82AFD7}"/>
          </ac:picMkLst>
        </pc:picChg>
        <pc:cxnChg chg="del">
          <ac:chgData name="Pandarasamy Arjunan" userId="f5e30e74-d283-497e-bf76-fd880089976c" providerId="ADAL" clId="{04C78933-C7B3-4F4A-98A6-F035175AB316}" dt="2024-08-14T11:06:49.476" v="803" actId="478"/>
          <ac:cxnSpMkLst>
            <pc:docMk/>
            <pc:sldMk cId="2524319117" sldId="1404"/>
            <ac:cxnSpMk id="14" creationId="{AFA156FC-2844-21CE-A2AD-EDE6BE038B1F}"/>
          </ac:cxnSpMkLst>
        </pc:cxnChg>
      </pc:sldChg>
      <pc:sldChg chg="add del">
        <pc:chgData name="Pandarasamy Arjunan" userId="f5e30e74-d283-497e-bf76-fd880089976c" providerId="ADAL" clId="{04C78933-C7B3-4F4A-98A6-F035175AB316}" dt="2024-08-14T11:19:33.821" v="971" actId="47"/>
        <pc:sldMkLst>
          <pc:docMk/>
          <pc:sldMk cId="1989364540" sldId="1405"/>
        </pc:sldMkLst>
      </pc:sldChg>
      <pc:sldChg chg="delSp modSp add del mod">
        <pc:chgData name="Pandarasamy Arjunan" userId="f5e30e74-d283-497e-bf76-fd880089976c" providerId="ADAL" clId="{04C78933-C7B3-4F4A-98A6-F035175AB316}" dt="2024-08-14T11:19:04.712" v="965" actId="47"/>
        <pc:sldMkLst>
          <pc:docMk/>
          <pc:sldMk cId="1322144111" sldId="1406"/>
        </pc:sldMkLst>
        <pc:spChg chg="mod">
          <ac:chgData name="Pandarasamy Arjunan" userId="f5e30e74-d283-497e-bf76-fd880089976c" providerId="ADAL" clId="{04C78933-C7B3-4F4A-98A6-F035175AB316}" dt="2024-08-14T11:14:06.326" v="918" actId="1076"/>
          <ac:spMkLst>
            <pc:docMk/>
            <pc:sldMk cId="1322144111" sldId="1406"/>
            <ac:spMk id="6" creationId="{7407FCA5-392B-D27F-909E-BB61B0F775A7}"/>
          </ac:spMkLst>
        </pc:spChg>
        <pc:spChg chg="mod">
          <ac:chgData name="Pandarasamy Arjunan" userId="f5e30e74-d283-497e-bf76-fd880089976c" providerId="ADAL" clId="{04C78933-C7B3-4F4A-98A6-F035175AB316}" dt="2024-08-14T11:14:23.919" v="924" actId="113"/>
          <ac:spMkLst>
            <pc:docMk/>
            <pc:sldMk cId="1322144111" sldId="1406"/>
            <ac:spMk id="9" creationId="{84ABA323-DF94-8A8C-11EC-4A18CF111AE3}"/>
          </ac:spMkLst>
        </pc:spChg>
        <pc:picChg chg="del mod">
          <ac:chgData name="Pandarasamy Arjunan" userId="f5e30e74-d283-497e-bf76-fd880089976c" providerId="ADAL" clId="{04C78933-C7B3-4F4A-98A6-F035175AB316}" dt="2024-08-14T11:14:09.336" v="919" actId="478"/>
          <ac:picMkLst>
            <pc:docMk/>
            <pc:sldMk cId="1322144111" sldId="1406"/>
            <ac:picMk id="3076" creationId="{BDFA8E47-29C4-2D01-A31B-6B7F6E82AFD7}"/>
          </ac:picMkLst>
        </pc:picChg>
      </pc:sldChg>
      <pc:sldChg chg="add del">
        <pc:chgData name="Pandarasamy Arjunan" userId="f5e30e74-d283-497e-bf76-fd880089976c" providerId="ADAL" clId="{04C78933-C7B3-4F4A-98A6-F035175AB316}" dt="2024-08-14T11:19:04.712" v="965" actId="47"/>
        <pc:sldMkLst>
          <pc:docMk/>
          <pc:sldMk cId="2858767242" sldId="1407"/>
        </pc:sldMkLst>
      </pc:sldChg>
      <pc:sldChg chg="addSp delSp modSp add del mod">
        <pc:chgData name="Pandarasamy Arjunan" userId="f5e30e74-d283-497e-bf76-fd880089976c" providerId="ADAL" clId="{04C78933-C7B3-4F4A-98A6-F035175AB316}" dt="2024-08-14T11:22:28.883" v="996" actId="47"/>
        <pc:sldMkLst>
          <pc:docMk/>
          <pc:sldMk cId="2920198896" sldId="1408"/>
        </pc:sldMkLst>
        <pc:spChg chg="mod">
          <ac:chgData name="Pandarasamy Arjunan" userId="f5e30e74-d283-497e-bf76-fd880089976c" providerId="ADAL" clId="{04C78933-C7B3-4F4A-98A6-F035175AB316}" dt="2024-08-14T11:17:43.185" v="940" actId="20577"/>
          <ac:spMkLst>
            <pc:docMk/>
            <pc:sldMk cId="2920198896" sldId="1408"/>
            <ac:spMk id="6" creationId="{7407FCA5-392B-D27F-909E-BB61B0F775A7}"/>
          </ac:spMkLst>
        </pc:spChg>
        <pc:picChg chg="del">
          <ac:chgData name="Pandarasamy Arjunan" userId="f5e30e74-d283-497e-bf76-fd880089976c" providerId="ADAL" clId="{04C78933-C7B3-4F4A-98A6-F035175AB316}" dt="2024-08-14T11:17:26.576" v="927" actId="478"/>
          <ac:picMkLst>
            <pc:docMk/>
            <pc:sldMk cId="2920198896" sldId="1408"/>
            <ac:picMk id="3" creationId="{B0469B3F-8C04-FC3A-76DF-A36CFB9A3652}"/>
          </ac:picMkLst>
        </pc:picChg>
        <pc:picChg chg="add mod">
          <ac:chgData name="Pandarasamy Arjunan" userId="f5e30e74-d283-497e-bf76-fd880089976c" providerId="ADAL" clId="{04C78933-C7B3-4F4A-98A6-F035175AB316}" dt="2024-08-14T11:17:32.281" v="930" actId="1076"/>
          <ac:picMkLst>
            <pc:docMk/>
            <pc:sldMk cId="2920198896" sldId="1408"/>
            <ac:picMk id="7170" creationId="{BCBB0868-154C-0A5A-EC28-B06D09B5DF4B}"/>
          </ac:picMkLst>
        </pc:picChg>
      </pc:sldChg>
      <pc:sldChg chg="addSp delSp modSp add mod ord">
        <pc:chgData name="Pandarasamy Arjunan" userId="f5e30e74-d283-497e-bf76-fd880089976c" providerId="ADAL" clId="{04C78933-C7B3-4F4A-98A6-F035175AB316}" dt="2024-08-14T11:25:54.631" v="1053"/>
        <pc:sldMkLst>
          <pc:docMk/>
          <pc:sldMk cId="1858024834" sldId="1409"/>
        </pc:sldMkLst>
        <pc:spChg chg="add del mod">
          <ac:chgData name="Pandarasamy Arjunan" userId="f5e30e74-d283-497e-bf76-fd880089976c" providerId="ADAL" clId="{04C78933-C7B3-4F4A-98A6-F035175AB316}" dt="2024-08-14T11:17:54.535" v="943" actId="478"/>
          <ac:spMkLst>
            <pc:docMk/>
            <pc:sldMk cId="1858024834" sldId="1409"/>
            <ac:spMk id="3" creationId="{77E30C76-B761-FDAB-2442-39D12DBBBE9E}"/>
          </ac:spMkLst>
        </pc:spChg>
        <pc:spChg chg="mod">
          <ac:chgData name="Pandarasamy Arjunan" userId="f5e30e74-d283-497e-bf76-fd880089976c" providerId="ADAL" clId="{04C78933-C7B3-4F4A-98A6-F035175AB316}" dt="2024-08-14T11:19:22.899" v="969" actId="1076"/>
          <ac:spMkLst>
            <pc:docMk/>
            <pc:sldMk cId="1858024834" sldId="1409"/>
            <ac:spMk id="6" creationId="{7407FCA5-392B-D27F-909E-BB61B0F775A7}"/>
          </ac:spMkLst>
        </pc:spChg>
        <pc:spChg chg="del">
          <ac:chgData name="Pandarasamy Arjunan" userId="f5e30e74-d283-497e-bf76-fd880089976c" providerId="ADAL" clId="{04C78933-C7B3-4F4A-98A6-F035175AB316}" dt="2024-08-14T11:17:51.946" v="942" actId="478"/>
          <ac:spMkLst>
            <pc:docMk/>
            <pc:sldMk cId="1858024834" sldId="1409"/>
            <ac:spMk id="9" creationId="{84ABA323-DF94-8A8C-11EC-4A18CF111AE3}"/>
          </ac:spMkLst>
        </pc:spChg>
        <pc:picChg chg="add mod">
          <ac:chgData name="Pandarasamy Arjunan" userId="f5e30e74-d283-497e-bf76-fd880089976c" providerId="ADAL" clId="{04C78933-C7B3-4F4A-98A6-F035175AB316}" dt="2024-08-14T11:19:29.874" v="970" actId="1076"/>
          <ac:picMkLst>
            <pc:docMk/>
            <pc:sldMk cId="1858024834" sldId="1409"/>
            <ac:picMk id="7" creationId="{468B2CF1-FFDB-98A1-431E-0B93C46A0934}"/>
          </ac:picMkLst>
        </pc:picChg>
      </pc:sldChg>
      <pc:sldChg chg="addSp delSp modSp new mod modAnim">
        <pc:chgData name="Pandarasamy Arjunan" userId="f5e30e74-d283-497e-bf76-fd880089976c" providerId="ADAL" clId="{04C78933-C7B3-4F4A-98A6-F035175AB316}" dt="2024-08-14T11:25:49.386" v="1051" actId="1076"/>
        <pc:sldMkLst>
          <pc:docMk/>
          <pc:sldMk cId="1827384118" sldId="1410"/>
        </pc:sldMkLst>
        <pc:spChg chg="del">
          <ac:chgData name="Pandarasamy Arjunan" userId="f5e30e74-d283-497e-bf76-fd880089976c" providerId="ADAL" clId="{04C78933-C7B3-4F4A-98A6-F035175AB316}" dt="2024-08-14T11:22:57.524" v="998"/>
          <ac:spMkLst>
            <pc:docMk/>
            <pc:sldMk cId="1827384118" sldId="1410"/>
            <ac:spMk id="2" creationId="{9744D54D-088D-0C2B-5498-EDFCC17505AC}"/>
          </ac:spMkLst>
        </pc:spChg>
        <pc:spChg chg="mod">
          <ac:chgData name="Pandarasamy Arjunan" userId="f5e30e74-d283-497e-bf76-fd880089976c" providerId="ADAL" clId="{04C78933-C7B3-4F4A-98A6-F035175AB316}" dt="2024-08-14T11:24:18.781" v="1037" actId="6549"/>
          <ac:spMkLst>
            <pc:docMk/>
            <pc:sldMk cId="1827384118" sldId="1410"/>
            <ac:spMk id="3" creationId="{FDFFF07E-A626-CCCD-E18F-22C81E38DCD3}"/>
          </ac:spMkLst>
        </pc:spChg>
        <pc:spChg chg="add mod">
          <ac:chgData name="Pandarasamy Arjunan" userId="f5e30e74-d283-497e-bf76-fd880089976c" providerId="ADAL" clId="{04C78933-C7B3-4F4A-98A6-F035175AB316}" dt="2024-08-14T11:25:49.386" v="1051" actId="1076"/>
          <ac:spMkLst>
            <pc:docMk/>
            <pc:sldMk cId="1827384118" sldId="1410"/>
            <ac:spMk id="6" creationId="{EC5A4FA6-6B81-5BDE-74C0-922B5B0787EA}"/>
          </ac:spMkLst>
        </pc:spChg>
      </pc:sldChg>
      <pc:sldChg chg="addSp delSp modSp add mod">
        <pc:chgData name="Pandarasamy Arjunan" userId="f5e30e74-d283-497e-bf76-fd880089976c" providerId="ADAL" clId="{04C78933-C7B3-4F4A-98A6-F035175AB316}" dt="2024-08-14T11:29:33.605" v="1076"/>
        <pc:sldMkLst>
          <pc:docMk/>
          <pc:sldMk cId="1258798013" sldId="1411"/>
        </pc:sldMkLst>
        <pc:spChg chg="add">
          <ac:chgData name="Pandarasamy Arjunan" userId="f5e30e74-d283-497e-bf76-fd880089976c" providerId="ADAL" clId="{04C78933-C7B3-4F4A-98A6-F035175AB316}" dt="2024-08-14T11:28:29.920" v="1055"/>
          <ac:spMkLst>
            <pc:docMk/>
            <pc:sldMk cId="1258798013" sldId="1411"/>
            <ac:spMk id="2" creationId="{3825CA0D-CC3F-8673-53B9-4E10D30BD360}"/>
          </ac:spMkLst>
        </pc:spChg>
        <pc:spChg chg="mod">
          <ac:chgData name="Pandarasamy Arjunan" userId="f5e30e74-d283-497e-bf76-fd880089976c" providerId="ADAL" clId="{04C78933-C7B3-4F4A-98A6-F035175AB316}" dt="2024-08-14T11:29:33.605" v="1076"/>
          <ac:spMkLst>
            <pc:docMk/>
            <pc:sldMk cId="1258798013" sldId="1411"/>
            <ac:spMk id="3" creationId="{FDFFF07E-A626-CCCD-E18F-22C81E38DCD3}"/>
          </ac:spMkLst>
        </pc:spChg>
        <pc:spChg chg="del">
          <ac:chgData name="Pandarasamy Arjunan" userId="f5e30e74-d283-497e-bf76-fd880089976c" providerId="ADAL" clId="{04C78933-C7B3-4F4A-98A6-F035175AB316}" dt="2024-08-14T11:28:33.249" v="1056" actId="478"/>
          <ac:spMkLst>
            <pc:docMk/>
            <pc:sldMk cId="1258798013" sldId="1411"/>
            <ac:spMk id="6" creationId="{EC5A4FA6-6B81-5BDE-74C0-922B5B0787EA}"/>
          </ac:spMkLst>
        </pc:spChg>
        <pc:spChg chg="add del mod">
          <ac:chgData name="Pandarasamy Arjunan" userId="f5e30e74-d283-497e-bf76-fd880089976c" providerId="ADAL" clId="{04C78933-C7B3-4F4A-98A6-F035175AB316}" dt="2024-08-14T11:28:35.287" v="1057"/>
          <ac:spMkLst>
            <pc:docMk/>
            <pc:sldMk cId="1258798013" sldId="1411"/>
            <ac:spMk id="7" creationId="{55C772B5-66D5-E0F9-09D6-62BE2A38F44C}"/>
          </ac:spMkLst>
        </pc:spChg>
        <pc:spChg chg="add del mod">
          <ac:chgData name="Pandarasamy Arjunan" userId="f5e30e74-d283-497e-bf76-fd880089976c" providerId="ADAL" clId="{04C78933-C7B3-4F4A-98A6-F035175AB316}" dt="2024-08-14T11:29:22.828" v="1074" actId="207"/>
          <ac:spMkLst>
            <pc:docMk/>
            <pc:sldMk cId="1258798013" sldId="1411"/>
            <ac:spMk id="8" creationId="{279A6C67-780D-C95E-D013-E38A42AF265A}"/>
          </ac:spMkLst>
        </pc:spChg>
        <pc:spChg chg="add mod">
          <ac:chgData name="Pandarasamy Arjunan" userId="f5e30e74-d283-497e-bf76-fd880089976c" providerId="ADAL" clId="{04C78933-C7B3-4F4A-98A6-F035175AB316}" dt="2024-08-14T11:28:38.051" v="1058" actId="478"/>
          <ac:spMkLst>
            <pc:docMk/>
            <pc:sldMk cId="1258798013" sldId="1411"/>
            <ac:spMk id="9" creationId="{DD1A6E6F-361B-C93B-5A1E-397BE851657D}"/>
          </ac:spMkLst>
        </pc:spChg>
      </pc:sldChg>
      <pc:sldChg chg="modSp new mod">
        <pc:chgData name="Pandarasamy Arjunan" userId="f5e30e74-d283-497e-bf76-fd880089976c" providerId="ADAL" clId="{04C78933-C7B3-4F4A-98A6-F035175AB316}" dt="2024-08-14T11:40:20.087" v="1208" actId="207"/>
        <pc:sldMkLst>
          <pc:docMk/>
          <pc:sldMk cId="1048506491" sldId="1412"/>
        </pc:sldMkLst>
        <pc:spChg chg="mod">
          <ac:chgData name="Pandarasamy Arjunan" userId="f5e30e74-d283-497e-bf76-fd880089976c" providerId="ADAL" clId="{04C78933-C7B3-4F4A-98A6-F035175AB316}" dt="2024-08-14T11:40:20.087" v="1208" actId="207"/>
          <ac:spMkLst>
            <pc:docMk/>
            <pc:sldMk cId="1048506491" sldId="1412"/>
            <ac:spMk id="2" creationId="{6531F7D9-658A-E653-B768-950DCFFCDA51}"/>
          </ac:spMkLst>
        </pc:spChg>
        <pc:spChg chg="mod">
          <ac:chgData name="Pandarasamy Arjunan" userId="f5e30e74-d283-497e-bf76-fd880089976c" providerId="ADAL" clId="{04C78933-C7B3-4F4A-98A6-F035175AB316}" dt="2024-08-14T11:34:49.176" v="1127" actId="20577"/>
          <ac:spMkLst>
            <pc:docMk/>
            <pc:sldMk cId="1048506491" sldId="1412"/>
            <ac:spMk id="3" creationId="{7273C014-D2B2-54DB-2817-6F83D894AF18}"/>
          </ac:spMkLst>
        </pc:spChg>
      </pc:sldChg>
      <pc:sldChg chg="modSp add mod">
        <pc:chgData name="Pandarasamy Arjunan" userId="f5e30e74-d283-497e-bf76-fd880089976c" providerId="ADAL" clId="{04C78933-C7B3-4F4A-98A6-F035175AB316}" dt="2024-08-14T11:44:31.006" v="1461" actId="20577"/>
        <pc:sldMkLst>
          <pc:docMk/>
          <pc:sldMk cId="47679339" sldId="1413"/>
        </pc:sldMkLst>
        <pc:spChg chg="mod">
          <ac:chgData name="Pandarasamy Arjunan" userId="f5e30e74-d283-497e-bf76-fd880089976c" providerId="ADAL" clId="{04C78933-C7B3-4F4A-98A6-F035175AB316}" dt="2024-08-14T11:44:31.006" v="1461" actId="20577"/>
          <ac:spMkLst>
            <pc:docMk/>
            <pc:sldMk cId="47679339" sldId="1413"/>
            <ac:spMk id="2" creationId="{6531F7D9-658A-E653-B768-950DCFFCDA51}"/>
          </ac:spMkLst>
        </pc:spChg>
        <pc:spChg chg="mod">
          <ac:chgData name="Pandarasamy Arjunan" userId="f5e30e74-d283-497e-bf76-fd880089976c" providerId="ADAL" clId="{04C78933-C7B3-4F4A-98A6-F035175AB316}" dt="2024-08-14T11:40:48.540" v="1210"/>
          <ac:spMkLst>
            <pc:docMk/>
            <pc:sldMk cId="47679339" sldId="1413"/>
            <ac:spMk id="3" creationId="{7273C014-D2B2-54DB-2817-6F83D894AF18}"/>
          </ac:spMkLst>
        </pc:spChg>
      </pc:sldChg>
      <pc:sldChg chg="modSp add mod">
        <pc:chgData name="Pandarasamy Arjunan" userId="f5e30e74-d283-497e-bf76-fd880089976c" providerId="ADAL" clId="{04C78933-C7B3-4F4A-98A6-F035175AB316}" dt="2024-08-14T11:46:45.511" v="1487" actId="6549"/>
        <pc:sldMkLst>
          <pc:docMk/>
          <pc:sldMk cId="971323240" sldId="1414"/>
        </pc:sldMkLst>
        <pc:spChg chg="mod">
          <ac:chgData name="Pandarasamy Arjunan" userId="f5e30e74-d283-497e-bf76-fd880089976c" providerId="ADAL" clId="{04C78933-C7B3-4F4A-98A6-F035175AB316}" dt="2024-08-14T11:46:45.511" v="1487" actId="6549"/>
          <ac:spMkLst>
            <pc:docMk/>
            <pc:sldMk cId="971323240" sldId="1414"/>
            <ac:spMk id="2" creationId="{6531F7D9-658A-E653-B768-950DCFFCDA51}"/>
          </ac:spMkLst>
        </pc:spChg>
        <pc:spChg chg="mod">
          <ac:chgData name="Pandarasamy Arjunan" userId="f5e30e74-d283-497e-bf76-fd880089976c" providerId="ADAL" clId="{04C78933-C7B3-4F4A-98A6-F035175AB316}" dt="2024-08-14T11:44:47.799" v="1477" actId="20577"/>
          <ac:spMkLst>
            <pc:docMk/>
            <pc:sldMk cId="971323240" sldId="1414"/>
            <ac:spMk id="3" creationId="{7273C014-D2B2-54DB-2817-6F83D894AF18}"/>
          </ac:spMkLst>
        </pc:spChg>
      </pc:sldChg>
      <pc:sldChg chg="addSp modSp add mod">
        <pc:chgData name="Pandarasamy Arjunan" userId="f5e30e74-d283-497e-bf76-fd880089976c" providerId="ADAL" clId="{04C78933-C7B3-4F4A-98A6-F035175AB316}" dt="2024-08-14T11:55:55.722" v="1563" actId="207"/>
        <pc:sldMkLst>
          <pc:docMk/>
          <pc:sldMk cId="2279054597" sldId="1415"/>
        </pc:sldMkLst>
        <pc:spChg chg="mod">
          <ac:chgData name="Pandarasamy Arjunan" userId="f5e30e74-d283-497e-bf76-fd880089976c" providerId="ADAL" clId="{04C78933-C7B3-4F4A-98A6-F035175AB316}" dt="2024-08-14T11:55:55.722" v="1563" actId="207"/>
          <ac:spMkLst>
            <pc:docMk/>
            <pc:sldMk cId="2279054597" sldId="1415"/>
            <ac:spMk id="2" creationId="{6531F7D9-658A-E653-B768-950DCFFCDA51}"/>
          </ac:spMkLst>
        </pc:spChg>
        <pc:spChg chg="mod">
          <ac:chgData name="Pandarasamy Arjunan" userId="f5e30e74-d283-497e-bf76-fd880089976c" providerId="ADAL" clId="{04C78933-C7B3-4F4A-98A6-F035175AB316}" dt="2024-08-14T11:47:21.487" v="1508" actId="20577"/>
          <ac:spMkLst>
            <pc:docMk/>
            <pc:sldMk cId="2279054597" sldId="1415"/>
            <ac:spMk id="3" creationId="{7273C014-D2B2-54DB-2817-6F83D894AF18}"/>
          </ac:spMkLst>
        </pc:spChg>
        <pc:spChg chg="add">
          <ac:chgData name="Pandarasamy Arjunan" userId="f5e30e74-d283-497e-bf76-fd880089976c" providerId="ADAL" clId="{04C78933-C7B3-4F4A-98A6-F035175AB316}" dt="2024-08-14T11:53:43.873" v="1517"/>
          <ac:spMkLst>
            <pc:docMk/>
            <pc:sldMk cId="2279054597" sldId="1415"/>
            <ac:spMk id="6" creationId="{D2768FCB-D749-6813-0A47-F1710513E3AC}"/>
          </ac:spMkLst>
        </pc:spChg>
      </pc:sldChg>
      <pc:sldChg chg="modSp add mod">
        <pc:chgData name="Pandarasamy Arjunan" userId="f5e30e74-d283-497e-bf76-fd880089976c" providerId="ADAL" clId="{04C78933-C7B3-4F4A-98A6-F035175AB316}" dt="2024-08-14T11:58:27.790" v="1610" actId="20577"/>
        <pc:sldMkLst>
          <pc:docMk/>
          <pc:sldMk cId="3358024734" sldId="1416"/>
        </pc:sldMkLst>
        <pc:spChg chg="mod">
          <ac:chgData name="Pandarasamy Arjunan" userId="f5e30e74-d283-497e-bf76-fd880089976c" providerId="ADAL" clId="{04C78933-C7B3-4F4A-98A6-F035175AB316}" dt="2024-08-14T11:58:27.790" v="1610" actId="20577"/>
          <ac:spMkLst>
            <pc:docMk/>
            <pc:sldMk cId="3358024734" sldId="1416"/>
            <ac:spMk id="2" creationId="{6531F7D9-658A-E653-B768-950DCFFCDA51}"/>
          </ac:spMkLst>
        </pc:spChg>
        <pc:spChg chg="mod">
          <ac:chgData name="Pandarasamy Arjunan" userId="f5e30e74-d283-497e-bf76-fd880089976c" providerId="ADAL" clId="{04C78933-C7B3-4F4A-98A6-F035175AB316}" dt="2024-08-14T11:56:23.422" v="1566" actId="27636"/>
          <ac:spMkLst>
            <pc:docMk/>
            <pc:sldMk cId="3358024734" sldId="1416"/>
            <ac:spMk id="3" creationId="{7273C014-D2B2-54DB-2817-6F83D894AF18}"/>
          </ac:spMkLst>
        </pc:spChg>
      </pc:sldChg>
      <pc:sldChg chg="modSp new mod">
        <pc:chgData name="Pandarasamy Arjunan" userId="f5e30e74-d283-497e-bf76-fd880089976c" providerId="ADAL" clId="{04C78933-C7B3-4F4A-98A6-F035175AB316}" dt="2024-08-14T12:00:06.704" v="1617"/>
        <pc:sldMkLst>
          <pc:docMk/>
          <pc:sldMk cId="3373981991" sldId="1417"/>
        </pc:sldMkLst>
        <pc:spChg chg="mod">
          <ac:chgData name="Pandarasamy Arjunan" userId="f5e30e74-d283-497e-bf76-fd880089976c" providerId="ADAL" clId="{04C78933-C7B3-4F4A-98A6-F035175AB316}" dt="2024-08-14T12:00:06.704" v="1617"/>
          <ac:spMkLst>
            <pc:docMk/>
            <pc:sldMk cId="3373981991" sldId="1417"/>
            <ac:spMk id="2" creationId="{F2FAAC7F-76DA-0A21-4D8A-AAB99107DCF3}"/>
          </ac:spMkLst>
        </pc:spChg>
        <pc:spChg chg="mod">
          <ac:chgData name="Pandarasamy Arjunan" userId="f5e30e74-d283-497e-bf76-fd880089976c" providerId="ADAL" clId="{04C78933-C7B3-4F4A-98A6-F035175AB316}" dt="2024-08-14T11:59:39.938" v="1612"/>
          <ac:spMkLst>
            <pc:docMk/>
            <pc:sldMk cId="3373981991" sldId="1417"/>
            <ac:spMk id="3" creationId="{066D9EAC-1211-BE9B-150C-755FE62E4C85}"/>
          </ac:spMkLst>
        </pc:spChg>
      </pc:sldChg>
      <pc:sldChg chg="addSp delSp modSp new mod modShow">
        <pc:chgData name="Pandarasamy Arjunan" userId="f5e30e74-d283-497e-bf76-fd880089976c" providerId="ADAL" clId="{04C78933-C7B3-4F4A-98A6-F035175AB316}" dt="2024-08-14T12:02:35.695" v="1655" actId="729"/>
        <pc:sldMkLst>
          <pc:docMk/>
          <pc:sldMk cId="3879901041" sldId="1418"/>
        </pc:sldMkLst>
        <pc:spChg chg="del">
          <ac:chgData name="Pandarasamy Arjunan" userId="f5e30e74-d283-497e-bf76-fd880089976c" providerId="ADAL" clId="{04C78933-C7B3-4F4A-98A6-F035175AB316}" dt="2024-08-14T12:01:42.026" v="1654" actId="478"/>
          <ac:spMkLst>
            <pc:docMk/>
            <pc:sldMk cId="3879901041" sldId="1418"/>
            <ac:spMk id="2" creationId="{E7F758EB-694A-8494-9124-4AAF00BA1E38}"/>
          </ac:spMkLst>
        </pc:spChg>
        <pc:spChg chg="mod">
          <ac:chgData name="Pandarasamy Arjunan" userId="f5e30e74-d283-497e-bf76-fd880089976c" providerId="ADAL" clId="{04C78933-C7B3-4F4A-98A6-F035175AB316}" dt="2024-08-14T12:01:37.256" v="1653" actId="404"/>
          <ac:spMkLst>
            <pc:docMk/>
            <pc:sldMk cId="3879901041" sldId="1418"/>
            <ac:spMk id="3" creationId="{F25B9067-8D26-3887-D5CF-4A6E432DC870}"/>
          </ac:spMkLst>
        </pc:spChg>
        <pc:picChg chg="add mod">
          <ac:chgData name="Pandarasamy Arjunan" userId="f5e30e74-d283-497e-bf76-fd880089976c" providerId="ADAL" clId="{04C78933-C7B3-4F4A-98A6-F035175AB316}" dt="2024-08-14T12:01:30.665" v="1650" actId="1076"/>
          <ac:picMkLst>
            <pc:docMk/>
            <pc:sldMk cId="3879901041" sldId="1418"/>
            <ac:picMk id="7" creationId="{0F522922-5113-206F-9111-657F9FE510CA}"/>
          </ac:picMkLst>
        </pc:picChg>
      </pc:sldChg>
      <pc:sldChg chg="modSp new mod">
        <pc:chgData name="Pandarasamy Arjunan" userId="f5e30e74-d283-497e-bf76-fd880089976c" providerId="ADAL" clId="{04C78933-C7B3-4F4A-98A6-F035175AB316}" dt="2024-08-14T12:03:34.331" v="1695"/>
        <pc:sldMkLst>
          <pc:docMk/>
          <pc:sldMk cId="243062372" sldId="1419"/>
        </pc:sldMkLst>
        <pc:spChg chg="mod">
          <ac:chgData name="Pandarasamy Arjunan" userId="f5e30e74-d283-497e-bf76-fd880089976c" providerId="ADAL" clId="{04C78933-C7B3-4F4A-98A6-F035175AB316}" dt="2024-08-14T12:03:34.331" v="1695"/>
          <ac:spMkLst>
            <pc:docMk/>
            <pc:sldMk cId="243062372" sldId="1419"/>
            <ac:spMk id="2" creationId="{BBCF82D6-02A9-9643-31DA-85B4CFCA382D}"/>
          </ac:spMkLst>
        </pc:spChg>
        <pc:spChg chg="mod">
          <ac:chgData name="Pandarasamy Arjunan" userId="f5e30e74-d283-497e-bf76-fd880089976c" providerId="ADAL" clId="{04C78933-C7B3-4F4A-98A6-F035175AB316}" dt="2024-08-14T12:02:43.591" v="1667" actId="20577"/>
          <ac:spMkLst>
            <pc:docMk/>
            <pc:sldMk cId="243062372" sldId="1419"/>
            <ac:spMk id="3" creationId="{F5DD4C8B-7D36-9F07-BEA6-4BDFACC8F978}"/>
          </ac:spMkLst>
        </pc:spChg>
      </pc:sldChg>
    </pc:docChg>
  </pc:docChgLst>
  <pc:docChgLst>
    <pc:chgData name="Pandarasamy Arjunan" userId="f5e30e74-d283-497e-bf76-fd880089976c" providerId="ADAL" clId="{C5E065FC-9592-41A5-B5BA-027AA8232958}"/>
    <pc:docChg chg="undo custSel addSld delSld modSld sldOrd">
      <pc:chgData name="Pandarasamy Arjunan" userId="f5e30e74-d283-497e-bf76-fd880089976c" providerId="ADAL" clId="{C5E065FC-9592-41A5-B5BA-027AA8232958}" dt="2024-09-23T14:59:24.424" v="178" actId="47"/>
      <pc:docMkLst>
        <pc:docMk/>
      </pc:docMkLst>
      <pc:sldChg chg="add">
        <pc:chgData name="Pandarasamy Arjunan" userId="f5e30e74-d283-497e-bf76-fd880089976c" providerId="ADAL" clId="{C5E065FC-9592-41A5-B5BA-027AA8232958}" dt="2024-09-23T11:17:24.450" v="49"/>
        <pc:sldMkLst>
          <pc:docMk/>
          <pc:sldMk cId="0" sldId="258"/>
        </pc:sldMkLst>
      </pc:sldChg>
      <pc:sldChg chg="addSp modSp add mod modClrScheme chgLayout">
        <pc:chgData name="Pandarasamy Arjunan" userId="f5e30e74-d283-497e-bf76-fd880089976c" providerId="ADAL" clId="{C5E065FC-9592-41A5-B5BA-027AA8232958}" dt="2024-09-23T11:33:02.006" v="113" actId="700"/>
        <pc:sldMkLst>
          <pc:docMk/>
          <pc:sldMk cId="0" sldId="260"/>
        </pc:sldMkLst>
        <pc:spChg chg="mod ord">
          <ac:chgData name="Pandarasamy Arjunan" userId="f5e30e74-d283-497e-bf76-fd880089976c" providerId="ADAL" clId="{C5E065FC-9592-41A5-B5BA-027AA8232958}" dt="2024-09-23T11:33:02.006" v="113" actId="700"/>
          <ac:spMkLst>
            <pc:docMk/>
            <pc:sldMk cId="0" sldId="260"/>
            <ac:spMk id="39" creationId="{1DEDC034-AED1-0F76-600C-908AE7C08B71}"/>
          </ac:spMkLst>
        </pc:spChg>
        <pc:spChg chg="mod ord">
          <ac:chgData name="Pandarasamy Arjunan" userId="f5e30e74-d283-497e-bf76-fd880089976c" providerId="ADAL" clId="{C5E065FC-9592-41A5-B5BA-027AA8232958}" dt="2024-09-23T11:33:02.006" v="113" actId="700"/>
          <ac:spMkLst>
            <pc:docMk/>
            <pc:sldMk cId="0" sldId="260"/>
            <ac:spMk id="40" creationId="{F3656976-49BA-F0B8-271A-A3519831A17C}"/>
          </ac:spMkLst>
        </pc:spChg>
        <pc:spChg chg="add mod ord">
          <ac:chgData name="Pandarasamy Arjunan" userId="f5e30e74-d283-497e-bf76-fd880089976c" providerId="ADAL" clId="{C5E065FC-9592-41A5-B5BA-027AA8232958}" dt="2024-09-23T11:33:02.006" v="113" actId="700"/>
          <ac:spMkLst>
            <pc:docMk/>
            <pc:sldMk cId="0" sldId="260"/>
            <ac:spMk id="41" creationId="{4670C6C7-4C22-5B30-605A-822FBA47A5A7}"/>
          </ac:spMkLst>
        </pc:spChg>
        <pc:spChg chg="add mod ord">
          <ac:chgData name="Pandarasamy Arjunan" userId="f5e30e74-d283-497e-bf76-fd880089976c" providerId="ADAL" clId="{C5E065FC-9592-41A5-B5BA-027AA8232958}" dt="2024-09-23T11:33:02.006" v="113" actId="700"/>
          <ac:spMkLst>
            <pc:docMk/>
            <pc:sldMk cId="0" sldId="260"/>
            <ac:spMk id="42" creationId="{F9D9E5E4-71CE-39D8-605C-1239AB48A04C}"/>
          </ac:spMkLst>
        </pc:spChg>
      </pc:sldChg>
      <pc:sldChg chg="addSp modSp add mod modClrScheme chgLayout">
        <pc:chgData name="Pandarasamy Arjunan" userId="f5e30e74-d283-497e-bf76-fd880089976c" providerId="ADAL" clId="{C5E065FC-9592-41A5-B5BA-027AA8232958}" dt="2024-09-23T11:33:02.006" v="113" actId="700"/>
        <pc:sldMkLst>
          <pc:docMk/>
          <pc:sldMk cId="0" sldId="261"/>
        </pc:sldMkLst>
        <pc:spChg chg="mod ord">
          <ac:chgData name="Pandarasamy Arjunan" userId="f5e30e74-d283-497e-bf76-fd880089976c" providerId="ADAL" clId="{C5E065FC-9592-41A5-B5BA-027AA8232958}" dt="2024-09-23T11:33:02.006" v="113" actId="700"/>
          <ac:spMkLst>
            <pc:docMk/>
            <pc:sldMk cId="0" sldId="261"/>
            <ac:spMk id="40" creationId="{C7E45191-BCDD-35EA-C1D0-779A98D564DF}"/>
          </ac:spMkLst>
        </pc:spChg>
        <pc:spChg chg="mod ord">
          <ac:chgData name="Pandarasamy Arjunan" userId="f5e30e74-d283-497e-bf76-fd880089976c" providerId="ADAL" clId="{C5E065FC-9592-41A5-B5BA-027AA8232958}" dt="2024-09-23T11:33:02.006" v="113" actId="700"/>
          <ac:spMkLst>
            <pc:docMk/>
            <pc:sldMk cId="0" sldId="261"/>
            <ac:spMk id="41" creationId="{65F13E7E-805F-565A-C2E7-C9CEAE287659}"/>
          </ac:spMkLst>
        </pc:spChg>
        <pc:spChg chg="add mod ord">
          <ac:chgData name="Pandarasamy Arjunan" userId="f5e30e74-d283-497e-bf76-fd880089976c" providerId="ADAL" clId="{C5E065FC-9592-41A5-B5BA-027AA8232958}" dt="2024-09-23T11:33:02.006" v="113" actId="700"/>
          <ac:spMkLst>
            <pc:docMk/>
            <pc:sldMk cId="0" sldId="261"/>
            <ac:spMk id="42" creationId="{86CD5ACA-6CEC-5625-A521-FAE33C890CBF}"/>
          </ac:spMkLst>
        </pc:spChg>
        <pc:spChg chg="add mod ord">
          <ac:chgData name="Pandarasamy Arjunan" userId="f5e30e74-d283-497e-bf76-fd880089976c" providerId="ADAL" clId="{C5E065FC-9592-41A5-B5BA-027AA8232958}" dt="2024-09-23T11:33:02.006" v="113" actId="700"/>
          <ac:spMkLst>
            <pc:docMk/>
            <pc:sldMk cId="0" sldId="261"/>
            <ac:spMk id="43" creationId="{E4161AAA-8156-0CCB-F3E2-A2197E82FDFC}"/>
          </ac:spMkLst>
        </pc:spChg>
      </pc:sldChg>
      <pc:sldChg chg="add">
        <pc:chgData name="Pandarasamy Arjunan" userId="f5e30e74-d283-497e-bf76-fd880089976c" providerId="ADAL" clId="{C5E065FC-9592-41A5-B5BA-027AA8232958}" dt="2024-09-23T11:17:24.450" v="49"/>
        <pc:sldMkLst>
          <pc:docMk/>
          <pc:sldMk cId="0" sldId="262"/>
        </pc:sldMkLst>
      </pc:sldChg>
      <pc:sldChg chg="add">
        <pc:chgData name="Pandarasamy Arjunan" userId="f5e30e74-d283-497e-bf76-fd880089976c" providerId="ADAL" clId="{C5E065FC-9592-41A5-B5BA-027AA8232958}" dt="2024-09-23T11:17:24.450" v="49"/>
        <pc:sldMkLst>
          <pc:docMk/>
          <pc:sldMk cId="0" sldId="263"/>
        </pc:sldMkLst>
      </pc:sldChg>
      <pc:sldChg chg="add">
        <pc:chgData name="Pandarasamy Arjunan" userId="f5e30e74-d283-497e-bf76-fd880089976c" providerId="ADAL" clId="{C5E065FC-9592-41A5-B5BA-027AA8232958}" dt="2024-09-23T11:17:24.450" v="49"/>
        <pc:sldMkLst>
          <pc:docMk/>
          <pc:sldMk cId="0" sldId="264"/>
        </pc:sldMkLst>
      </pc:sldChg>
      <pc:sldChg chg="add">
        <pc:chgData name="Pandarasamy Arjunan" userId="f5e30e74-d283-497e-bf76-fd880089976c" providerId="ADAL" clId="{C5E065FC-9592-41A5-B5BA-027AA8232958}" dt="2024-09-23T11:17:24.450" v="49"/>
        <pc:sldMkLst>
          <pc:docMk/>
          <pc:sldMk cId="0" sldId="265"/>
        </pc:sldMkLst>
      </pc:sldChg>
      <pc:sldChg chg="add">
        <pc:chgData name="Pandarasamy Arjunan" userId="f5e30e74-d283-497e-bf76-fd880089976c" providerId="ADAL" clId="{C5E065FC-9592-41A5-B5BA-027AA8232958}" dt="2024-09-23T11:17:24.450" v="49"/>
        <pc:sldMkLst>
          <pc:docMk/>
          <pc:sldMk cId="0" sldId="266"/>
        </pc:sldMkLst>
      </pc:sldChg>
      <pc:sldChg chg="add">
        <pc:chgData name="Pandarasamy Arjunan" userId="f5e30e74-d283-497e-bf76-fd880089976c" providerId="ADAL" clId="{C5E065FC-9592-41A5-B5BA-027AA8232958}" dt="2024-09-23T11:17:24.450" v="49"/>
        <pc:sldMkLst>
          <pc:docMk/>
          <pc:sldMk cId="0" sldId="268"/>
        </pc:sldMkLst>
      </pc:sldChg>
      <pc:sldChg chg="add">
        <pc:chgData name="Pandarasamy Arjunan" userId="f5e30e74-d283-497e-bf76-fd880089976c" providerId="ADAL" clId="{C5E065FC-9592-41A5-B5BA-027AA8232958}" dt="2024-09-23T11:17:24.450" v="49"/>
        <pc:sldMkLst>
          <pc:docMk/>
          <pc:sldMk cId="0" sldId="269"/>
        </pc:sldMkLst>
      </pc:sldChg>
      <pc:sldChg chg="add">
        <pc:chgData name="Pandarasamy Arjunan" userId="f5e30e74-d283-497e-bf76-fd880089976c" providerId="ADAL" clId="{C5E065FC-9592-41A5-B5BA-027AA8232958}" dt="2024-09-23T11:17:24.450" v="49"/>
        <pc:sldMkLst>
          <pc:docMk/>
          <pc:sldMk cId="0" sldId="270"/>
        </pc:sldMkLst>
      </pc:sldChg>
      <pc:sldChg chg="add">
        <pc:chgData name="Pandarasamy Arjunan" userId="f5e30e74-d283-497e-bf76-fd880089976c" providerId="ADAL" clId="{C5E065FC-9592-41A5-B5BA-027AA8232958}" dt="2024-09-23T11:17:24.450" v="49"/>
        <pc:sldMkLst>
          <pc:docMk/>
          <pc:sldMk cId="0" sldId="275"/>
        </pc:sldMkLst>
      </pc:sldChg>
      <pc:sldChg chg="add">
        <pc:chgData name="Pandarasamy Arjunan" userId="f5e30e74-d283-497e-bf76-fd880089976c" providerId="ADAL" clId="{C5E065FC-9592-41A5-B5BA-027AA8232958}" dt="2024-09-23T11:17:24.450" v="49"/>
        <pc:sldMkLst>
          <pc:docMk/>
          <pc:sldMk cId="0" sldId="276"/>
        </pc:sldMkLst>
      </pc:sldChg>
      <pc:sldChg chg="add">
        <pc:chgData name="Pandarasamy Arjunan" userId="f5e30e74-d283-497e-bf76-fd880089976c" providerId="ADAL" clId="{C5E065FC-9592-41A5-B5BA-027AA8232958}" dt="2024-09-23T11:17:24.450" v="49"/>
        <pc:sldMkLst>
          <pc:docMk/>
          <pc:sldMk cId="0" sldId="277"/>
        </pc:sldMkLst>
      </pc:sldChg>
      <pc:sldChg chg="add">
        <pc:chgData name="Pandarasamy Arjunan" userId="f5e30e74-d283-497e-bf76-fd880089976c" providerId="ADAL" clId="{C5E065FC-9592-41A5-B5BA-027AA8232958}" dt="2024-09-23T11:17:24.450" v="49"/>
        <pc:sldMkLst>
          <pc:docMk/>
          <pc:sldMk cId="0" sldId="278"/>
        </pc:sldMkLst>
      </pc:sldChg>
      <pc:sldChg chg="add">
        <pc:chgData name="Pandarasamy Arjunan" userId="f5e30e74-d283-497e-bf76-fd880089976c" providerId="ADAL" clId="{C5E065FC-9592-41A5-B5BA-027AA8232958}" dt="2024-09-23T11:17:24.450" v="49"/>
        <pc:sldMkLst>
          <pc:docMk/>
          <pc:sldMk cId="0" sldId="279"/>
        </pc:sldMkLst>
      </pc:sldChg>
      <pc:sldChg chg="add">
        <pc:chgData name="Pandarasamy Arjunan" userId="f5e30e74-d283-497e-bf76-fd880089976c" providerId="ADAL" clId="{C5E065FC-9592-41A5-B5BA-027AA8232958}" dt="2024-09-23T11:17:24.450" v="49"/>
        <pc:sldMkLst>
          <pc:docMk/>
          <pc:sldMk cId="0" sldId="293"/>
        </pc:sldMkLst>
      </pc:sldChg>
      <pc:sldChg chg="add del">
        <pc:chgData name="Pandarasamy Arjunan" userId="f5e30e74-d283-497e-bf76-fd880089976c" providerId="ADAL" clId="{C5E065FC-9592-41A5-B5BA-027AA8232958}" dt="2024-09-23T12:04:20.324" v="177" actId="47"/>
        <pc:sldMkLst>
          <pc:docMk/>
          <pc:sldMk cId="0" sldId="295"/>
        </pc:sldMkLst>
      </pc:sldChg>
      <pc:sldChg chg="add del">
        <pc:chgData name="Pandarasamy Arjunan" userId="f5e30e74-d283-497e-bf76-fd880089976c" providerId="ADAL" clId="{C5E065FC-9592-41A5-B5BA-027AA8232958}" dt="2024-09-23T12:04:20.324" v="177" actId="47"/>
        <pc:sldMkLst>
          <pc:docMk/>
          <pc:sldMk cId="0" sldId="296"/>
        </pc:sldMkLst>
      </pc:sldChg>
      <pc:sldChg chg="modSp add mod ord">
        <pc:chgData name="Pandarasamy Arjunan" userId="f5e30e74-d283-497e-bf76-fd880089976c" providerId="ADAL" clId="{C5E065FC-9592-41A5-B5BA-027AA8232958}" dt="2024-09-23T11:16:53.210" v="46"/>
        <pc:sldMkLst>
          <pc:docMk/>
          <pc:sldMk cId="4094669927" sldId="924"/>
        </pc:sldMkLst>
        <pc:spChg chg="mod">
          <ac:chgData name="Pandarasamy Arjunan" userId="f5e30e74-d283-497e-bf76-fd880089976c" providerId="ADAL" clId="{C5E065FC-9592-41A5-B5BA-027AA8232958}" dt="2024-09-23T11:16:39.810" v="44" actId="207"/>
          <ac:spMkLst>
            <pc:docMk/>
            <pc:sldMk cId="4094669927" sldId="924"/>
            <ac:spMk id="8" creationId="{2D62B7CA-2E81-3E7A-4178-D85ECE58B860}"/>
          </ac:spMkLst>
        </pc:spChg>
      </pc:sldChg>
      <pc:sldChg chg="add del">
        <pc:chgData name="Pandarasamy Arjunan" userId="f5e30e74-d283-497e-bf76-fd880089976c" providerId="ADAL" clId="{C5E065FC-9592-41A5-B5BA-027AA8232958}" dt="2024-09-23T11:14:06.465" v="11" actId="47"/>
        <pc:sldMkLst>
          <pc:docMk/>
          <pc:sldMk cId="3669547049" sldId="1383"/>
        </pc:sldMkLst>
      </pc:sldChg>
      <pc:sldChg chg="del">
        <pc:chgData name="Pandarasamy Arjunan" userId="f5e30e74-d283-497e-bf76-fd880089976c" providerId="ADAL" clId="{C5E065FC-9592-41A5-B5BA-027AA8232958}" dt="2024-09-23T11:13:27.190" v="9" actId="47"/>
        <pc:sldMkLst>
          <pc:docMk/>
          <pc:sldMk cId="1800193327" sldId="1384"/>
        </pc:sldMkLst>
      </pc:sldChg>
      <pc:sldChg chg="modSp mod">
        <pc:chgData name="Pandarasamy Arjunan" userId="f5e30e74-d283-497e-bf76-fd880089976c" providerId="ADAL" clId="{C5E065FC-9592-41A5-B5BA-027AA8232958}" dt="2024-09-23T11:15:43.820" v="41" actId="20577"/>
        <pc:sldMkLst>
          <pc:docMk/>
          <pc:sldMk cId="838733672" sldId="1385"/>
        </pc:sldMkLst>
        <pc:spChg chg="mod">
          <ac:chgData name="Pandarasamy Arjunan" userId="f5e30e74-d283-497e-bf76-fd880089976c" providerId="ADAL" clId="{C5E065FC-9592-41A5-B5BA-027AA8232958}" dt="2024-09-23T11:15:43.820" v="41" actId="20577"/>
          <ac:spMkLst>
            <pc:docMk/>
            <pc:sldMk cId="838733672" sldId="1385"/>
            <ac:spMk id="5" creationId="{62BFB357-27F2-CAB3-DB8A-349B06BE1AF8}"/>
          </ac:spMkLst>
        </pc:spChg>
      </pc:sldChg>
      <pc:sldChg chg="add del">
        <pc:chgData name="Pandarasamy Arjunan" userId="f5e30e74-d283-497e-bf76-fd880089976c" providerId="ADAL" clId="{C5E065FC-9592-41A5-B5BA-027AA8232958}" dt="2024-09-23T11:14:35.905" v="12" actId="47"/>
        <pc:sldMkLst>
          <pc:docMk/>
          <pc:sldMk cId="3278866895" sldId="1387"/>
        </pc:sldMkLst>
      </pc:sldChg>
      <pc:sldChg chg="del">
        <pc:chgData name="Pandarasamy Arjunan" userId="f5e30e74-d283-497e-bf76-fd880089976c" providerId="ADAL" clId="{C5E065FC-9592-41A5-B5BA-027AA8232958}" dt="2024-09-23T11:14:44.508" v="14" actId="47"/>
        <pc:sldMkLst>
          <pc:docMk/>
          <pc:sldMk cId="3614449202" sldId="1389"/>
        </pc:sldMkLst>
      </pc:sldChg>
      <pc:sldChg chg="del">
        <pc:chgData name="Pandarasamy Arjunan" userId="f5e30e74-d283-497e-bf76-fd880089976c" providerId="ADAL" clId="{C5E065FC-9592-41A5-B5BA-027AA8232958}" dt="2024-09-23T11:14:42.030" v="13" actId="47"/>
        <pc:sldMkLst>
          <pc:docMk/>
          <pc:sldMk cId="2105698243" sldId="1390"/>
        </pc:sldMkLst>
      </pc:sldChg>
      <pc:sldChg chg="del">
        <pc:chgData name="Pandarasamy Arjunan" userId="f5e30e74-d283-497e-bf76-fd880089976c" providerId="ADAL" clId="{C5E065FC-9592-41A5-B5BA-027AA8232958}" dt="2024-09-23T11:14:56.010" v="16" actId="47"/>
        <pc:sldMkLst>
          <pc:docMk/>
          <pc:sldMk cId="2427047436" sldId="1392"/>
        </pc:sldMkLst>
      </pc:sldChg>
      <pc:sldChg chg="ord">
        <pc:chgData name="Pandarasamy Arjunan" userId="f5e30e74-d283-497e-bf76-fd880089976c" providerId="ADAL" clId="{C5E065FC-9592-41A5-B5BA-027AA8232958}" dt="2024-09-23T11:17:00.095" v="48"/>
        <pc:sldMkLst>
          <pc:docMk/>
          <pc:sldMk cId="3095556702" sldId="1394"/>
        </pc:sldMkLst>
      </pc:sldChg>
      <pc:sldChg chg="modSp mod modAnim">
        <pc:chgData name="Pandarasamy Arjunan" userId="f5e30e74-d283-497e-bf76-fd880089976c" providerId="ADAL" clId="{C5E065FC-9592-41A5-B5BA-027AA8232958}" dt="2024-09-23T11:13:14.510" v="8" actId="6549"/>
        <pc:sldMkLst>
          <pc:docMk/>
          <pc:sldMk cId="1065781427" sldId="1396"/>
        </pc:sldMkLst>
        <pc:spChg chg="mod">
          <ac:chgData name="Pandarasamy Arjunan" userId="f5e30e74-d283-497e-bf76-fd880089976c" providerId="ADAL" clId="{C5E065FC-9592-41A5-B5BA-027AA8232958}" dt="2024-09-23T11:13:14.510" v="8" actId="6549"/>
          <ac:spMkLst>
            <pc:docMk/>
            <pc:sldMk cId="1065781427" sldId="1396"/>
            <ac:spMk id="2" creationId="{98ACDB7B-9588-B7B4-03DE-A858C92EF7DF}"/>
          </ac:spMkLst>
        </pc:spChg>
      </pc:sldChg>
      <pc:sldChg chg="del">
        <pc:chgData name="Pandarasamy Arjunan" userId="f5e30e74-d283-497e-bf76-fd880089976c" providerId="ADAL" clId="{C5E065FC-9592-41A5-B5BA-027AA8232958}" dt="2024-09-23T11:15:04.060" v="17" actId="47"/>
        <pc:sldMkLst>
          <pc:docMk/>
          <pc:sldMk cId="2516647723" sldId="1399"/>
        </pc:sldMkLst>
      </pc:sldChg>
      <pc:sldChg chg="add del">
        <pc:chgData name="Pandarasamy Arjunan" userId="f5e30e74-d283-497e-bf76-fd880089976c" providerId="ADAL" clId="{C5E065FC-9592-41A5-B5BA-027AA8232958}" dt="2024-09-23T11:14:35.905" v="12" actId="47"/>
        <pc:sldMkLst>
          <pc:docMk/>
          <pc:sldMk cId="2344675573" sldId="1406"/>
        </pc:sldMkLst>
      </pc:sldChg>
      <pc:sldChg chg="add del">
        <pc:chgData name="Pandarasamy Arjunan" userId="f5e30e74-d283-497e-bf76-fd880089976c" providerId="ADAL" clId="{C5E065FC-9592-41A5-B5BA-027AA8232958}" dt="2024-09-23T11:14:35.905" v="12" actId="47"/>
        <pc:sldMkLst>
          <pc:docMk/>
          <pc:sldMk cId="17881915" sldId="1407"/>
        </pc:sldMkLst>
      </pc:sldChg>
      <pc:sldChg chg="del">
        <pc:chgData name="Pandarasamy Arjunan" userId="f5e30e74-d283-497e-bf76-fd880089976c" providerId="ADAL" clId="{C5E065FC-9592-41A5-B5BA-027AA8232958}" dt="2024-09-23T11:14:56.010" v="16" actId="47"/>
        <pc:sldMkLst>
          <pc:docMk/>
          <pc:sldMk cId="1904063477" sldId="1408"/>
        </pc:sldMkLst>
      </pc:sldChg>
      <pc:sldChg chg="add">
        <pc:chgData name="Pandarasamy Arjunan" userId="f5e30e74-d283-497e-bf76-fd880089976c" providerId="ADAL" clId="{C5E065FC-9592-41A5-B5BA-027AA8232958}" dt="2024-09-23T11:17:24.450" v="49"/>
        <pc:sldMkLst>
          <pc:docMk/>
          <pc:sldMk cId="2071806231" sldId="1410"/>
        </pc:sldMkLst>
      </pc:sldChg>
      <pc:sldChg chg="modSp add">
        <pc:chgData name="Pandarasamy Arjunan" userId="f5e30e74-d283-497e-bf76-fd880089976c" providerId="ADAL" clId="{C5E065FC-9592-41A5-B5BA-027AA8232958}" dt="2024-09-23T11:17:24.450" v="49"/>
        <pc:sldMkLst>
          <pc:docMk/>
          <pc:sldMk cId="170832648" sldId="1411"/>
        </pc:sldMkLst>
        <pc:spChg chg="mod">
          <ac:chgData name="Pandarasamy Arjunan" userId="f5e30e74-d283-497e-bf76-fd880089976c" providerId="ADAL" clId="{C5E065FC-9592-41A5-B5BA-027AA8232958}" dt="2024-09-23T11:17:24.450" v="49"/>
          <ac:spMkLst>
            <pc:docMk/>
            <pc:sldMk cId="170832648" sldId="1411"/>
            <ac:spMk id="4" creationId="{BAD3E062-8F21-50DD-04BE-63305F818AC8}"/>
          </ac:spMkLst>
        </pc:spChg>
      </pc:sldChg>
      <pc:sldChg chg="modSp add">
        <pc:chgData name="Pandarasamy Arjunan" userId="f5e30e74-d283-497e-bf76-fd880089976c" providerId="ADAL" clId="{C5E065FC-9592-41A5-B5BA-027AA8232958}" dt="2024-09-23T11:17:24.450" v="49"/>
        <pc:sldMkLst>
          <pc:docMk/>
          <pc:sldMk cId="3921797210" sldId="1412"/>
        </pc:sldMkLst>
        <pc:spChg chg="mod">
          <ac:chgData name="Pandarasamy Arjunan" userId="f5e30e74-d283-497e-bf76-fd880089976c" providerId="ADAL" clId="{C5E065FC-9592-41A5-B5BA-027AA8232958}" dt="2024-09-23T11:17:24.450" v="49"/>
          <ac:spMkLst>
            <pc:docMk/>
            <pc:sldMk cId="3921797210" sldId="1412"/>
            <ac:spMk id="4" creationId="{400C53A1-768B-6AE0-80CA-24F98E3A9BAF}"/>
          </ac:spMkLst>
        </pc:spChg>
      </pc:sldChg>
      <pc:sldChg chg="modSp add">
        <pc:chgData name="Pandarasamy Arjunan" userId="f5e30e74-d283-497e-bf76-fd880089976c" providerId="ADAL" clId="{C5E065FC-9592-41A5-B5BA-027AA8232958}" dt="2024-09-23T11:17:24.450" v="49"/>
        <pc:sldMkLst>
          <pc:docMk/>
          <pc:sldMk cId="1309659301" sldId="1413"/>
        </pc:sldMkLst>
        <pc:spChg chg="mod">
          <ac:chgData name="Pandarasamy Arjunan" userId="f5e30e74-d283-497e-bf76-fd880089976c" providerId="ADAL" clId="{C5E065FC-9592-41A5-B5BA-027AA8232958}" dt="2024-09-23T11:17:24.450" v="49"/>
          <ac:spMkLst>
            <pc:docMk/>
            <pc:sldMk cId="1309659301" sldId="1413"/>
            <ac:spMk id="4" creationId="{51B6AAF3-C51B-6A56-6788-DF24ABF10CA0}"/>
          </ac:spMkLst>
        </pc:spChg>
      </pc:sldChg>
      <pc:sldChg chg="add">
        <pc:chgData name="Pandarasamy Arjunan" userId="f5e30e74-d283-497e-bf76-fd880089976c" providerId="ADAL" clId="{C5E065FC-9592-41A5-B5BA-027AA8232958}" dt="2024-09-23T11:17:24.450" v="49"/>
        <pc:sldMkLst>
          <pc:docMk/>
          <pc:sldMk cId="2852923483" sldId="1414"/>
        </pc:sldMkLst>
      </pc:sldChg>
      <pc:sldChg chg="add del">
        <pc:chgData name="Pandarasamy Arjunan" userId="f5e30e74-d283-497e-bf76-fd880089976c" providerId="ADAL" clId="{C5E065FC-9592-41A5-B5BA-027AA8232958}" dt="2024-09-23T11:14:35.905" v="12" actId="47"/>
        <pc:sldMkLst>
          <pc:docMk/>
          <pc:sldMk cId="3278316065" sldId="1415"/>
        </pc:sldMkLst>
      </pc:sldChg>
      <pc:sldChg chg="modSp add">
        <pc:chgData name="Pandarasamy Arjunan" userId="f5e30e74-d283-497e-bf76-fd880089976c" providerId="ADAL" clId="{C5E065FC-9592-41A5-B5BA-027AA8232958}" dt="2024-09-23T11:17:24.450" v="49"/>
        <pc:sldMkLst>
          <pc:docMk/>
          <pc:sldMk cId="3681937472" sldId="1415"/>
        </pc:sldMkLst>
        <pc:spChg chg="mod">
          <ac:chgData name="Pandarasamy Arjunan" userId="f5e30e74-d283-497e-bf76-fd880089976c" providerId="ADAL" clId="{C5E065FC-9592-41A5-B5BA-027AA8232958}" dt="2024-09-23T11:17:24.450" v="49"/>
          <ac:spMkLst>
            <pc:docMk/>
            <pc:sldMk cId="3681937472" sldId="1415"/>
            <ac:spMk id="4" creationId="{92E0BE09-2F1E-1681-6C23-6951C8DD425C}"/>
          </ac:spMkLst>
        </pc:spChg>
      </pc:sldChg>
      <pc:sldChg chg="modSp add">
        <pc:chgData name="Pandarasamy Arjunan" userId="f5e30e74-d283-497e-bf76-fd880089976c" providerId="ADAL" clId="{C5E065FC-9592-41A5-B5BA-027AA8232958}" dt="2024-09-23T11:17:24.450" v="49"/>
        <pc:sldMkLst>
          <pc:docMk/>
          <pc:sldMk cId="2012340211" sldId="1416"/>
        </pc:sldMkLst>
        <pc:spChg chg="mod">
          <ac:chgData name="Pandarasamy Arjunan" userId="f5e30e74-d283-497e-bf76-fd880089976c" providerId="ADAL" clId="{C5E065FC-9592-41A5-B5BA-027AA8232958}" dt="2024-09-23T11:17:24.450" v="49"/>
          <ac:spMkLst>
            <pc:docMk/>
            <pc:sldMk cId="2012340211" sldId="1416"/>
            <ac:spMk id="4" creationId="{4BAD558C-9621-A9C7-E192-1A526E0D8098}"/>
          </ac:spMkLst>
        </pc:spChg>
      </pc:sldChg>
      <pc:sldChg chg="del">
        <pc:chgData name="Pandarasamy Arjunan" userId="f5e30e74-d283-497e-bf76-fd880089976c" providerId="ADAL" clId="{C5E065FC-9592-41A5-B5BA-027AA8232958}" dt="2024-09-23T11:14:42.030" v="13" actId="47"/>
        <pc:sldMkLst>
          <pc:docMk/>
          <pc:sldMk cId="2180931235" sldId="1416"/>
        </pc:sldMkLst>
      </pc:sldChg>
      <pc:sldChg chg="modSp add">
        <pc:chgData name="Pandarasamy Arjunan" userId="f5e30e74-d283-497e-bf76-fd880089976c" providerId="ADAL" clId="{C5E065FC-9592-41A5-B5BA-027AA8232958}" dt="2024-09-23T11:17:24.450" v="49"/>
        <pc:sldMkLst>
          <pc:docMk/>
          <pc:sldMk cId="874640806" sldId="1417"/>
        </pc:sldMkLst>
        <pc:spChg chg="mod">
          <ac:chgData name="Pandarasamy Arjunan" userId="f5e30e74-d283-497e-bf76-fd880089976c" providerId="ADAL" clId="{C5E065FC-9592-41A5-B5BA-027AA8232958}" dt="2024-09-23T11:17:24.450" v="49"/>
          <ac:spMkLst>
            <pc:docMk/>
            <pc:sldMk cId="874640806" sldId="1417"/>
            <ac:spMk id="4" creationId="{115559AF-0DA0-AA18-5519-3F5D886E13DE}"/>
          </ac:spMkLst>
        </pc:spChg>
      </pc:sldChg>
      <pc:sldChg chg="add del">
        <pc:chgData name="Pandarasamy Arjunan" userId="f5e30e74-d283-497e-bf76-fd880089976c" providerId="ADAL" clId="{C5E065FC-9592-41A5-B5BA-027AA8232958}" dt="2024-09-23T11:14:35.905" v="12" actId="47"/>
        <pc:sldMkLst>
          <pc:docMk/>
          <pc:sldMk cId="1292984344" sldId="1419"/>
        </pc:sldMkLst>
      </pc:sldChg>
      <pc:sldChg chg="add del">
        <pc:chgData name="Pandarasamy Arjunan" userId="f5e30e74-d283-497e-bf76-fd880089976c" providerId="ADAL" clId="{C5E065FC-9592-41A5-B5BA-027AA8232958}" dt="2024-09-23T11:14:35.905" v="12" actId="47"/>
        <pc:sldMkLst>
          <pc:docMk/>
          <pc:sldMk cId="104189105" sldId="1421"/>
        </pc:sldMkLst>
      </pc:sldChg>
      <pc:sldChg chg="add del">
        <pc:chgData name="Pandarasamy Arjunan" userId="f5e30e74-d283-497e-bf76-fd880089976c" providerId="ADAL" clId="{C5E065FC-9592-41A5-B5BA-027AA8232958}" dt="2024-09-23T11:14:35.905" v="12" actId="47"/>
        <pc:sldMkLst>
          <pc:docMk/>
          <pc:sldMk cId="477522320" sldId="1422"/>
        </pc:sldMkLst>
      </pc:sldChg>
      <pc:sldChg chg="del">
        <pc:chgData name="Pandarasamy Arjunan" userId="f5e30e74-d283-497e-bf76-fd880089976c" providerId="ADAL" clId="{C5E065FC-9592-41A5-B5BA-027AA8232958}" dt="2024-09-23T11:13:27.190" v="9" actId="47"/>
        <pc:sldMkLst>
          <pc:docMk/>
          <pc:sldMk cId="2221562761" sldId="1424"/>
        </pc:sldMkLst>
      </pc:sldChg>
      <pc:sldChg chg="del">
        <pc:chgData name="Pandarasamy Arjunan" userId="f5e30e74-d283-497e-bf76-fd880089976c" providerId="ADAL" clId="{C5E065FC-9592-41A5-B5BA-027AA8232958}" dt="2024-09-23T11:14:46.630" v="15" actId="47"/>
        <pc:sldMkLst>
          <pc:docMk/>
          <pc:sldMk cId="4120508627" sldId="1428"/>
        </pc:sldMkLst>
      </pc:sldChg>
      <pc:sldChg chg="del">
        <pc:chgData name="Pandarasamy Arjunan" userId="f5e30e74-d283-497e-bf76-fd880089976c" providerId="ADAL" clId="{C5E065FC-9592-41A5-B5BA-027AA8232958}" dt="2024-09-23T11:15:19.245" v="20" actId="47"/>
        <pc:sldMkLst>
          <pc:docMk/>
          <pc:sldMk cId="2785852707" sldId="1429"/>
        </pc:sldMkLst>
      </pc:sldChg>
      <pc:sldChg chg="del">
        <pc:chgData name="Pandarasamy Arjunan" userId="f5e30e74-d283-497e-bf76-fd880089976c" providerId="ADAL" clId="{C5E065FC-9592-41A5-B5BA-027AA8232958}" dt="2024-09-23T11:15:15.990" v="19" actId="47"/>
        <pc:sldMkLst>
          <pc:docMk/>
          <pc:sldMk cId="1581785631" sldId="1441"/>
        </pc:sldMkLst>
      </pc:sldChg>
      <pc:sldChg chg="del">
        <pc:chgData name="Pandarasamy Arjunan" userId="f5e30e74-d283-497e-bf76-fd880089976c" providerId="ADAL" clId="{C5E065FC-9592-41A5-B5BA-027AA8232958}" dt="2024-09-23T11:15:15.990" v="19" actId="47"/>
        <pc:sldMkLst>
          <pc:docMk/>
          <pc:sldMk cId="4022155084" sldId="1443"/>
        </pc:sldMkLst>
      </pc:sldChg>
      <pc:sldChg chg="del">
        <pc:chgData name="Pandarasamy Arjunan" userId="f5e30e74-d283-497e-bf76-fd880089976c" providerId="ADAL" clId="{C5E065FC-9592-41A5-B5BA-027AA8232958}" dt="2024-09-23T11:15:15.990" v="19" actId="47"/>
        <pc:sldMkLst>
          <pc:docMk/>
          <pc:sldMk cId="2030797604" sldId="1444"/>
        </pc:sldMkLst>
      </pc:sldChg>
      <pc:sldChg chg="del">
        <pc:chgData name="Pandarasamy Arjunan" userId="f5e30e74-d283-497e-bf76-fd880089976c" providerId="ADAL" clId="{C5E065FC-9592-41A5-B5BA-027AA8232958}" dt="2024-09-23T11:15:15.990" v="19" actId="47"/>
        <pc:sldMkLst>
          <pc:docMk/>
          <pc:sldMk cId="3890851803" sldId="1445"/>
        </pc:sldMkLst>
      </pc:sldChg>
      <pc:sldChg chg="del">
        <pc:chgData name="Pandarasamy Arjunan" userId="f5e30e74-d283-497e-bf76-fd880089976c" providerId="ADAL" clId="{C5E065FC-9592-41A5-B5BA-027AA8232958}" dt="2024-09-23T11:15:15.990" v="19" actId="47"/>
        <pc:sldMkLst>
          <pc:docMk/>
          <pc:sldMk cId="2092181032" sldId="1446"/>
        </pc:sldMkLst>
      </pc:sldChg>
      <pc:sldChg chg="del">
        <pc:chgData name="Pandarasamy Arjunan" userId="f5e30e74-d283-497e-bf76-fd880089976c" providerId="ADAL" clId="{C5E065FC-9592-41A5-B5BA-027AA8232958}" dt="2024-09-23T11:15:19.700" v="21" actId="47"/>
        <pc:sldMkLst>
          <pc:docMk/>
          <pc:sldMk cId="774900635" sldId="1447"/>
        </pc:sldMkLst>
      </pc:sldChg>
      <pc:sldChg chg="del">
        <pc:chgData name="Pandarasamy Arjunan" userId="f5e30e74-d283-497e-bf76-fd880089976c" providerId="ADAL" clId="{C5E065FC-9592-41A5-B5BA-027AA8232958}" dt="2024-09-23T11:13:27.190" v="9" actId="47"/>
        <pc:sldMkLst>
          <pc:docMk/>
          <pc:sldMk cId="832124929" sldId="1466"/>
        </pc:sldMkLst>
      </pc:sldChg>
      <pc:sldChg chg="del">
        <pc:chgData name="Pandarasamy Arjunan" userId="f5e30e74-d283-497e-bf76-fd880089976c" providerId="ADAL" clId="{C5E065FC-9592-41A5-B5BA-027AA8232958}" dt="2024-09-23T11:15:08.771" v="18" actId="47"/>
        <pc:sldMkLst>
          <pc:docMk/>
          <pc:sldMk cId="682538012" sldId="1468"/>
        </pc:sldMkLst>
      </pc:sldChg>
      <pc:sldChg chg="modSp add modAnim">
        <pc:chgData name="Pandarasamy Arjunan" userId="f5e30e74-d283-497e-bf76-fd880089976c" providerId="ADAL" clId="{C5E065FC-9592-41A5-B5BA-027AA8232958}" dt="2024-09-23T11:29:06.719" v="111" actId="207"/>
        <pc:sldMkLst>
          <pc:docMk/>
          <pc:sldMk cId="2935408932" sldId="1478"/>
        </pc:sldMkLst>
        <pc:spChg chg="mod">
          <ac:chgData name="Pandarasamy Arjunan" userId="f5e30e74-d283-497e-bf76-fd880089976c" providerId="ADAL" clId="{C5E065FC-9592-41A5-B5BA-027AA8232958}" dt="2024-09-23T11:29:06.719" v="111" actId="207"/>
          <ac:spMkLst>
            <pc:docMk/>
            <pc:sldMk cId="2935408932" sldId="1478"/>
            <ac:spMk id="2" creationId="{A64F4A20-15BE-726F-042F-AB6F7A955A4A}"/>
          </ac:spMkLst>
        </pc:spChg>
      </pc:sldChg>
      <pc:sldChg chg="addSp modSp add mod modAnim">
        <pc:chgData name="Pandarasamy Arjunan" userId="f5e30e74-d283-497e-bf76-fd880089976c" providerId="ADAL" clId="{C5E065FC-9592-41A5-B5BA-027AA8232958}" dt="2024-09-23T11:58:05.336" v="175" actId="14100"/>
        <pc:sldMkLst>
          <pc:docMk/>
          <pc:sldMk cId="655598686" sldId="1479"/>
        </pc:sldMkLst>
        <pc:spChg chg="mod">
          <ac:chgData name="Pandarasamy Arjunan" userId="f5e30e74-d283-497e-bf76-fd880089976c" providerId="ADAL" clId="{C5E065FC-9592-41A5-B5BA-027AA8232958}" dt="2024-09-23T11:56:09.822" v="130" actId="6549"/>
          <ac:spMkLst>
            <pc:docMk/>
            <pc:sldMk cId="655598686" sldId="1479"/>
            <ac:spMk id="2" creationId="{A64F4A20-15BE-726F-042F-AB6F7A955A4A}"/>
          </ac:spMkLst>
        </pc:spChg>
        <pc:spChg chg="mod">
          <ac:chgData name="Pandarasamy Arjunan" userId="f5e30e74-d283-497e-bf76-fd880089976c" providerId="ADAL" clId="{C5E065FC-9592-41A5-B5BA-027AA8232958}" dt="2024-09-23T11:55:08.879" v="125" actId="20577"/>
          <ac:spMkLst>
            <pc:docMk/>
            <pc:sldMk cId="655598686" sldId="1479"/>
            <ac:spMk id="3" creationId="{469B3B3F-75A2-0AA0-70FA-973CF68ADBCF}"/>
          </ac:spMkLst>
        </pc:spChg>
        <pc:picChg chg="add mod modCrop">
          <ac:chgData name="Pandarasamy Arjunan" userId="f5e30e74-d283-497e-bf76-fd880089976c" providerId="ADAL" clId="{C5E065FC-9592-41A5-B5BA-027AA8232958}" dt="2024-09-23T11:58:05.336" v="175" actId="14100"/>
          <ac:picMkLst>
            <pc:docMk/>
            <pc:sldMk cId="655598686" sldId="1479"/>
            <ac:picMk id="7" creationId="{72EB35F3-A32A-40D4-061A-F9976F1B1767}"/>
          </ac:picMkLst>
        </pc:picChg>
      </pc:sldChg>
      <pc:sldChg chg="add">
        <pc:chgData name="Pandarasamy Arjunan" userId="f5e30e74-d283-497e-bf76-fd880089976c" providerId="ADAL" clId="{C5E065FC-9592-41A5-B5BA-027AA8232958}" dt="2024-09-23T11:17:24.450" v="49"/>
        <pc:sldMkLst>
          <pc:docMk/>
          <pc:sldMk cId="1075644836" sldId="1480"/>
        </pc:sldMkLst>
      </pc:sldChg>
      <pc:sldChg chg="add">
        <pc:chgData name="Pandarasamy Arjunan" userId="f5e30e74-d283-497e-bf76-fd880089976c" providerId="ADAL" clId="{C5E065FC-9592-41A5-B5BA-027AA8232958}" dt="2024-09-23T12:01:10.840" v="176"/>
        <pc:sldMkLst>
          <pc:docMk/>
          <pc:sldMk cId="1861392852" sldId="1481"/>
        </pc:sldMkLst>
      </pc:sldChg>
      <pc:sldChg chg="del">
        <pc:chgData name="Pandarasamy Arjunan" userId="f5e30e74-d283-497e-bf76-fd880089976c" providerId="ADAL" clId="{C5E065FC-9592-41A5-B5BA-027AA8232958}" dt="2024-09-23T11:13:27.190" v="9" actId="47"/>
        <pc:sldMkLst>
          <pc:docMk/>
          <pc:sldMk cId="2686946938" sldId="1481"/>
        </pc:sldMkLst>
      </pc:sldChg>
      <pc:sldChg chg="add">
        <pc:chgData name="Pandarasamy Arjunan" userId="f5e30e74-d283-497e-bf76-fd880089976c" providerId="ADAL" clId="{C5E065FC-9592-41A5-B5BA-027AA8232958}" dt="2024-09-23T12:01:10.840" v="176"/>
        <pc:sldMkLst>
          <pc:docMk/>
          <pc:sldMk cId="1010049778" sldId="1482"/>
        </pc:sldMkLst>
      </pc:sldChg>
      <pc:sldChg chg="del">
        <pc:chgData name="Pandarasamy Arjunan" userId="f5e30e74-d283-497e-bf76-fd880089976c" providerId="ADAL" clId="{C5E065FC-9592-41A5-B5BA-027AA8232958}" dt="2024-09-23T11:13:27.190" v="9" actId="47"/>
        <pc:sldMkLst>
          <pc:docMk/>
          <pc:sldMk cId="1194664050" sldId="1482"/>
        </pc:sldMkLst>
      </pc:sldChg>
      <pc:sldChg chg="add">
        <pc:chgData name="Pandarasamy Arjunan" userId="f5e30e74-d283-497e-bf76-fd880089976c" providerId="ADAL" clId="{C5E065FC-9592-41A5-B5BA-027AA8232958}" dt="2024-09-23T12:01:10.840" v="176"/>
        <pc:sldMkLst>
          <pc:docMk/>
          <pc:sldMk cId="2216697969" sldId="1483"/>
        </pc:sldMkLst>
      </pc:sldChg>
      <pc:sldChg chg="add">
        <pc:chgData name="Pandarasamy Arjunan" userId="f5e30e74-d283-497e-bf76-fd880089976c" providerId="ADAL" clId="{C5E065FC-9592-41A5-B5BA-027AA8232958}" dt="2024-09-23T12:01:10.840" v="176"/>
        <pc:sldMkLst>
          <pc:docMk/>
          <pc:sldMk cId="1704957786" sldId="1484"/>
        </pc:sldMkLst>
      </pc:sldChg>
      <pc:sldChg chg="add">
        <pc:chgData name="Pandarasamy Arjunan" userId="f5e30e74-d283-497e-bf76-fd880089976c" providerId="ADAL" clId="{C5E065FC-9592-41A5-B5BA-027AA8232958}" dt="2024-09-23T12:01:10.840" v="176"/>
        <pc:sldMkLst>
          <pc:docMk/>
          <pc:sldMk cId="3379309902" sldId="1485"/>
        </pc:sldMkLst>
      </pc:sldChg>
      <pc:sldChg chg="add">
        <pc:chgData name="Pandarasamy Arjunan" userId="f5e30e74-d283-497e-bf76-fd880089976c" providerId="ADAL" clId="{C5E065FC-9592-41A5-B5BA-027AA8232958}" dt="2024-09-23T12:01:10.840" v="176"/>
        <pc:sldMkLst>
          <pc:docMk/>
          <pc:sldMk cId="178894144" sldId="1486"/>
        </pc:sldMkLst>
      </pc:sldChg>
      <pc:sldChg chg="add">
        <pc:chgData name="Pandarasamy Arjunan" userId="f5e30e74-d283-497e-bf76-fd880089976c" providerId="ADAL" clId="{C5E065FC-9592-41A5-B5BA-027AA8232958}" dt="2024-09-23T12:01:10.840" v="176"/>
        <pc:sldMkLst>
          <pc:docMk/>
          <pc:sldMk cId="3554688602" sldId="1487"/>
        </pc:sldMkLst>
      </pc:sldChg>
      <pc:sldChg chg="add">
        <pc:chgData name="Pandarasamy Arjunan" userId="f5e30e74-d283-497e-bf76-fd880089976c" providerId="ADAL" clId="{C5E065FC-9592-41A5-B5BA-027AA8232958}" dt="2024-09-23T12:01:10.840" v="176"/>
        <pc:sldMkLst>
          <pc:docMk/>
          <pc:sldMk cId="3666928116" sldId="1488"/>
        </pc:sldMkLst>
      </pc:sldChg>
      <pc:sldChg chg="add">
        <pc:chgData name="Pandarasamy Arjunan" userId="f5e30e74-d283-497e-bf76-fd880089976c" providerId="ADAL" clId="{C5E065FC-9592-41A5-B5BA-027AA8232958}" dt="2024-09-23T12:01:10.840" v="176"/>
        <pc:sldMkLst>
          <pc:docMk/>
          <pc:sldMk cId="2448590568" sldId="1489"/>
        </pc:sldMkLst>
      </pc:sldChg>
      <pc:sldChg chg="add">
        <pc:chgData name="Pandarasamy Arjunan" userId="f5e30e74-d283-497e-bf76-fd880089976c" providerId="ADAL" clId="{C5E065FC-9592-41A5-B5BA-027AA8232958}" dt="2024-09-23T12:01:10.840" v="176"/>
        <pc:sldMkLst>
          <pc:docMk/>
          <pc:sldMk cId="1351746298" sldId="1490"/>
        </pc:sldMkLst>
      </pc:sldChg>
      <pc:sldChg chg="add">
        <pc:chgData name="Pandarasamy Arjunan" userId="f5e30e74-d283-497e-bf76-fd880089976c" providerId="ADAL" clId="{C5E065FC-9592-41A5-B5BA-027AA8232958}" dt="2024-09-23T12:01:10.840" v="176"/>
        <pc:sldMkLst>
          <pc:docMk/>
          <pc:sldMk cId="2820468723" sldId="1491"/>
        </pc:sldMkLst>
      </pc:sldChg>
      <pc:sldChg chg="add">
        <pc:chgData name="Pandarasamy Arjunan" userId="f5e30e74-d283-497e-bf76-fd880089976c" providerId="ADAL" clId="{C5E065FC-9592-41A5-B5BA-027AA8232958}" dt="2024-09-23T12:01:10.840" v="176"/>
        <pc:sldMkLst>
          <pc:docMk/>
          <pc:sldMk cId="1887244276" sldId="1492"/>
        </pc:sldMkLst>
      </pc:sldChg>
      <pc:sldChg chg="add">
        <pc:chgData name="Pandarasamy Arjunan" userId="f5e30e74-d283-497e-bf76-fd880089976c" providerId="ADAL" clId="{C5E065FC-9592-41A5-B5BA-027AA8232958}" dt="2024-09-23T12:01:10.840" v="176"/>
        <pc:sldMkLst>
          <pc:docMk/>
          <pc:sldMk cId="3081978666" sldId="1493"/>
        </pc:sldMkLst>
      </pc:sldChg>
      <pc:sldChg chg="add">
        <pc:chgData name="Pandarasamy Arjunan" userId="f5e30e74-d283-497e-bf76-fd880089976c" providerId="ADAL" clId="{C5E065FC-9592-41A5-B5BA-027AA8232958}" dt="2024-09-23T12:01:10.840" v="176"/>
        <pc:sldMkLst>
          <pc:docMk/>
          <pc:sldMk cId="2969952509" sldId="1494"/>
        </pc:sldMkLst>
      </pc:sldChg>
      <pc:sldChg chg="add del">
        <pc:chgData name="Pandarasamy Arjunan" userId="f5e30e74-d283-497e-bf76-fd880089976c" providerId="ADAL" clId="{C5E065FC-9592-41A5-B5BA-027AA8232958}" dt="2024-09-23T11:12:44.823" v="3" actId="47"/>
        <pc:sldMkLst>
          <pc:docMk/>
          <pc:sldMk cId="2846992050" sldId="1559"/>
        </pc:sldMkLst>
      </pc:sldChg>
      <pc:sldChg chg="add del">
        <pc:chgData name="Pandarasamy Arjunan" userId="f5e30e74-d283-497e-bf76-fd880089976c" providerId="ADAL" clId="{C5E065FC-9592-41A5-B5BA-027AA8232958}" dt="2024-09-23T11:14:06.465" v="11" actId="47"/>
        <pc:sldMkLst>
          <pc:docMk/>
          <pc:sldMk cId="2621661717" sldId="1560"/>
        </pc:sldMkLst>
      </pc:sldChg>
      <pc:sldChg chg="new del">
        <pc:chgData name="Pandarasamy Arjunan" userId="f5e30e74-d283-497e-bf76-fd880089976c" providerId="ADAL" clId="{C5E065FC-9592-41A5-B5BA-027AA8232958}" dt="2024-09-23T12:04:20.324" v="177" actId="47"/>
        <pc:sldMkLst>
          <pc:docMk/>
          <pc:sldMk cId="1851279537" sldId="1561"/>
        </pc:sldMkLst>
      </pc:sldChg>
      <pc:sldChg chg="add">
        <pc:chgData name="Pandarasamy Arjunan" userId="f5e30e74-d283-497e-bf76-fd880089976c" providerId="ADAL" clId="{C5E065FC-9592-41A5-B5BA-027AA8232958}" dt="2024-09-23T11:17:24.450" v="49"/>
        <pc:sldMkLst>
          <pc:docMk/>
          <pc:sldMk cId="781690763" sldId="1562"/>
        </pc:sldMkLst>
      </pc:sldChg>
      <pc:sldChg chg="addSp delSp modSp new mod ord">
        <pc:chgData name="Pandarasamy Arjunan" userId="f5e30e74-d283-497e-bf76-fd880089976c" providerId="ADAL" clId="{C5E065FC-9592-41A5-B5BA-027AA8232958}" dt="2024-09-23T11:26:47.316" v="105"/>
        <pc:sldMkLst>
          <pc:docMk/>
          <pc:sldMk cId="3348540919" sldId="1563"/>
        </pc:sldMkLst>
        <pc:spChg chg="mod">
          <ac:chgData name="Pandarasamy Arjunan" userId="f5e30e74-d283-497e-bf76-fd880089976c" providerId="ADAL" clId="{C5E065FC-9592-41A5-B5BA-027AA8232958}" dt="2024-09-23T11:25:33.721" v="88" actId="20577"/>
          <ac:spMkLst>
            <pc:docMk/>
            <pc:sldMk cId="3348540919" sldId="1563"/>
            <ac:spMk id="2" creationId="{227A7082-6A20-C5D2-3436-ADC0CBB2940A}"/>
          </ac:spMkLst>
        </pc:spChg>
        <pc:spChg chg="del">
          <ac:chgData name="Pandarasamy Arjunan" userId="f5e30e74-d283-497e-bf76-fd880089976c" providerId="ADAL" clId="{C5E065FC-9592-41A5-B5BA-027AA8232958}" dt="2024-09-23T11:25:51.126" v="89" actId="22"/>
          <ac:spMkLst>
            <pc:docMk/>
            <pc:sldMk cId="3348540919" sldId="1563"/>
            <ac:spMk id="3" creationId="{7601FCFB-7CE6-892F-7C81-94A9F69AF298}"/>
          </ac:spMkLst>
        </pc:spChg>
        <pc:spChg chg="add del mod">
          <ac:chgData name="Pandarasamy Arjunan" userId="f5e30e74-d283-497e-bf76-fd880089976c" providerId="ADAL" clId="{C5E065FC-9592-41A5-B5BA-027AA8232958}" dt="2024-09-23T11:26:19.989" v="93" actId="478"/>
          <ac:spMkLst>
            <pc:docMk/>
            <pc:sldMk cId="3348540919" sldId="1563"/>
            <ac:spMk id="10" creationId="{207AFC14-D2DB-E8C1-0CEE-D7353CC866E7}"/>
          </ac:spMkLst>
        </pc:spChg>
        <pc:spChg chg="add mod">
          <ac:chgData name="Pandarasamy Arjunan" userId="f5e30e74-d283-497e-bf76-fd880089976c" providerId="ADAL" clId="{C5E065FC-9592-41A5-B5BA-027AA8232958}" dt="2024-09-23T11:26:39.041" v="103" actId="1076"/>
          <ac:spMkLst>
            <pc:docMk/>
            <pc:sldMk cId="3348540919" sldId="1563"/>
            <ac:spMk id="12" creationId="{16F8DE0E-0FBC-4FE6-9587-A673B0399D25}"/>
          </ac:spMkLst>
        </pc:spChg>
        <pc:picChg chg="add del mod ord">
          <ac:chgData name="Pandarasamy Arjunan" userId="f5e30e74-d283-497e-bf76-fd880089976c" providerId="ADAL" clId="{C5E065FC-9592-41A5-B5BA-027AA8232958}" dt="2024-09-23T11:26:35.242" v="102" actId="1076"/>
          <ac:picMkLst>
            <pc:docMk/>
            <pc:sldMk cId="3348540919" sldId="1563"/>
            <ac:picMk id="8" creationId="{74FCFD0D-DF13-D200-DD07-F2A7A7CAE9DA}"/>
          </ac:picMkLst>
        </pc:picChg>
        <pc:picChg chg="add mod">
          <ac:chgData name="Pandarasamy Arjunan" userId="f5e30e74-d283-497e-bf76-fd880089976c" providerId="ADAL" clId="{C5E065FC-9592-41A5-B5BA-027AA8232958}" dt="2024-09-23T11:26:17.892" v="92"/>
          <ac:picMkLst>
            <pc:docMk/>
            <pc:sldMk cId="3348540919" sldId="1563"/>
            <ac:picMk id="1026" creationId="{A5A4193D-8BF6-D0B5-BA3E-91A4BC6D4795}"/>
          </ac:picMkLst>
        </pc:picChg>
      </pc:sldChg>
      <pc:sldChg chg="add del mod modShow">
        <pc:chgData name="Pandarasamy Arjunan" userId="f5e30e74-d283-497e-bf76-fd880089976c" providerId="ADAL" clId="{C5E065FC-9592-41A5-B5BA-027AA8232958}" dt="2024-09-23T14:59:24.424" v="178" actId="47"/>
        <pc:sldMkLst>
          <pc:docMk/>
          <pc:sldMk cId="1326985520" sldId="1564"/>
        </pc:sldMkLst>
      </pc:sldChg>
      <pc:sldChg chg="addSp delSp modSp add mod ord">
        <pc:chgData name="Pandarasamy Arjunan" userId="f5e30e74-d283-497e-bf76-fd880089976c" providerId="ADAL" clId="{C5E065FC-9592-41A5-B5BA-027AA8232958}" dt="2024-09-23T11:57:52.953" v="173" actId="6549"/>
        <pc:sldMkLst>
          <pc:docMk/>
          <pc:sldMk cId="2903869218" sldId="1565"/>
        </pc:sldMkLst>
        <pc:spChg chg="mod">
          <ac:chgData name="Pandarasamy Arjunan" userId="f5e30e74-d283-497e-bf76-fd880089976c" providerId="ADAL" clId="{C5E065FC-9592-41A5-B5BA-027AA8232958}" dt="2024-09-23T11:57:42.074" v="170" actId="20577"/>
          <ac:spMkLst>
            <pc:docMk/>
            <pc:sldMk cId="2903869218" sldId="1565"/>
            <ac:spMk id="2" creationId="{A64F4A20-15BE-726F-042F-AB6F7A955A4A}"/>
          </ac:spMkLst>
        </pc:spChg>
        <pc:spChg chg="mod">
          <ac:chgData name="Pandarasamy Arjunan" userId="f5e30e74-d283-497e-bf76-fd880089976c" providerId="ADAL" clId="{C5E065FC-9592-41A5-B5BA-027AA8232958}" dt="2024-09-23T11:57:52.953" v="173" actId="6549"/>
          <ac:spMkLst>
            <pc:docMk/>
            <pc:sldMk cId="2903869218" sldId="1565"/>
            <ac:spMk id="3" creationId="{469B3B3F-75A2-0AA0-70FA-973CF68ADBCF}"/>
          </ac:spMkLst>
        </pc:spChg>
        <pc:picChg chg="del">
          <ac:chgData name="Pandarasamy Arjunan" userId="f5e30e74-d283-497e-bf76-fd880089976c" providerId="ADAL" clId="{C5E065FC-9592-41A5-B5BA-027AA8232958}" dt="2024-09-23T11:57:03.723" v="135" actId="478"/>
          <ac:picMkLst>
            <pc:docMk/>
            <pc:sldMk cId="2903869218" sldId="1565"/>
            <ac:picMk id="7" creationId="{72EB35F3-A32A-40D4-061A-F9976F1B1767}"/>
          </ac:picMkLst>
        </pc:picChg>
        <pc:picChg chg="add mod">
          <ac:chgData name="Pandarasamy Arjunan" userId="f5e30e74-d283-497e-bf76-fd880089976c" providerId="ADAL" clId="{C5E065FC-9592-41A5-B5BA-027AA8232958}" dt="2024-09-23T11:57:27.618" v="163" actId="14100"/>
          <ac:picMkLst>
            <pc:docMk/>
            <pc:sldMk cId="2903869218" sldId="1565"/>
            <ac:picMk id="8" creationId="{D6C145B3-F9C4-44A1-A1EF-82E8734CF78E}"/>
          </ac:picMkLst>
        </pc:picChg>
      </pc:sldChg>
      <pc:sldChg chg="add">
        <pc:chgData name="Pandarasamy Arjunan" userId="f5e30e74-d283-497e-bf76-fd880089976c" providerId="ADAL" clId="{C5E065FC-9592-41A5-B5BA-027AA8232958}" dt="2024-09-23T12:01:10.840" v="176"/>
        <pc:sldMkLst>
          <pc:docMk/>
          <pc:sldMk cId="0" sldId="1566"/>
        </pc:sldMkLst>
      </pc:sldChg>
    </pc:docChg>
  </pc:docChgLst>
  <pc:docChgLst>
    <pc:chgData name="Pandarasamy Arjunan" userId="f5e30e74-d283-497e-bf76-fd880089976c" providerId="ADAL" clId="{9CD8866E-832F-413B-9D59-2AD3A3BA3FBD}"/>
    <pc:docChg chg="addSld delSld modSld">
      <pc:chgData name="Pandarasamy Arjunan" userId="f5e30e74-d283-497e-bf76-fd880089976c" providerId="ADAL" clId="{9CD8866E-832F-413B-9D59-2AD3A3BA3FBD}" dt="2024-08-26T11:53:11.893" v="243" actId="47"/>
      <pc:docMkLst>
        <pc:docMk/>
      </pc:docMkLst>
      <pc:sldChg chg="del">
        <pc:chgData name="Pandarasamy Arjunan" userId="f5e30e74-d283-497e-bf76-fd880089976c" providerId="ADAL" clId="{9CD8866E-832F-413B-9D59-2AD3A3BA3FBD}" dt="2024-08-26T11:46:40.208" v="240" actId="47"/>
        <pc:sldMkLst>
          <pc:docMk/>
          <pc:sldMk cId="541986151" sldId="929"/>
        </pc:sldMkLst>
      </pc:sldChg>
      <pc:sldChg chg="modSp mod">
        <pc:chgData name="Pandarasamy Arjunan" userId="f5e30e74-d283-497e-bf76-fd880089976c" providerId="ADAL" clId="{9CD8866E-832F-413B-9D59-2AD3A3BA3FBD}" dt="2024-08-26T11:38:20.166" v="39" actId="20577"/>
        <pc:sldMkLst>
          <pc:docMk/>
          <pc:sldMk cId="838733672" sldId="1385"/>
        </pc:sldMkLst>
        <pc:spChg chg="mod">
          <ac:chgData name="Pandarasamy Arjunan" userId="f5e30e74-d283-497e-bf76-fd880089976c" providerId="ADAL" clId="{9CD8866E-832F-413B-9D59-2AD3A3BA3FBD}" dt="2024-08-26T11:38:20.166" v="39" actId="20577"/>
          <ac:spMkLst>
            <pc:docMk/>
            <pc:sldMk cId="838733672" sldId="1385"/>
            <ac:spMk id="5" creationId="{62BFB357-27F2-CAB3-DB8A-349B06BE1AF8}"/>
          </ac:spMkLst>
        </pc:spChg>
      </pc:sldChg>
      <pc:sldChg chg="modSp mod modAnim">
        <pc:chgData name="Pandarasamy Arjunan" userId="f5e30e74-d283-497e-bf76-fd880089976c" providerId="ADAL" clId="{9CD8866E-832F-413B-9D59-2AD3A3BA3FBD}" dt="2024-08-26T11:46:33.176" v="239" actId="6549"/>
        <pc:sldMkLst>
          <pc:docMk/>
          <pc:sldMk cId="1065781427" sldId="1396"/>
        </pc:sldMkLst>
        <pc:spChg chg="mod">
          <ac:chgData name="Pandarasamy Arjunan" userId="f5e30e74-d283-497e-bf76-fd880089976c" providerId="ADAL" clId="{9CD8866E-832F-413B-9D59-2AD3A3BA3FBD}" dt="2024-08-26T11:46:33.176" v="239" actId="6549"/>
          <ac:spMkLst>
            <pc:docMk/>
            <pc:sldMk cId="1065781427" sldId="1396"/>
            <ac:spMk id="2" creationId="{98ACDB7B-9588-B7B4-03DE-A858C92EF7DF}"/>
          </ac:spMkLst>
        </pc:spChg>
      </pc:sldChg>
      <pc:sldChg chg="del">
        <pc:chgData name="Pandarasamy Arjunan" userId="f5e30e74-d283-497e-bf76-fd880089976c" providerId="ADAL" clId="{9CD8866E-832F-413B-9D59-2AD3A3BA3FBD}" dt="2024-08-26T11:53:11.893" v="243" actId="47"/>
        <pc:sldMkLst>
          <pc:docMk/>
          <pc:sldMk cId="1751316569" sldId="1475"/>
        </pc:sldMkLst>
      </pc:sldChg>
      <pc:sldChg chg="del">
        <pc:chgData name="Pandarasamy Arjunan" userId="f5e30e74-d283-497e-bf76-fd880089976c" providerId="ADAL" clId="{9CD8866E-832F-413B-9D59-2AD3A3BA3FBD}" dt="2024-08-26T11:53:11.893" v="243" actId="47"/>
        <pc:sldMkLst>
          <pc:docMk/>
          <pc:sldMk cId="3490492408" sldId="1478"/>
        </pc:sldMkLst>
      </pc:sldChg>
      <pc:sldChg chg="del">
        <pc:chgData name="Pandarasamy Arjunan" userId="f5e30e74-d283-497e-bf76-fd880089976c" providerId="ADAL" clId="{9CD8866E-832F-413B-9D59-2AD3A3BA3FBD}" dt="2024-08-26T11:53:11.893" v="243" actId="47"/>
        <pc:sldMkLst>
          <pc:docMk/>
          <pc:sldMk cId="250169401" sldId="1480"/>
        </pc:sldMkLst>
      </pc:sldChg>
      <pc:sldChg chg="del">
        <pc:chgData name="Pandarasamy Arjunan" userId="f5e30e74-d283-497e-bf76-fd880089976c" providerId="ADAL" clId="{9CD8866E-832F-413B-9D59-2AD3A3BA3FBD}" dt="2024-08-26T11:53:11.893" v="243" actId="47"/>
        <pc:sldMkLst>
          <pc:docMk/>
          <pc:sldMk cId="2737913200" sldId="1490"/>
        </pc:sldMkLst>
      </pc:sldChg>
      <pc:sldChg chg="del">
        <pc:chgData name="Pandarasamy Arjunan" userId="f5e30e74-d283-497e-bf76-fd880089976c" providerId="ADAL" clId="{9CD8866E-832F-413B-9D59-2AD3A3BA3FBD}" dt="2024-08-26T11:53:11.893" v="243" actId="47"/>
        <pc:sldMkLst>
          <pc:docMk/>
          <pc:sldMk cId="3000339946" sldId="1492"/>
        </pc:sldMkLst>
      </pc:sldChg>
      <pc:sldChg chg="del">
        <pc:chgData name="Pandarasamy Arjunan" userId="f5e30e74-d283-497e-bf76-fd880089976c" providerId="ADAL" clId="{9CD8866E-832F-413B-9D59-2AD3A3BA3FBD}" dt="2024-08-26T11:53:11.893" v="243" actId="47"/>
        <pc:sldMkLst>
          <pc:docMk/>
          <pc:sldMk cId="944823573" sldId="1493"/>
        </pc:sldMkLst>
      </pc:sldChg>
      <pc:sldChg chg="del">
        <pc:chgData name="Pandarasamy Arjunan" userId="f5e30e74-d283-497e-bf76-fd880089976c" providerId="ADAL" clId="{9CD8866E-832F-413B-9D59-2AD3A3BA3FBD}" dt="2024-08-26T11:53:11.893" v="243" actId="47"/>
        <pc:sldMkLst>
          <pc:docMk/>
          <pc:sldMk cId="3249863276" sldId="1494"/>
        </pc:sldMkLst>
      </pc:sldChg>
      <pc:sldChg chg="del">
        <pc:chgData name="Pandarasamy Arjunan" userId="f5e30e74-d283-497e-bf76-fd880089976c" providerId="ADAL" clId="{9CD8866E-832F-413B-9D59-2AD3A3BA3FBD}" dt="2024-08-26T11:53:11.893" v="243" actId="47"/>
        <pc:sldMkLst>
          <pc:docMk/>
          <pc:sldMk cId="2644746805" sldId="1495"/>
        </pc:sldMkLst>
      </pc:sldChg>
      <pc:sldChg chg="new del">
        <pc:chgData name="Pandarasamy Arjunan" userId="f5e30e74-d283-497e-bf76-fd880089976c" providerId="ADAL" clId="{9CD8866E-832F-413B-9D59-2AD3A3BA3FBD}" dt="2024-08-26T11:53:01.417" v="242" actId="47"/>
        <pc:sldMkLst>
          <pc:docMk/>
          <pc:sldMk cId="333497132" sldId="1496"/>
        </pc:sldMkLst>
      </pc:sldChg>
    </pc:docChg>
  </pc:docChgLst>
  <pc:docChgLst>
    <pc:chgData name="Pandarasamy Arjunan" userId="f5e30e74-d283-497e-bf76-fd880089976c" providerId="ADAL" clId="{8B4D1EC7-F4E4-4529-9BA2-63F04560CB1D}"/>
    <pc:docChg chg="custSel addSld delSld modSld">
      <pc:chgData name="Pandarasamy Arjunan" userId="f5e30e74-d283-497e-bf76-fd880089976c" providerId="ADAL" clId="{8B4D1EC7-F4E4-4529-9BA2-63F04560CB1D}" dt="2024-08-26T11:34:18.189" v="8" actId="47"/>
      <pc:docMkLst>
        <pc:docMk/>
      </pc:docMkLst>
      <pc:sldChg chg="del">
        <pc:chgData name="Pandarasamy Arjunan" userId="f5e30e74-d283-497e-bf76-fd880089976c" providerId="ADAL" clId="{8B4D1EC7-F4E4-4529-9BA2-63F04560CB1D}" dt="2024-08-26T11:34:18.189" v="8" actId="47"/>
        <pc:sldMkLst>
          <pc:docMk/>
          <pc:sldMk cId="847103792" sldId="1392"/>
        </pc:sldMkLst>
      </pc:sldChg>
      <pc:sldChg chg="del">
        <pc:chgData name="Pandarasamy Arjunan" userId="f5e30e74-d283-497e-bf76-fd880089976c" providerId="ADAL" clId="{8B4D1EC7-F4E4-4529-9BA2-63F04560CB1D}" dt="2024-08-26T11:33:21.215" v="3" actId="47"/>
        <pc:sldMkLst>
          <pc:docMk/>
          <pc:sldMk cId="651013209" sldId="1393"/>
        </pc:sldMkLst>
      </pc:sldChg>
      <pc:sldChg chg="del">
        <pc:chgData name="Pandarasamy Arjunan" userId="f5e30e74-d283-497e-bf76-fd880089976c" providerId="ADAL" clId="{8B4D1EC7-F4E4-4529-9BA2-63F04560CB1D}" dt="2024-08-26T11:33:29.417" v="4" actId="47"/>
        <pc:sldMkLst>
          <pc:docMk/>
          <pc:sldMk cId="3095556702" sldId="1394"/>
        </pc:sldMkLst>
      </pc:sldChg>
      <pc:sldChg chg="del">
        <pc:chgData name="Pandarasamy Arjunan" userId="f5e30e74-d283-497e-bf76-fd880089976c" providerId="ADAL" clId="{8B4D1EC7-F4E4-4529-9BA2-63F04560CB1D}" dt="2024-08-26T11:32:46.495" v="1" actId="47"/>
        <pc:sldMkLst>
          <pc:docMk/>
          <pc:sldMk cId="1957199320" sldId="1454"/>
        </pc:sldMkLst>
      </pc:sldChg>
      <pc:sldChg chg="del">
        <pc:chgData name="Pandarasamy Arjunan" userId="f5e30e74-d283-497e-bf76-fd880089976c" providerId="ADAL" clId="{8B4D1EC7-F4E4-4529-9BA2-63F04560CB1D}" dt="2024-08-26T11:32:46.495" v="1" actId="47"/>
        <pc:sldMkLst>
          <pc:docMk/>
          <pc:sldMk cId="1173060797" sldId="1456"/>
        </pc:sldMkLst>
      </pc:sldChg>
      <pc:sldChg chg="del">
        <pc:chgData name="Pandarasamy Arjunan" userId="f5e30e74-d283-497e-bf76-fd880089976c" providerId="ADAL" clId="{8B4D1EC7-F4E4-4529-9BA2-63F04560CB1D}" dt="2024-08-26T11:32:46.495" v="1" actId="47"/>
        <pc:sldMkLst>
          <pc:docMk/>
          <pc:sldMk cId="3160548074" sldId="1457"/>
        </pc:sldMkLst>
      </pc:sldChg>
      <pc:sldChg chg="del">
        <pc:chgData name="Pandarasamy Arjunan" userId="f5e30e74-d283-497e-bf76-fd880089976c" providerId="ADAL" clId="{8B4D1EC7-F4E4-4529-9BA2-63F04560CB1D}" dt="2024-08-26T11:32:46.495" v="1" actId="47"/>
        <pc:sldMkLst>
          <pc:docMk/>
          <pc:sldMk cId="3801074927" sldId="1460"/>
        </pc:sldMkLst>
      </pc:sldChg>
      <pc:sldChg chg="del">
        <pc:chgData name="Pandarasamy Arjunan" userId="f5e30e74-d283-497e-bf76-fd880089976c" providerId="ADAL" clId="{8B4D1EC7-F4E4-4529-9BA2-63F04560CB1D}" dt="2024-08-26T11:32:46.495" v="1" actId="47"/>
        <pc:sldMkLst>
          <pc:docMk/>
          <pc:sldMk cId="1916966260" sldId="1461"/>
        </pc:sldMkLst>
      </pc:sldChg>
      <pc:sldChg chg="addSp delSp modSp mod modClrScheme chgLayout">
        <pc:chgData name="Pandarasamy Arjunan" userId="f5e30e74-d283-497e-bf76-fd880089976c" providerId="ADAL" clId="{8B4D1EC7-F4E4-4529-9BA2-63F04560CB1D}" dt="2024-08-26T11:34:13.359" v="7" actId="20577"/>
        <pc:sldMkLst>
          <pc:docMk/>
          <pc:sldMk cId="250169401" sldId="1480"/>
        </pc:sldMkLst>
        <pc:spChg chg="add mod ord">
          <ac:chgData name="Pandarasamy Arjunan" userId="f5e30e74-d283-497e-bf76-fd880089976c" providerId="ADAL" clId="{8B4D1EC7-F4E4-4529-9BA2-63F04560CB1D}" dt="2024-08-26T11:34:13.359" v="7" actId="20577"/>
          <ac:spMkLst>
            <pc:docMk/>
            <pc:sldMk cId="250169401" sldId="1480"/>
            <ac:spMk id="2" creationId="{C9C7F549-9FB5-C25E-3D6A-1C071760D914}"/>
          </ac:spMkLst>
        </pc:spChg>
        <pc:spChg chg="mod ord">
          <ac:chgData name="Pandarasamy Arjunan" userId="f5e30e74-d283-497e-bf76-fd880089976c" providerId="ADAL" clId="{8B4D1EC7-F4E4-4529-9BA2-63F04560CB1D}" dt="2024-08-26T11:33:56.921" v="5" actId="700"/>
          <ac:spMkLst>
            <pc:docMk/>
            <pc:sldMk cId="250169401" sldId="1480"/>
            <ac:spMk id="4" creationId="{1785237C-D359-D63C-1EEE-20ED3D43ADB8}"/>
          </ac:spMkLst>
        </pc:spChg>
        <pc:spChg chg="mod ord">
          <ac:chgData name="Pandarasamy Arjunan" userId="f5e30e74-d283-497e-bf76-fd880089976c" providerId="ADAL" clId="{8B4D1EC7-F4E4-4529-9BA2-63F04560CB1D}" dt="2024-08-26T11:33:56.921" v="5" actId="700"/>
          <ac:spMkLst>
            <pc:docMk/>
            <pc:sldMk cId="250169401" sldId="1480"/>
            <ac:spMk id="5" creationId="{44FDDCDB-D577-69EC-7978-AF846F0AF1F5}"/>
          </ac:spMkLst>
        </pc:spChg>
        <pc:spChg chg="mod ord">
          <ac:chgData name="Pandarasamy Arjunan" userId="f5e30e74-d283-497e-bf76-fd880089976c" providerId="ADAL" clId="{8B4D1EC7-F4E4-4529-9BA2-63F04560CB1D}" dt="2024-08-26T11:33:56.921" v="5" actId="700"/>
          <ac:spMkLst>
            <pc:docMk/>
            <pc:sldMk cId="250169401" sldId="1480"/>
            <ac:spMk id="6" creationId="{D0BE3128-D63C-1F57-58C3-61F6DE5B653B}"/>
          </ac:spMkLst>
        </pc:spChg>
        <pc:spChg chg="del mod ord">
          <ac:chgData name="Pandarasamy Arjunan" userId="f5e30e74-d283-497e-bf76-fd880089976c" providerId="ADAL" clId="{8B4D1EC7-F4E4-4529-9BA2-63F04560CB1D}" dt="2024-08-26T11:33:56.921" v="5" actId="700"/>
          <ac:spMkLst>
            <pc:docMk/>
            <pc:sldMk cId="250169401" sldId="1480"/>
            <ac:spMk id="7" creationId="{A09A8203-AFCD-6A06-4D9B-2646F7D19C14}"/>
          </ac:spMkLst>
        </pc:spChg>
      </pc:sldChg>
      <pc:sldChg chg="del">
        <pc:chgData name="Pandarasamy Arjunan" userId="f5e30e74-d283-497e-bf76-fd880089976c" providerId="ADAL" clId="{8B4D1EC7-F4E4-4529-9BA2-63F04560CB1D}" dt="2024-08-26T11:32:46.495" v="1" actId="47"/>
        <pc:sldMkLst>
          <pc:docMk/>
          <pc:sldMk cId="121910088" sldId="1491"/>
        </pc:sldMkLst>
      </pc:sldChg>
      <pc:sldChg chg="add">
        <pc:chgData name="Pandarasamy Arjunan" userId="f5e30e74-d283-497e-bf76-fd880089976c" providerId="ADAL" clId="{8B4D1EC7-F4E4-4529-9BA2-63F04560CB1D}" dt="2024-08-26T11:33:03.556" v="2"/>
        <pc:sldMkLst>
          <pc:docMk/>
          <pc:sldMk cId="2644746805" sldId="1495"/>
        </pc:sldMkLst>
      </pc:sldChg>
      <pc:sldChg chg="del">
        <pc:chgData name="Pandarasamy Arjunan" userId="f5e30e74-d283-497e-bf76-fd880089976c" providerId="ADAL" clId="{8B4D1EC7-F4E4-4529-9BA2-63F04560CB1D}" dt="2024-08-26T11:32:40.432" v="0" actId="47"/>
        <pc:sldMkLst>
          <pc:docMk/>
          <pc:sldMk cId="3374197174" sldId="1495"/>
        </pc:sldMkLst>
      </pc:sldChg>
    </pc:docChg>
  </pc:docChgLst>
  <pc:docChgLst>
    <pc:chgData name="Pandarasamy Arjunan" userId="f5e30e74-d283-497e-bf76-fd880089976c" providerId="ADAL" clId="{32956DCE-BA50-41B6-8550-73D02022D070}"/>
    <pc:docChg chg="undo redo custSel addSld delSld modSld sldOrd">
      <pc:chgData name="Pandarasamy Arjunan" userId="f5e30e74-d283-497e-bf76-fd880089976c" providerId="ADAL" clId="{32956DCE-BA50-41B6-8550-73D02022D070}" dt="2024-08-19T14:33:01.906" v="1122" actId="478"/>
      <pc:docMkLst>
        <pc:docMk/>
      </pc:docMkLst>
      <pc:sldChg chg="modSp">
        <pc:chgData name="Pandarasamy Arjunan" userId="f5e30e74-d283-497e-bf76-fd880089976c" providerId="ADAL" clId="{32956DCE-BA50-41B6-8550-73D02022D070}" dt="2024-08-19T14:02:00.672" v="1014" actId="207"/>
        <pc:sldMkLst>
          <pc:docMk/>
          <pc:sldMk cId="1046929287" sldId="921"/>
        </pc:sldMkLst>
        <pc:spChg chg="mod">
          <ac:chgData name="Pandarasamy Arjunan" userId="f5e30e74-d283-497e-bf76-fd880089976c" providerId="ADAL" clId="{32956DCE-BA50-41B6-8550-73D02022D070}" dt="2024-08-19T14:02:00.672" v="1014" actId="207"/>
          <ac:spMkLst>
            <pc:docMk/>
            <pc:sldMk cId="1046929287" sldId="921"/>
            <ac:spMk id="9" creationId="{47C04683-9D26-7720-A3F1-12D7D1DDB243}"/>
          </ac:spMkLst>
        </pc:spChg>
      </pc:sldChg>
      <pc:sldChg chg="modSp mod">
        <pc:chgData name="Pandarasamy Arjunan" userId="f5e30e74-d283-497e-bf76-fd880089976c" providerId="ADAL" clId="{32956DCE-BA50-41B6-8550-73D02022D070}" dt="2024-08-19T10:52:01.293" v="66" actId="6549"/>
        <pc:sldMkLst>
          <pc:docMk/>
          <pc:sldMk cId="838733672" sldId="1385"/>
        </pc:sldMkLst>
        <pc:spChg chg="mod">
          <ac:chgData name="Pandarasamy Arjunan" userId="f5e30e74-d283-497e-bf76-fd880089976c" providerId="ADAL" clId="{32956DCE-BA50-41B6-8550-73D02022D070}" dt="2024-08-19T10:52:01.293" v="66" actId="6549"/>
          <ac:spMkLst>
            <pc:docMk/>
            <pc:sldMk cId="838733672" sldId="1385"/>
            <ac:spMk id="5" creationId="{62BFB357-27F2-CAB3-DB8A-349B06BE1AF8}"/>
          </ac:spMkLst>
        </pc:spChg>
      </pc:sldChg>
      <pc:sldChg chg="modSp mod modAnim">
        <pc:chgData name="Pandarasamy Arjunan" userId="f5e30e74-d283-497e-bf76-fd880089976c" providerId="ADAL" clId="{32956DCE-BA50-41B6-8550-73D02022D070}" dt="2024-08-19T14:01:23.017" v="1012" actId="20577"/>
        <pc:sldMkLst>
          <pc:docMk/>
          <pc:sldMk cId="1065781427" sldId="1396"/>
        </pc:sldMkLst>
        <pc:spChg chg="mod">
          <ac:chgData name="Pandarasamy Arjunan" userId="f5e30e74-d283-497e-bf76-fd880089976c" providerId="ADAL" clId="{32956DCE-BA50-41B6-8550-73D02022D070}" dt="2024-08-19T14:01:23.017" v="1012" actId="20577"/>
          <ac:spMkLst>
            <pc:docMk/>
            <pc:sldMk cId="1065781427" sldId="1396"/>
            <ac:spMk id="2" creationId="{98ACDB7B-9588-B7B4-03DE-A858C92EF7DF}"/>
          </ac:spMkLst>
        </pc:spChg>
      </pc:sldChg>
      <pc:sldChg chg="del">
        <pc:chgData name="Pandarasamy Arjunan" userId="f5e30e74-d283-497e-bf76-fd880089976c" providerId="ADAL" clId="{32956DCE-BA50-41B6-8550-73D02022D070}" dt="2024-08-19T11:03:20.640" v="199" actId="47"/>
        <pc:sldMkLst>
          <pc:docMk/>
          <pc:sldMk cId="3624294332" sldId="1398"/>
        </pc:sldMkLst>
      </pc:sldChg>
      <pc:sldChg chg="del">
        <pc:chgData name="Pandarasamy Arjunan" userId="f5e30e74-d283-497e-bf76-fd880089976c" providerId="ADAL" clId="{32956DCE-BA50-41B6-8550-73D02022D070}" dt="2024-08-19T10:52:23.883" v="67" actId="2696"/>
        <pc:sldMkLst>
          <pc:docMk/>
          <pc:sldMk cId="1034381221" sldId="1399"/>
        </pc:sldMkLst>
      </pc:sldChg>
      <pc:sldChg chg="del">
        <pc:chgData name="Pandarasamy Arjunan" userId="f5e30e74-d283-497e-bf76-fd880089976c" providerId="ADAL" clId="{32956DCE-BA50-41B6-8550-73D02022D070}" dt="2024-08-19T10:52:23.883" v="67" actId="2696"/>
        <pc:sldMkLst>
          <pc:docMk/>
          <pc:sldMk cId="1853650398" sldId="1400"/>
        </pc:sldMkLst>
      </pc:sldChg>
      <pc:sldChg chg="del">
        <pc:chgData name="Pandarasamy Arjunan" userId="f5e30e74-d283-497e-bf76-fd880089976c" providerId="ADAL" clId="{32956DCE-BA50-41B6-8550-73D02022D070}" dt="2024-08-19T11:03:19.424" v="198" actId="47"/>
        <pc:sldMkLst>
          <pc:docMk/>
          <pc:sldMk cId="3598085830" sldId="1401"/>
        </pc:sldMkLst>
      </pc:sldChg>
      <pc:sldChg chg="del">
        <pc:chgData name="Pandarasamy Arjunan" userId="f5e30e74-d283-497e-bf76-fd880089976c" providerId="ADAL" clId="{32956DCE-BA50-41B6-8550-73D02022D070}" dt="2024-08-19T11:03:19.424" v="198" actId="47"/>
        <pc:sldMkLst>
          <pc:docMk/>
          <pc:sldMk cId="2554210473" sldId="1402"/>
        </pc:sldMkLst>
      </pc:sldChg>
      <pc:sldChg chg="modSp mod">
        <pc:chgData name="Pandarasamy Arjunan" userId="f5e30e74-d283-497e-bf76-fd880089976c" providerId="ADAL" clId="{32956DCE-BA50-41B6-8550-73D02022D070}" dt="2024-08-19T11:02:34.370" v="197" actId="20577"/>
        <pc:sldMkLst>
          <pc:docMk/>
          <pc:sldMk cId="3663006104" sldId="1403"/>
        </pc:sldMkLst>
        <pc:spChg chg="mod">
          <ac:chgData name="Pandarasamy Arjunan" userId="f5e30e74-d283-497e-bf76-fd880089976c" providerId="ADAL" clId="{32956DCE-BA50-41B6-8550-73D02022D070}" dt="2024-08-19T11:02:01.889" v="180" actId="2711"/>
          <ac:spMkLst>
            <pc:docMk/>
            <pc:sldMk cId="3663006104" sldId="1403"/>
            <ac:spMk id="7" creationId="{17BFE37C-782C-B6DA-8568-6689D19A3E64}"/>
          </ac:spMkLst>
        </pc:spChg>
        <pc:spChg chg="mod">
          <ac:chgData name="Pandarasamy Arjunan" userId="f5e30e74-d283-497e-bf76-fd880089976c" providerId="ADAL" clId="{32956DCE-BA50-41B6-8550-73D02022D070}" dt="2024-08-19T11:02:09.868" v="181" actId="2711"/>
          <ac:spMkLst>
            <pc:docMk/>
            <pc:sldMk cId="3663006104" sldId="1403"/>
            <ac:spMk id="8" creationId="{7A951725-8814-3D97-AABC-9D22788A3810}"/>
          </ac:spMkLst>
        </pc:spChg>
        <pc:spChg chg="mod">
          <ac:chgData name="Pandarasamy Arjunan" userId="f5e30e74-d283-497e-bf76-fd880089976c" providerId="ADAL" clId="{32956DCE-BA50-41B6-8550-73D02022D070}" dt="2024-08-19T11:01:41.536" v="178" actId="14100"/>
          <ac:spMkLst>
            <pc:docMk/>
            <pc:sldMk cId="3663006104" sldId="1403"/>
            <ac:spMk id="12" creationId="{CF97CD49-7C3C-E3C3-0DAF-CAAC8FFCD337}"/>
          </ac:spMkLst>
        </pc:spChg>
        <pc:spChg chg="mod">
          <ac:chgData name="Pandarasamy Arjunan" userId="f5e30e74-d283-497e-bf76-fd880089976c" providerId="ADAL" clId="{32956DCE-BA50-41B6-8550-73D02022D070}" dt="2024-08-19T11:01:56.557" v="179" actId="2711"/>
          <ac:spMkLst>
            <pc:docMk/>
            <pc:sldMk cId="3663006104" sldId="1403"/>
            <ac:spMk id="24" creationId="{220EF1D3-159F-DD42-69A6-F9CB46E7A573}"/>
          </ac:spMkLst>
        </pc:spChg>
        <pc:graphicFrameChg chg="mod">
          <ac:chgData name="Pandarasamy Arjunan" userId="f5e30e74-d283-497e-bf76-fd880089976c" providerId="ADAL" clId="{32956DCE-BA50-41B6-8550-73D02022D070}" dt="2024-08-19T11:02:34.370" v="197" actId="20577"/>
          <ac:graphicFrameMkLst>
            <pc:docMk/>
            <pc:sldMk cId="3663006104" sldId="1403"/>
            <ac:graphicFrameMk id="28" creationId="{2F02EAD4-72CA-A42C-5A5D-55AF65DACCEF}"/>
          </ac:graphicFrameMkLst>
        </pc:graphicFrameChg>
      </pc:sldChg>
      <pc:sldChg chg="addSp modSp">
        <pc:chgData name="Pandarasamy Arjunan" userId="f5e30e74-d283-497e-bf76-fd880089976c" providerId="ADAL" clId="{32956DCE-BA50-41B6-8550-73D02022D070}" dt="2024-08-19T11:22:20.658" v="263" actId="1076"/>
        <pc:sldMkLst>
          <pc:docMk/>
          <pc:sldMk cId="3373981991" sldId="1417"/>
        </pc:sldMkLst>
        <pc:picChg chg="add mod">
          <ac:chgData name="Pandarasamy Arjunan" userId="f5e30e74-d283-497e-bf76-fd880089976c" providerId="ADAL" clId="{32956DCE-BA50-41B6-8550-73D02022D070}" dt="2024-08-19T11:22:20.658" v="263" actId="1076"/>
          <ac:picMkLst>
            <pc:docMk/>
            <pc:sldMk cId="3373981991" sldId="1417"/>
            <ac:picMk id="2050" creationId="{D3D20347-734B-F0A5-4016-8F9C5BC91D19}"/>
          </ac:picMkLst>
        </pc:picChg>
      </pc:sldChg>
      <pc:sldChg chg="modSp del mod ord">
        <pc:chgData name="Pandarasamy Arjunan" userId="f5e30e74-d283-497e-bf76-fd880089976c" providerId="ADAL" clId="{32956DCE-BA50-41B6-8550-73D02022D070}" dt="2024-08-19T11:37:02.406" v="509" actId="47"/>
        <pc:sldMkLst>
          <pc:docMk/>
          <pc:sldMk cId="13237827" sldId="1448"/>
        </pc:sldMkLst>
        <pc:spChg chg="mod">
          <ac:chgData name="Pandarasamy Arjunan" userId="f5e30e74-d283-497e-bf76-fd880089976c" providerId="ADAL" clId="{32956DCE-BA50-41B6-8550-73D02022D070}" dt="2024-08-19T10:55:08.115" v="125" actId="6549"/>
          <ac:spMkLst>
            <pc:docMk/>
            <pc:sldMk cId="13237827" sldId="1448"/>
            <ac:spMk id="2" creationId="{C664CFEB-0F14-D833-1304-A515410EB778}"/>
          </ac:spMkLst>
        </pc:spChg>
        <pc:spChg chg="mod">
          <ac:chgData name="Pandarasamy Arjunan" userId="f5e30e74-d283-497e-bf76-fd880089976c" providerId="ADAL" clId="{32956DCE-BA50-41B6-8550-73D02022D070}" dt="2024-08-19T11:20:50.392" v="259" actId="20577"/>
          <ac:spMkLst>
            <pc:docMk/>
            <pc:sldMk cId="13237827" sldId="1448"/>
            <ac:spMk id="3" creationId="{684A9259-0929-054B-62E9-00EBE7E67DA1}"/>
          </ac:spMkLst>
        </pc:spChg>
      </pc:sldChg>
      <pc:sldChg chg="delSp modSp mod delAnim">
        <pc:chgData name="Pandarasamy Arjunan" userId="f5e30e74-d283-497e-bf76-fd880089976c" providerId="ADAL" clId="{32956DCE-BA50-41B6-8550-73D02022D070}" dt="2024-08-19T14:33:01.906" v="1122" actId="478"/>
        <pc:sldMkLst>
          <pc:docMk/>
          <pc:sldMk cId="1957199320" sldId="1454"/>
        </pc:sldMkLst>
        <pc:spChg chg="mod">
          <ac:chgData name="Pandarasamy Arjunan" userId="f5e30e74-d283-497e-bf76-fd880089976c" providerId="ADAL" clId="{32956DCE-BA50-41B6-8550-73D02022D070}" dt="2024-08-19T10:53:21.500" v="89" actId="20577"/>
          <ac:spMkLst>
            <pc:docMk/>
            <pc:sldMk cId="1957199320" sldId="1454"/>
            <ac:spMk id="10" creationId="{84AAC7AC-FBF1-C817-85E3-8B9E9E803537}"/>
          </ac:spMkLst>
        </pc:spChg>
        <pc:spChg chg="mod">
          <ac:chgData name="Pandarasamy Arjunan" userId="f5e30e74-d283-497e-bf76-fd880089976c" providerId="ADAL" clId="{32956DCE-BA50-41B6-8550-73D02022D070}" dt="2024-08-19T14:31:23.348" v="1119" actId="14100"/>
          <ac:spMkLst>
            <pc:docMk/>
            <pc:sldMk cId="1957199320" sldId="1454"/>
            <ac:spMk id="11" creationId="{FBF5C3C4-AD99-DE82-87E9-C8C62D51564F}"/>
          </ac:spMkLst>
        </pc:spChg>
        <pc:spChg chg="del">
          <ac:chgData name="Pandarasamy Arjunan" userId="f5e30e74-d283-497e-bf76-fd880089976c" providerId="ADAL" clId="{32956DCE-BA50-41B6-8550-73D02022D070}" dt="2024-08-19T14:33:00.152" v="1121" actId="478"/>
          <ac:spMkLst>
            <pc:docMk/>
            <pc:sldMk cId="1957199320" sldId="1454"/>
            <ac:spMk id="13" creationId="{5E519F8A-0880-49F8-FCD0-C1F961AE988F}"/>
          </ac:spMkLst>
        </pc:spChg>
        <pc:spChg chg="del">
          <ac:chgData name="Pandarasamy Arjunan" userId="f5e30e74-d283-497e-bf76-fd880089976c" providerId="ADAL" clId="{32956DCE-BA50-41B6-8550-73D02022D070}" dt="2024-08-19T14:33:01.906" v="1122" actId="478"/>
          <ac:spMkLst>
            <pc:docMk/>
            <pc:sldMk cId="1957199320" sldId="1454"/>
            <ac:spMk id="17" creationId="{6A4FE820-11F1-8017-127B-826720E210AF}"/>
          </ac:spMkLst>
        </pc:spChg>
      </pc:sldChg>
      <pc:sldChg chg="modSp mod">
        <pc:chgData name="Pandarasamy Arjunan" userId="f5e30e74-d283-497e-bf76-fd880089976c" providerId="ADAL" clId="{32956DCE-BA50-41B6-8550-73D02022D070}" dt="2024-08-19T10:53:52.417" v="102" actId="20577"/>
        <pc:sldMkLst>
          <pc:docMk/>
          <pc:sldMk cId="1173060797" sldId="1456"/>
        </pc:sldMkLst>
        <pc:spChg chg="mod">
          <ac:chgData name="Pandarasamy Arjunan" userId="f5e30e74-d283-497e-bf76-fd880089976c" providerId="ADAL" clId="{32956DCE-BA50-41B6-8550-73D02022D070}" dt="2024-08-19T10:53:52.417" v="102" actId="20577"/>
          <ac:spMkLst>
            <pc:docMk/>
            <pc:sldMk cId="1173060797" sldId="1456"/>
            <ac:spMk id="6" creationId="{769FCB2D-5F3A-59BB-0F49-6B86F6E38A7F}"/>
          </ac:spMkLst>
        </pc:spChg>
      </pc:sldChg>
      <pc:sldChg chg="modSp mod">
        <pc:chgData name="Pandarasamy Arjunan" userId="f5e30e74-d283-497e-bf76-fd880089976c" providerId="ADAL" clId="{32956DCE-BA50-41B6-8550-73D02022D070}" dt="2024-08-19T10:53:44.812" v="100" actId="20577"/>
        <pc:sldMkLst>
          <pc:docMk/>
          <pc:sldMk cId="3801074927" sldId="1460"/>
        </pc:sldMkLst>
        <pc:spChg chg="mod">
          <ac:chgData name="Pandarasamy Arjunan" userId="f5e30e74-d283-497e-bf76-fd880089976c" providerId="ADAL" clId="{32956DCE-BA50-41B6-8550-73D02022D070}" dt="2024-08-19T10:53:44.812" v="100" actId="20577"/>
          <ac:spMkLst>
            <pc:docMk/>
            <pc:sldMk cId="3801074927" sldId="1460"/>
            <ac:spMk id="10" creationId="{84AAC7AC-FBF1-C817-85E3-8B9E9E803537}"/>
          </ac:spMkLst>
        </pc:spChg>
      </pc:sldChg>
      <pc:sldChg chg="modSp new mod">
        <pc:chgData name="Pandarasamy Arjunan" userId="f5e30e74-d283-497e-bf76-fd880089976c" providerId="ADAL" clId="{32956DCE-BA50-41B6-8550-73D02022D070}" dt="2024-08-19T11:40:13.215" v="640" actId="313"/>
        <pc:sldMkLst>
          <pc:docMk/>
          <pc:sldMk cId="979148817" sldId="1462"/>
        </pc:sldMkLst>
        <pc:spChg chg="mod">
          <ac:chgData name="Pandarasamy Arjunan" userId="f5e30e74-d283-497e-bf76-fd880089976c" providerId="ADAL" clId="{32956DCE-BA50-41B6-8550-73D02022D070}" dt="2024-08-19T11:40:06.257" v="639" actId="14100"/>
          <ac:spMkLst>
            <pc:docMk/>
            <pc:sldMk cId="979148817" sldId="1462"/>
            <ac:spMk id="2" creationId="{735E15E2-A8CF-B40D-FEEB-AC871F7C9133}"/>
          </ac:spMkLst>
        </pc:spChg>
        <pc:spChg chg="mod">
          <ac:chgData name="Pandarasamy Arjunan" userId="f5e30e74-d283-497e-bf76-fd880089976c" providerId="ADAL" clId="{32956DCE-BA50-41B6-8550-73D02022D070}" dt="2024-08-19T11:40:13.215" v="640" actId="313"/>
          <ac:spMkLst>
            <pc:docMk/>
            <pc:sldMk cId="979148817" sldId="1462"/>
            <ac:spMk id="3" creationId="{9ABE787C-D805-FA26-A525-49EB83294524}"/>
          </ac:spMkLst>
        </pc:spChg>
      </pc:sldChg>
      <pc:sldChg chg="add del">
        <pc:chgData name="Pandarasamy Arjunan" userId="f5e30e74-d283-497e-bf76-fd880089976c" providerId="ADAL" clId="{32956DCE-BA50-41B6-8550-73D02022D070}" dt="2024-08-19T11:20:56.027" v="260" actId="47"/>
        <pc:sldMkLst>
          <pc:docMk/>
          <pc:sldMk cId="2919455142" sldId="1463"/>
        </pc:sldMkLst>
      </pc:sldChg>
      <pc:sldChg chg="addSp delSp modSp new del mod">
        <pc:chgData name="Pandarasamy Arjunan" userId="f5e30e74-d283-497e-bf76-fd880089976c" providerId="ADAL" clId="{32956DCE-BA50-41B6-8550-73D02022D070}" dt="2024-08-19T11:34:36.326" v="482" actId="47"/>
        <pc:sldMkLst>
          <pc:docMk/>
          <pc:sldMk cId="2351025920" sldId="1464"/>
        </pc:sldMkLst>
        <pc:spChg chg="mod">
          <ac:chgData name="Pandarasamy Arjunan" userId="f5e30e74-d283-497e-bf76-fd880089976c" providerId="ADAL" clId="{32956DCE-BA50-41B6-8550-73D02022D070}" dt="2024-08-19T11:25:06.208" v="270" actId="313"/>
          <ac:spMkLst>
            <pc:docMk/>
            <pc:sldMk cId="2351025920" sldId="1464"/>
            <ac:spMk id="2" creationId="{18F49AB1-EE49-7E09-E3F5-A9D4C3AC5DD3}"/>
          </ac:spMkLst>
        </pc:spChg>
        <pc:spChg chg="mod">
          <ac:chgData name="Pandarasamy Arjunan" userId="f5e30e74-d283-497e-bf76-fd880089976c" providerId="ADAL" clId="{32956DCE-BA50-41B6-8550-73D02022D070}" dt="2024-08-19T11:19:35.829" v="252" actId="20577"/>
          <ac:spMkLst>
            <pc:docMk/>
            <pc:sldMk cId="2351025920" sldId="1464"/>
            <ac:spMk id="3" creationId="{A02880ED-C73F-5B3B-B38A-BAD463A9C7A8}"/>
          </ac:spMkLst>
        </pc:spChg>
        <pc:graphicFrameChg chg="add mod modGraphic">
          <ac:chgData name="Pandarasamy Arjunan" userId="f5e30e74-d283-497e-bf76-fd880089976c" providerId="ADAL" clId="{32956DCE-BA50-41B6-8550-73D02022D070}" dt="2024-08-19T11:27:40.540" v="324"/>
          <ac:graphicFrameMkLst>
            <pc:docMk/>
            <pc:sldMk cId="2351025920" sldId="1464"/>
            <ac:graphicFrameMk id="6" creationId="{D797E407-D8D5-4673-0A57-C23B48C98992}"/>
          </ac:graphicFrameMkLst>
        </pc:graphicFrameChg>
        <pc:picChg chg="add del mod">
          <ac:chgData name="Pandarasamy Arjunan" userId="f5e30e74-d283-497e-bf76-fd880089976c" providerId="ADAL" clId="{32956DCE-BA50-41B6-8550-73D02022D070}" dt="2024-08-19T11:24:46.204" v="264" actId="478"/>
          <ac:picMkLst>
            <pc:docMk/>
            <pc:sldMk cId="2351025920" sldId="1464"/>
            <ac:picMk id="1026" creationId="{EBFB5A5E-CD9F-2733-7BBF-6D0950C68F6A}"/>
          </ac:picMkLst>
        </pc:picChg>
      </pc:sldChg>
      <pc:sldChg chg="addSp delSp modSp new del mod">
        <pc:chgData name="Pandarasamy Arjunan" userId="f5e30e74-d283-497e-bf76-fd880089976c" providerId="ADAL" clId="{32956DCE-BA50-41B6-8550-73D02022D070}" dt="2024-08-19T11:34:34.895" v="481" actId="47"/>
        <pc:sldMkLst>
          <pc:docMk/>
          <pc:sldMk cId="1799801897" sldId="1465"/>
        </pc:sldMkLst>
        <pc:spChg chg="del">
          <ac:chgData name="Pandarasamy Arjunan" userId="f5e30e74-d283-497e-bf76-fd880089976c" providerId="ADAL" clId="{32956DCE-BA50-41B6-8550-73D02022D070}" dt="2024-08-19T11:27:52.814" v="327"/>
          <ac:spMkLst>
            <pc:docMk/>
            <pc:sldMk cId="1799801897" sldId="1465"/>
            <ac:spMk id="2" creationId="{509A6C6A-156F-E073-5BFF-1328F16975EC}"/>
          </ac:spMkLst>
        </pc:spChg>
        <pc:spChg chg="mod">
          <ac:chgData name="Pandarasamy Arjunan" userId="f5e30e74-d283-497e-bf76-fd880089976c" providerId="ADAL" clId="{32956DCE-BA50-41B6-8550-73D02022D070}" dt="2024-08-19T11:27:59.596" v="328"/>
          <ac:spMkLst>
            <pc:docMk/>
            <pc:sldMk cId="1799801897" sldId="1465"/>
            <ac:spMk id="3" creationId="{8F6F28D0-111F-6B2D-2E94-41F96AF00E38}"/>
          </ac:spMkLst>
        </pc:spChg>
        <pc:graphicFrameChg chg="add mod">
          <ac:chgData name="Pandarasamy Arjunan" userId="f5e30e74-d283-497e-bf76-fd880089976c" providerId="ADAL" clId="{32956DCE-BA50-41B6-8550-73D02022D070}" dt="2024-08-19T11:27:50.205" v="326"/>
          <ac:graphicFrameMkLst>
            <pc:docMk/>
            <pc:sldMk cId="1799801897" sldId="1465"/>
            <ac:graphicFrameMk id="6" creationId="{B0B673D1-F5D2-3FC2-7969-CDE709BBDE4F}"/>
          </ac:graphicFrameMkLst>
        </pc:graphicFrameChg>
        <pc:graphicFrameChg chg="add mod">
          <ac:chgData name="Pandarasamy Arjunan" userId="f5e30e74-d283-497e-bf76-fd880089976c" providerId="ADAL" clId="{32956DCE-BA50-41B6-8550-73D02022D070}" dt="2024-08-19T11:28:52.852" v="341" actId="20577"/>
          <ac:graphicFrameMkLst>
            <pc:docMk/>
            <pc:sldMk cId="1799801897" sldId="1465"/>
            <ac:graphicFrameMk id="7" creationId="{31C3DB3C-65C2-B575-2F9A-4F0A0F250F9A}"/>
          </ac:graphicFrameMkLst>
        </pc:graphicFrameChg>
      </pc:sldChg>
      <pc:sldChg chg="addSp delSp modSp new mod">
        <pc:chgData name="Pandarasamy Arjunan" userId="f5e30e74-d283-497e-bf76-fd880089976c" providerId="ADAL" clId="{32956DCE-BA50-41B6-8550-73D02022D070}" dt="2024-08-19T14:21:33.877" v="1070" actId="207"/>
        <pc:sldMkLst>
          <pc:docMk/>
          <pc:sldMk cId="832124929" sldId="1466"/>
        </pc:sldMkLst>
        <pc:spChg chg="del mod">
          <ac:chgData name="Pandarasamy Arjunan" userId="f5e30e74-d283-497e-bf76-fd880089976c" providerId="ADAL" clId="{32956DCE-BA50-41B6-8550-73D02022D070}" dt="2024-08-19T11:29:37.746" v="345"/>
          <ac:spMkLst>
            <pc:docMk/>
            <pc:sldMk cId="832124929" sldId="1466"/>
            <ac:spMk id="2" creationId="{F74F9B34-215A-FE9D-5882-E8B65A3C5A3A}"/>
          </ac:spMkLst>
        </pc:spChg>
        <pc:spChg chg="mod">
          <ac:chgData name="Pandarasamy Arjunan" userId="f5e30e74-d283-497e-bf76-fd880089976c" providerId="ADAL" clId="{32956DCE-BA50-41B6-8550-73D02022D070}" dt="2024-08-19T14:13:57.735" v="1047" actId="113"/>
          <ac:spMkLst>
            <pc:docMk/>
            <pc:sldMk cId="832124929" sldId="1466"/>
            <ac:spMk id="3" creationId="{2EEBFB95-EAC9-7951-25E8-6BBD3B15BE06}"/>
          </ac:spMkLst>
        </pc:spChg>
        <pc:graphicFrameChg chg="add mod modGraphic">
          <ac:chgData name="Pandarasamy Arjunan" userId="f5e30e74-d283-497e-bf76-fd880089976c" providerId="ADAL" clId="{32956DCE-BA50-41B6-8550-73D02022D070}" dt="2024-08-19T14:21:33.877" v="1070" actId="207"/>
          <ac:graphicFrameMkLst>
            <pc:docMk/>
            <pc:sldMk cId="832124929" sldId="1466"/>
            <ac:graphicFrameMk id="6" creationId="{B20E219B-A48B-7DF5-4E30-D9D63CA24538}"/>
          </ac:graphicFrameMkLst>
        </pc:graphicFrameChg>
      </pc:sldChg>
      <pc:sldChg chg="modSp new mod">
        <pc:chgData name="Pandarasamy Arjunan" userId="f5e30e74-d283-497e-bf76-fd880089976c" providerId="ADAL" clId="{32956DCE-BA50-41B6-8550-73D02022D070}" dt="2024-08-19T11:39:34.644" v="582" actId="6549"/>
        <pc:sldMkLst>
          <pc:docMk/>
          <pc:sldMk cId="1503429308" sldId="1467"/>
        </pc:sldMkLst>
        <pc:spChg chg="mod">
          <ac:chgData name="Pandarasamy Arjunan" userId="f5e30e74-d283-497e-bf76-fd880089976c" providerId="ADAL" clId="{32956DCE-BA50-41B6-8550-73D02022D070}" dt="2024-08-19T11:38:00.064" v="558" actId="255"/>
          <ac:spMkLst>
            <pc:docMk/>
            <pc:sldMk cId="1503429308" sldId="1467"/>
            <ac:spMk id="2" creationId="{89DF7446-8143-9C3A-BD5B-F759B1DB0D34}"/>
          </ac:spMkLst>
        </pc:spChg>
        <pc:spChg chg="mod">
          <ac:chgData name="Pandarasamy Arjunan" userId="f5e30e74-d283-497e-bf76-fd880089976c" providerId="ADAL" clId="{32956DCE-BA50-41B6-8550-73D02022D070}" dt="2024-08-19T11:39:34.644" v="582" actId="6549"/>
          <ac:spMkLst>
            <pc:docMk/>
            <pc:sldMk cId="1503429308" sldId="1467"/>
            <ac:spMk id="3" creationId="{784A6734-1BA9-5508-A446-DABA38FCDC66}"/>
          </ac:spMkLst>
        </pc:spChg>
      </pc:sldChg>
      <pc:sldChg chg="modSp add mod">
        <pc:chgData name="Pandarasamy Arjunan" userId="f5e30e74-d283-497e-bf76-fd880089976c" providerId="ADAL" clId="{32956DCE-BA50-41B6-8550-73D02022D070}" dt="2024-08-19T11:39:37.644" v="583"/>
        <pc:sldMkLst>
          <pc:docMk/>
          <pc:sldMk cId="1810081842" sldId="1468"/>
        </pc:sldMkLst>
        <pc:spChg chg="mod">
          <ac:chgData name="Pandarasamy Arjunan" userId="f5e30e74-d283-497e-bf76-fd880089976c" providerId="ADAL" clId="{32956DCE-BA50-41B6-8550-73D02022D070}" dt="2024-08-19T11:38:10.084" v="560" actId="255"/>
          <ac:spMkLst>
            <pc:docMk/>
            <pc:sldMk cId="1810081842" sldId="1468"/>
            <ac:spMk id="2" creationId="{89DF7446-8143-9C3A-BD5B-F759B1DB0D34}"/>
          </ac:spMkLst>
        </pc:spChg>
        <pc:spChg chg="mod">
          <ac:chgData name="Pandarasamy Arjunan" userId="f5e30e74-d283-497e-bf76-fd880089976c" providerId="ADAL" clId="{32956DCE-BA50-41B6-8550-73D02022D070}" dt="2024-08-19T11:39:37.644" v="583"/>
          <ac:spMkLst>
            <pc:docMk/>
            <pc:sldMk cId="1810081842" sldId="1468"/>
            <ac:spMk id="3" creationId="{784A6734-1BA9-5508-A446-DABA38FCDC66}"/>
          </ac:spMkLst>
        </pc:spChg>
      </pc:sldChg>
      <pc:sldChg chg="modSp add del">
        <pc:chgData name="Pandarasamy Arjunan" userId="f5e30e74-d283-497e-bf76-fd880089976c" providerId="ADAL" clId="{32956DCE-BA50-41B6-8550-73D02022D070}" dt="2024-08-19T14:24:17.580" v="1081" actId="47"/>
        <pc:sldMkLst>
          <pc:docMk/>
          <pc:sldMk cId="2841986084" sldId="1469"/>
        </pc:sldMkLst>
        <pc:graphicFrameChg chg="mod">
          <ac:chgData name="Pandarasamy Arjunan" userId="f5e30e74-d283-497e-bf76-fd880089976c" providerId="ADAL" clId="{32956DCE-BA50-41B6-8550-73D02022D070}" dt="2024-08-19T14:13:01.643" v="1044" actId="12269"/>
          <ac:graphicFrameMkLst>
            <pc:docMk/>
            <pc:sldMk cId="2841986084" sldId="1469"/>
            <ac:graphicFrameMk id="6" creationId="{B20E219B-A48B-7DF5-4E30-D9D63CA24538}"/>
          </ac:graphicFrameMkLst>
        </pc:graphicFrameChg>
      </pc:sldChg>
      <pc:sldChg chg="modSp add del">
        <pc:chgData name="Pandarasamy Arjunan" userId="f5e30e74-d283-497e-bf76-fd880089976c" providerId="ADAL" clId="{32956DCE-BA50-41B6-8550-73D02022D070}" dt="2024-08-19T14:23:58.383" v="1079" actId="47"/>
        <pc:sldMkLst>
          <pc:docMk/>
          <pc:sldMk cId="1615737170" sldId="1470"/>
        </pc:sldMkLst>
        <pc:graphicFrameChg chg="mod">
          <ac:chgData name="Pandarasamy Arjunan" userId="f5e30e74-d283-497e-bf76-fd880089976c" providerId="ADAL" clId="{32956DCE-BA50-41B6-8550-73D02022D070}" dt="2024-08-19T11:38:41.427" v="563" actId="207"/>
          <ac:graphicFrameMkLst>
            <pc:docMk/>
            <pc:sldMk cId="1615737170" sldId="1470"/>
            <ac:graphicFrameMk id="6" creationId="{B20E219B-A48B-7DF5-4E30-D9D63CA24538}"/>
          </ac:graphicFrameMkLst>
        </pc:graphicFrameChg>
      </pc:sldChg>
      <pc:sldChg chg="add del">
        <pc:chgData name="Pandarasamy Arjunan" userId="f5e30e74-d283-497e-bf76-fd880089976c" providerId="ADAL" clId="{32956DCE-BA50-41B6-8550-73D02022D070}" dt="2024-08-19T11:39:00.823" v="565"/>
        <pc:sldMkLst>
          <pc:docMk/>
          <pc:sldMk cId="2407584707" sldId="1471"/>
        </pc:sldMkLst>
      </pc:sldChg>
      <pc:sldChg chg="modSp add mod">
        <pc:chgData name="Pandarasamy Arjunan" userId="f5e30e74-d283-497e-bf76-fd880089976c" providerId="ADAL" clId="{32956DCE-BA50-41B6-8550-73D02022D070}" dt="2024-08-19T11:41:15.936" v="668" actId="20577"/>
        <pc:sldMkLst>
          <pc:docMk/>
          <pc:sldMk cId="2564760061" sldId="1471"/>
        </pc:sldMkLst>
        <pc:spChg chg="mod">
          <ac:chgData name="Pandarasamy Arjunan" userId="f5e30e74-d283-497e-bf76-fd880089976c" providerId="ADAL" clId="{32956DCE-BA50-41B6-8550-73D02022D070}" dt="2024-08-19T11:41:15.936" v="668" actId="20577"/>
          <ac:spMkLst>
            <pc:docMk/>
            <pc:sldMk cId="2564760061" sldId="1471"/>
            <ac:spMk id="2" creationId="{735E15E2-A8CF-B40D-FEEB-AC871F7C9133}"/>
          </ac:spMkLst>
        </pc:spChg>
      </pc:sldChg>
      <pc:sldChg chg="add del">
        <pc:chgData name="Pandarasamy Arjunan" userId="f5e30e74-d283-497e-bf76-fd880089976c" providerId="ADAL" clId="{32956DCE-BA50-41B6-8550-73D02022D070}" dt="2024-08-19T11:41:47.706" v="671" actId="47"/>
        <pc:sldMkLst>
          <pc:docMk/>
          <pc:sldMk cId="2843379227" sldId="1472"/>
        </pc:sldMkLst>
      </pc:sldChg>
      <pc:sldChg chg="modSp add del">
        <pc:chgData name="Pandarasamy Arjunan" userId="f5e30e74-d283-497e-bf76-fd880089976c" providerId="ADAL" clId="{32956DCE-BA50-41B6-8550-73D02022D070}" dt="2024-08-19T14:25:13.931" v="1087" actId="47"/>
        <pc:sldMkLst>
          <pc:docMk/>
          <pc:sldMk cId="2010083697" sldId="1473"/>
        </pc:sldMkLst>
        <pc:graphicFrameChg chg="mod">
          <ac:chgData name="Pandarasamy Arjunan" userId="f5e30e74-d283-497e-bf76-fd880089976c" providerId="ADAL" clId="{32956DCE-BA50-41B6-8550-73D02022D070}" dt="2024-08-19T11:41:55.953" v="672" actId="207"/>
          <ac:graphicFrameMkLst>
            <pc:docMk/>
            <pc:sldMk cId="2010083697" sldId="1473"/>
            <ac:graphicFrameMk id="6" creationId="{B20E219B-A48B-7DF5-4E30-D9D63CA24538}"/>
          </ac:graphicFrameMkLst>
        </pc:graphicFrameChg>
      </pc:sldChg>
      <pc:sldChg chg="modSp add mod">
        <pc:chgData name="Pandarasamy Arjunan" userId="f5e30e74-d283-497e-bf76-fd880089976c" providerId="ADAL" clId="{32956DCE-BA50-41B6-8550-73D02022D070}" dt="2024-08-19T11:46:04.789" v="702" actId="6549"/>
        <pc:sldMkLst>
          <pc:docMk/>
          <pc:sldMk cId="3794284186" sldId="1474"/>
        </pc:sldMkLst>
        <pc:spChg chg="mod">
          <ac:chgData name="Pandarasamy Arjunan" userId="f5e30e74-d283-497e-bf76-fd880089976c" providerId="ADAL" clId="{32956DCE-BA50-41B6-8550-73D02022D070}" dt="2024-08-19T11:46:04.789" v="702" actId="6549"/>
          <ac:spMkLst>
            <pc:docMk/>
            <pc:sldMk cId="3794284186" sldId="1474"/>
            <ac:spMk id="2" creationId="{735E15E2-A8CF-B40D-FEEB-AC871F7C9133}"/>
          </ac:spMkLst>
        </pc:spChg>
        <pc:spChg chg="mod">
          <ac:chgData name="Pandarasamy Arjunan" userId="f5e30e74-d283-497e-bf76-fd880089976c" providerId="ADAL" clId="{32956DCE-BA50-41B6-8550-73D02022D070}" dt="2024-08-19T11:43:38.665" v="691" actId="20577"/>
          <ac:spMkLst>
            <pc:docMk/>
            <pc:sldMk cId="3794284186" sldId="1474"/>
            <ac:spMk id="3" creationId="{9ABE787C-D805-FA26-A525-49EB83294524}"/>
          </ac:spMkLst>
        </pc:spChg>
      </pc:sldChg>
      <pc:sldChg chg="addSp delSp modSp new mod modClrScheme chgLayout">
        <pc:chgData name="Pandarasamy Arjunan" userId="f5e30e74-d283-497e-bf76-fd880089976c" providerId="ADAL" clId="{32956DCE-BA50-41B6-8550-73D02022D070}" dt="2024-08-19T11:46:56.631" v="725" actId="20577"/>
        <pc:sldMkLst>
          <pc:docMk/>
          <pc:sldMk cId="1751316569" sldId="1475"/>
        </pc:sldMkLst>
        <pc:spChg chg="del mod ord">
          <ac:chgData name="Pandarasamy Arjunan" userId="f5e30e74-d283-497e-bf76-fd880089976c" providerId="ADAL" clId="{32956DCE-BA50-41B6-8550-73D02022D070}" dt="2024-08-19T11:46:12.111" v="703" actId="700"/>
          <ac:spMkLst>
            <pc:docMk/>
            <pc:sldMk cId="1751316569" sldId="1475"/>
            <ac:spMk id="2" creationId="{40EAED16-603A-BECB-AE02-C234E28EBB6F}"/>
          </ac:spMkLst>
        </pc:spChg>
        <pc:spChg chg="del mod ord">
          <ac:chgData name="Pandarasamy Arjunan" userId="f5e30e74-d283-497e-bf76-fd880089976c" providerId="ADAL" clId="{32956DCE-BA50-41B6-8550-73D02022D070}" dt="2024-08-19T11:46:12.111" v="703" actId="700"/>
          <ac:spMkLst>
            <pc:docMk/>
            <pc:sldMk cId="1751316569" sldId="1475"/>
            <ac:spMk id="3" creationId="{1A9CDF1A-6914-5F5D-4F64-9B33ADC27095}"/>
          </ac:spMkLst>
        </pc:spChg>
        <pc:spChg chg="mod ord">
          <ac:chgData name="Pandarasamy Arjunan" userId="f5e30e74-d283-497e-bf76-fd880089976c" providerId="ADAL" clId="{32956DCE-BA50-41B6-8550-73D02022D070}" dt="2024-08-19T11:46:12.111" v="703" actId="700"/>
          <ac:spMkLst>
            <pc:docMk/>
            <pc:sldMk cId="1751316569" sldId="1475"/>
            <ac:spMk id="4" creationId="{1785237C-D359-D63C-1EEE-20ED3D43ADB8}"/>
          </ac:spMkLst>
        </pc:spChg>
        <pc:spChg chg="mod ord">
          <ac:chgData name="Pandarasamy Arjunan" userId="f5e30e74-d283-497e-bf76-fd880089976c" providerId="ADAL" clId="{32956DCE-BA50-41B6-8550-73D02022D070}" dt="2024-08-19T11:46:12.111" v="703" actId="700"/>
          <ac:spMkLst>
            <pc:docMk/>
            <pc:sldMk cId="1751316569" sldId="1475"/>
            <ac:spMk id="5" creationId="{44FDDCDB-D577-69EC-7978-AF846F0AF1F5}"/>
          </ac:spMkLst>
        </pc:spChg>
        <pc:spChg chg="add mod ord">
          <ac:chgData name="Pandarasamy Arjunan" userId="f5e30e74-d283-497e-bf76-fd880089976c" providerId="ADAL" clId="{32956DCE-BA50-41B6-8550-73D02022D070}" dt="2024-08-19T11:46:56.631" v="725" actId="20577"/>
          <ac:spMkLst>
            <pc:docMk/>
            <pc:sldMk cId="1751316569" sldId="1475"/>
            <ac:spMk id="6" creationId="{D0BE3128-D63C-1F57-58C3-61F6DE5B653B}"/>
          </ac:spMkLst>
        </pc:spChg>
        <pc:spChg chg="add mod ord">
          <ac:chgData name="Pandarasamy Arjunan" userId="f5e30e74-d283-497e-bf76-fd880089976c" providerId="ADAL" clId="{32956DCE-BA50-41B6-8550-73D02022D070}" dt="2024-08-19T11:46:12.111" v="703" actId="700"/>
          <ac:spMkLst>
            <pc:docMk/>
            <pc:sldMk cId="1751316569" sldId="1475"/>
            <ac:spMk id="7" creationId="{A09A8203-AFCD-6A06-4D9B-2646F7D19C14}"/>
          </ac:spMkLst>
        </pc:spChg>
      </pc:sldChg>
      <pc:sldChg chg="addSp delSp modSp new del mod modClrScheme chgLayout">
        <pc:chgData name="Pandarasamy Arjunan" userId="f5e30e74-d283-497e-bf76-fd880089976c" providerId="ADAL" clId="{32956DCE-BA50-41B6-8550-73D02022D070}" dt="2024-08-19T11:53:49.302" v="915" actId="47"/>
        <pc:sldMkLst>
          <pc:docMk/>
          <pc:sldMk cId="3967338691" sldId="1476"/>
        </pc:sldMkLst>
        <pc:spChg chg="del mod ord">
          <ac:chgData name="Pandarasamy Arjunan" userId="f5e30e74-d283-497e-bf76-fd880089976c" providerId="ADAL" clId="{32956DCE-BA50-41B6-8550-73D02022D070}" dt="2024-08-19T11:47:02.286" v="727" actId="700"/>
          <ac:spMkLst>
            <pc:docMk/>
            <pc:sldMk cId="3967338691" sldId="1476"/>
            <ac:spMk id="2" creationId="{CEB38C91-88A7-91D8-42A0-9B592FAD0A7E}"/>
          </ac:spMkLst>
        </pc:spChg>
        <pc:spChg chg="del mod ord">
          <ac:chgData name="Pandarasamy Arjunan" userId="f5e30e74-d283-497e-bf76-fd880089976c" providerId="ADAL" clId="{32956DCE-BA50-41B6-8550-73D02022D070}" dt="2024-08-19T11:47:02.286" v="727" actId="700"/>
          <ac:spMkLst>
            <pc:docMk/>
            <pc:sldMk cId="3967338691" sldId="1476"/>
            <ac:spMk id="3" creationId="{86FF7BC6-4BEE-16F4-9E5A-D7CF5B59F43E}"/>
          </ac:spMkLst>
        </pc:spChg>
        <pc:spChg chg="mod ord">
          <ac:chgData name="Pandarasamy Arjunan" userId="f5e30e74-d283-497e-bf76-fd880089976c" providerId="ADAL" clId="{32956DCE-BA50-41B6-8550-73D02022D070}" dt="2024-08-19T11:47:02.286" v="727" actId="700"/>
          <ac:spMkLst>
            <pc:docMk/>
            <pc:sldMk cId="3967338691" sldId="1476"/>
            <ac:spMk id="4" creationId="{7B26C320-552C-CFE4-6556-853ACE023642}"/>
          </ac:spMkLst>
        </pc:spChg>
        <pc:spChg chg="mod ord">
          <ac:chgData name="Pandarasamy Arjunan" userId="f5e30e74-d283-497e-bf76-fd880089976c" providerId="ADAL" clId="{32956DCE-BA50-41B6-8550-73D02022D070}" dt="2024-08-19T11:47:02.286" v="727" actId="700"/>
          <ac:spMkLst>
            <pc:docMk/>
            <pc:sldMk cId="3967338691" sldId="1476"/>
            <ac:spMk id="5" creationId="{113331E3-DB4E-218D-064B-B3E635D3F342}"/>
          </ac:spMkLst>
        </pc:spChg>
        <pc:spChg chg="add mod ord">
          <ac:chgData name="Pandarasamy Arjunan" userId="f5e30e74-d283-497e-bf76-fd880089976c" providerId="ADAL" clId="{32956DCE-BA50-41B6-8550-73D02022D070}" dt="2024-08-19T11:47:33.055" v="750" actId="20577"/>
          <ac:spMkLst>
            <pc:docMk/>
            <pc:sldMk cId="3967338691" sldId="1476"/>
            <ac:spMk id="6" creationId="{3B74F476-705D-C113-9160-74BEB89DE5B2}"/>
          </ac:spMkLst>
        </pc:spChg>
        <pc:spChg chg="add mod ord">
          <ac:chgData name="Pandarasamy Arjunan" userId="f5e30e74-d283-497e-bf76-fd880089976c" providerId="ADAL" clId="{32956DCE-BA50-41B6-8550-73D02022D070}" dt="2024-08-19T11:52:47.230" v="907" actId="20577"/>
          <ac:spMkLst>
            <pc:docMk/>
            <pc:sldMk cId="3967338691" sldId="1476"/>
            <ac:spMk id="7" creationId="{4B32C42E-DD7F-BD32-E1CF-AC25DA8B82E2}"/>
          </ac:spMkLst>
        </pc:spChg>
      </pc:sldChg>
      <pc:sldChg chg="add del">
        <pc:chgData name="Pandarasamy Arjunan" userId="f5e30e74-d283-497e-bf76-fd880089976c" providerId="ADAL" clId="{32956DCE-BA50-41B6-8550-73D02022D070}" dt="2024-08-19T14:30:02.651" v="1109" actId="47"/>
        <pc:sldMkLst>
          <pc:docMk/>
          <pc:sldMk cId="999043218" sldId="1477"/>
        </pc:sldMkLst>
      </pc:sldChg>
      <pc:sldChg chg="addSp modSp add mod">
        <pc:chgData name="Pandarasamy Arjunan" userId="f5e30e74-d283-497e-bf76-fd880089976c" providerId="ADAL" clId="{32956DCE-BA50-41B6-8550-73D02022D070}" dt="2024-08-19T14:30:47.734" v="1114" actId="6549"/>
        <pc:sldMkLst>
          <pc:docMk/>
          <pc:sldMk cId="3490492408" sldId="1478"/>
        </pc:sldMkLst>
        <pc:spChg chg="mod">
          <ac:chgData name="Pandarasamy Arjunan" userId="f5e30e74-d283-497e-bf76-fd880089976c" providerId="ADAL" clId="{32956DCE-BA50-41B6-8550-73D02022D070}" dt="2024-08-19T14:30:47.734" v="1114" actId="6549"/>
          <ac:spMkLst>
            <pc:docMk/>
            <pc:sldMk cId="3490492408" sldId="1478"/>
            <ac:spMk id="7" creationId="{4B32C42E-DD7F-BD32-E1CF-AC25DA8B82E2}"/>
          </ac:spMkLst>
        </pc:spChg>
        <pc:picChg chg="add mod">
          <ac:chgData name="Pandarasamy Arjunan" userId="f5e30e74-d283-497e-bf76-fd880089976c" providerId="ADAL" clId="{32956DCE-BA50-41B6-8550-73D02022D070}" dt="2024-08-19T11:53:43.498" v="914" actId="1076"/>
          <ac:picMkLst>
            <pc:docMk/>
            <pc:sldMk cId="3490492408" sldId="1478"/>
            <ac:picMk id="3" creationId="{1720C9DB-7964-BD31-9C8B-AC89BF8BBDE6}"/>
          </ac:picMkLst>
        </pc:picChg>
      </pc:sldChg>
      <pc:sldChg chg="modSp new del mod">
        <pc:chgData name="Pandarasamy Arjunan" userId="f5e30e74-d283-497e-bf76-fd880089976c" providerId="ADAL" clId="{32956DCE-BA50-41B6-8550-73D02022D070}" dt="2024-08-19T11:59:45.034" v="971" actId="47"/>
        <pc:sldMkLst>
          <pc:docMk/>
          <pc:sldMk cId="3703433045" sldId="1479"/>
        </pc:sldMkLst>
        <pc:spChg chg="mod">
          <ac:chgData name="Pandarasamy Arjunan" userId="f5e30e74-d283-497e-bf76-fd880089976c" providerId="ADAL" clId="{32956DCE-BA50-41B6-8550-73D02022D070}" dt="2024-08-19T11:55:02.651" v="968" actId="6549"/>
          <ac:spMkLst>
            <pc:docMk/>
            <pc:sldMk cId="3703433045" sldId="1479"/>
            <ac:spMk id="3" creationId="{DA684730-E694-50C5-EF71-EFE921A9AA22}"/>
          </ac:spMkLst>
        </pc:spChg>
      </pc:sldChg>
      <pc:sldChg chg="modSp add mod">
        <pc:chgData name="Pandarasamy Arjunan" userId="f5e30e74-d283-497e-bf76-fd880089976c" providerId="ADAL" clId="{32956DCE-BA50-41B6-8550-73D02022D070}" dt="2024-08-19T14:31:05.330" v="1117" actId="20577"/>
        <pc:sldMkLst>
          <pc:docMk/>
          <pc:sldMk cId="250169401" sldId="1480"/>
        </pc:sldMkLst>
        <pc:spChg chg="mod">
          <ac:chgData name="Pandarasamy Arjunan" userId="f5e30e74-d283-497e-bf76-fd880089976c" providerId="ADAL" clId="{32956DCE-BA50-41B6-8550-73D02022D070}" dt="2024-08-19T14:31:05.330" v="1117" actId="20577"/>
          <ac:spMkLst>
            <pc:docMk/>
            <pc:sldMk cId="250169401" sldId="1480"/>
            <ac:spMk id="6" creationId="{D0BE3128-D63C-1F57-58C3-61F6DE5B653B}"/>
          </ac:spMkLst>
        </pc:spChg>
      </pc:sldChg>
      <pc:sldChg chg="new del">
        <pc:chgData name="Pandarasamy Arjunan" userId="f5e30e74-d283-497e-bf76-fd880089976c" providerId="ADAL" clId="{32956DCE-BA50-41B6-8550-73D02022D070}" dt="2024-08-19T12:00:19.908" v="974" actId="47"/>
        <pc:sldMkLst>
          <pc:docMk/>
          <pc:sldMk cId="1859774662" sldId="1481"/>
        </pc:sldMkLst>
      </pc:sldChg>
      <pc:sldChg chg="modSp add mod">
        <pc:chgData name="Pandarasamy Arjunan" userId="f5e30e74-d283-497e-bf76-fd880089976c" providerId="ADAL" clId="{32956DCE-BA50-41B6-8550-73D02022D070}" dt="2024-08-19T12:04:11.124" v="1000" actId="27636"/>
        <pc:sldMkLst>
          <pc:docMk/>
          <pc:sldMk cId="2863950278" sldId="1482"/>
        </pc:sldMkLst>
        <pc:spChg chg="mod">
          <ac:chgData name="Pandarasamy Arjunan" userId="f5e30e74-d283-497e-bf76-fd880089976c" providerId="ADAL" clId="{32956DCE-BA50-41B6-8550-73D02022D070}" dt="2024-08-19T12:04:11.124" v="1000" actId="27636"/>
          <ac:spMkLst>
            <pc:docMk/>
            <pc:sldMk cId="2863950278" sldId="1482"/>
            <ac:spMk id="2" creationId="{89DF7446-8143-9C3A-BD5B-F759B1DB0D34}"/>
          </ac:spMkLst>
        </pc:spChg>
        <pc:spChg chg="mod">
          <ac:chgData name="Pandarasamy Arjunan" userId="f5e30e74-d283-497e-bf76-fd880089976c" providerId="ADAL" clId="{32956DCE-BA50-41B6-8550-73D02022D070}" dt="2024-08-19T12:03:50.380" v="995" actId="14100"/>
          <ac:spMkLst>
            <pc:docMk/>
            <pc:sldMk cId="2863950278" sldId="1482"/>
            <ac:spMk id="3" creationId="{784A6734-1BA9-5508-A446-DABA38FCDC66}"/>
          </ac:spMkLst>
        </pc:spChg>
      </pc:sldChg>
      <pc:sldChg chg="modSp add del">
        <pc:chgData name="Pandarasamy Arjunan" userId="f5e30e74-d283-497e-bf76-fd880089976c" providerId="ADAL" clId="{32956DCE-BA50-41B6-8550-73D02022D070}" dt="2024-08-19T14:23:55.221" v="1078" actId="47"/>
        <pc:sldMkLst>
          <pc:docMk/>
          <pc:sldMk cId="3618672420" sldId="1483"/>
        </pc:sldMkLst>
        <pc:graphicFrameChg chg="mod">
          <ac:chgData name="Pandarasamy Arjunan" userId="f5e30e74-d283-497e-bf76-fd880089976c" providerId="ADAL" clId="{32956DCE-BA50-41B6-8550-73D02022D070}" dt="2024-08-19T14:16:08.838" v="1051" actId="207"/>
          <ac:graphicFrameMkLst>
            <pc:docMk/>
            <pc:sldMk cId="3618672420" sldId="1483"/>
            <ac:graphicFrameMk id="6" creationId="{B20E219B-A48B-7DF5-4E30-D9D63CA24538}"/>
          </ac:graphicFrameMkLst>
        </pc:graphicFrameChg>
      </pc:sldChg>
      <pc:sldChg chg="addSp delSp modSp add del mod delAnim modAnim">
        <pc:chgData name="Pandarasamy Arjunan" userId="f5e30e74-d283-497e-bf76-fd880089976c" providerId="ADAL" clId="{32956DCE-BA50-41B6-8550-73D02022D070}" dt="2024-08-19T14:28:34.184" v="1100" actId="47"/>
        <pc:sldMkLst>
          <pc:docMk/>
          <pc:sldMk cId="1651956025" sldId="1484"/>
        </pc:sldMkLst>
        <pc:spChg chg="add del mod">
          <ac:chgData name="Pandarasamy Arjunan" userId="f5e30e74-d283-497e-bf76-fd880089976c" providerId="ADAL" clId="{32956DCE-BA50-41B6-8550-73D02022D070}" dt="2024-08-19T14:23:28.674" v="1077" actId="478"/>
          <ac:spMkLst>
            <pc:docMk/>
            <pc:sldMk cId="1651956025" sldId="1484"/>
            <ac:spMk id="2" creationId="{98357F43-3EFB-4667-193F-5E9DA14C85D0}"/>
          </ac:spMkLst>
        </pc:spChg>
        <pc:graphicFrameChg chg="mod">
          <ac:chgData name="Pandarasamy Arjunan" userId="f5e30e74-d283-497e-bf76-fd880089976c" providerId="ADAL" clId="{32956DCE-BA50-41B6-8550-73D02022D070}" dt="2024-08-19T14:22:33.496" v="1073" actId="14861"/>
          <ac:graphicFrameMkLst>
            <pc:docMk/>
            <pc:sldMk cId="1651956025" sldId="1484"/>
            <ac:graphicFrameMk id="6" creationId="{B20E219B-A48B-7DF5-4E30-D9D63CA24538}"/>
          </ac:graphicFrameMkLst>
        </pc:graphicFrameChg>
      </pc:sldChg>
      <pc:sldChg chg="modSp add del">
        <pc:chgData name="Pandarasamy Arjunan" userId="f5e30e74-d283-497e-bf76-fd880089976c" providerId="ADAL" clId="{32956DCE-BA50-41B6-8550-73D02022D070}" dt="2024-08-19T14:29:03.651" v="1105" actId="47"/>
        <pc:sldMkLst>
          <pc:docMk/>
          <pc:sldMk cId="2324993988" sldId="1485"/>
        </pc:sldMkLst>
        <pc:graphicFrameChg chg="mod">
          <ac:chgData name="Pandarasamy Arjunan" userId="f5e30e74-d283-497e-bf76-fd880089976c" providerId="ADAL" clId="{32956DCE-BA50-41B6-8550-73D02022D070}" dt="2024-08-19T14:24:35.947" v="1083" actId="14861"/>
          <ac:graphicFrameMkLst>
            <pc:docMk/>
            <pc:sldMk cId="2324993988" sldId="1485"/>
            <ac:graphicFrameMk id="6" creationId="{B20E219B-A48B-7DF5-4E30-D9D63CA24538}"/>
          </ac:graphicFrameMkLst>
        </pc:graphicFrameChg>
      </pc:sldChg>
      <pc:sldChg chg="modSp add">
        <pc:chgData name="Pandarasamy Arjunan" userId="f5e30e74-d283-497e-bf76-fd880089976c" providerId="ADAL" clId="{32956DCE-BA50-41B6-8550-73D02022D070}" dt="2024-08-19T14:29:53.499" v="1108" actId="14861"/>
        <pc:sldMkLst>
          <pc:docMk/>
          <pc:sldMk cId="253319590" sldId="1486"/>
        </pc:sldMkLst>
        <pc:graphicFrameChg chg="mod">
          <ac:chgData name="Pandarasamy Arjunan" userId="f5e30e74-d283-497e-bf76-fd880089976c" providerId="ADAL" clId="{32956DCE-BA50-41B6-8550-73D02022D070}" dt="2024-08-19T14:29:53.499" v="1108" actId="14861"/>
          <ac:graphicFrameMkLst>
            <pc:docMk/>
            <pc:sldMk cId="253319590" sldId="1486"/>
            <ac:graphicFrameMk id="6" creationId="{B20E219B-A48B-7DF5-4E30-D9D63CA24538}"/>
          </ac:graphicFrameMkLst>
        </pc:graphicFrameChg>
      </pc:sldChg>
      <pc:sldChg chg="add del">
        <pc:chgData name="Pandarasamy Arjunan" userId="f5e30e74-d283-497e-bf76-fd880089976c" providerId="ADAL" clId="{32956DCE-BA50-41B6-8550-73D02022D070}" dt="2024-08-19T14:25:07.331" v="1085"/>
        <pc:sldMkLst>
          <pc:docMk/>
          <pc:sldMk cId="395728023" sldId="1486"/>
        </pc:sldMkLst>
      </pc:sldChg>
      <pc:sldChg chg="modSp add del">
        <pc:chgData name="Pandarasamy Arjunan" userId="f5e30e74-d283-497e-bf76-fd880089976c" providerId="ADAL" clId="{32956DCE-BA50-41B6-8550-73D02022D070}" dt="2024-08-19T14:30:06.549" v="1110" actId="47"/>
        <pc:sldMkLst>
          <pc:docMk/>
          <pc:sldMk cId="3540536197" sldId="1487"/>
        </pc:sldMkLst>
        <pc:graphicFrameChg chg="mod">
          <ac:chgData name="Pandarasamy Arjunan" userId="f5e30e74-d283-497e-bf76-fd880089976c" providerId="ADAL" clId="{32956DCE-BA50-41B6-8550-73D02022D070}" dt="2024-08-19T14:27:00.113" v="1095" actId="14861"/>
          <ac:graphicFrameMkLst>
            <pc:docMk/>
            <pc:sldMk cId="3540536197" sldId="1487"/>
            <ac:graphicFrameMk id="6" creationId="{B20E219B-A48B-7DF5-4E30-D9D63CA24538}"/>
          </ac:graphicFrameMkLst>
        </pc:graphicFrameChg>
      </pc:sldChg>
      <pc:sldChg chg="modSp add">
        <pc:chgData name="Pandarasamy Arjunan" userId="f5e30e74-d283-497e-bf76-fd880089976c" providerId="ADAL" clId="{32956DCE-BA50-41B6-8550-73D02022D070}" dt="2024-08-19T14:27:50.956" v="1099" actId="14861"/>
        <pc:sldMkLst>
          <pc:docMk/>
          <pc:sldMk cId="3144862203" sldId="1488"/>
        </pc:sldMkLst>
        <pc:graphicFrameChg chg="mod">
          <ac:chgData name="Pandarasamy Arjunan" userId="f5e30e74-d283-497e-bf76-fd880089976c" providerId="ADAL" clId="{32956DCE-BA50-41B6-8550-73D02022D070}" dt="2024-08-19T14:27:50.956" v="1099" actId="14861"/>
          <ac:graphicFrameMkLst>
            <pc:docMk/>
            <pc:sldMk cId="3144862203" sldId="1488"/>
            <ac:graphicFrameMk id="6" creationId="{B20E219B-A48B-7DF5-4E30-D9D63CA24538}"/>
          </ac:graphicFrameMkLst>
        </pc:graphicFrameChg>
      </pc:sldChg>
      <pc:sldChg chg="modSp add">
        <pc:chgData name="Pandarasamy Arjunan" userId="f5e30e74-d283-497e-bf76-fd880089976c" providerId="ADAL" clId="{32956DCE-BA50-41B6-8550-73D02022D070}" dt="2024-08-19T14:28:56.668" v="1104" actId="14861"/>
        <pc:sldMkLst>
          <pc:docMk/>
          <pc:sldMk cId="2417880851" sldId="1489"/>
        </pc:sldMkLst>
        <pc:graphicFrameChg chg="mod">
          <ac:chgData name="Pandarasamy Arjunan" userId="f5e30e74-d283-497e-bf76-fd880089976c" providerId="ADAL" clId="{32956DCE-BA50-41B6-8550-73D02022D070}" dt="2024-08-19T14:28:56.668" v="1104" actId="14861"/>
          <ac:graphicFrameMkLst>
            <pc:docMk/>
            <pc:sldMk cId="2417880851" sldId="1489"/>
            <ac:graphicFrameMk id="6" creationId="{B20E219B-A48B-7DF5-4E30-D9D63CA24538}"/>
          </ac:graphicFrameMkLst>
        </pc:graphicFrameChg>
      </pc:sldChg>
      <pc:sldChg chg="add">
        <pc:chgData name="Pandarasamy Arjunan" userId="f5e30e74-d283-497e-bf76-fd880089976c" providerId="ADAL" clId="{32956DCE-BA50-41B6-8550-73D02022D070}" dt="2024-08-19T14:30:12.832" v="1111"/>
        <pc:sldMkLst>
          <pc:docMk/>
          <pc:sldMk cId="2737913200" sldId="1490"/>
        </pc:sldMkLst>
      </pc:sldChg>
      <pc:sldChg chg="add">
        <pc:chgData name="Pandarasamy Arjunan" userId="f5e30e74-d283-497e-bf76-fd880089976c" providerId="ADAL" clId="{32956DCE-BA50-41B6-8550-73D02022D070}" dt="2024-08-19T14:32:55.688" v="1120"/>
        <pc:sldMkLst>
          <pc:docMk/>
          <pc:sldMk cId="121910088" sldId="1491"/>
        </pc:sldMkLst>
      </pc:sldChg>
    </pc:docChg>
  </pc:docChgLst>
  <pc:docChgLst>
    <pc:chgData name="Pandarasamy Arjunan" userId="f5e30e74-d283-497e-bf76-fd880089976c" providerId="ADAL" clId="{D982C314-DD27-44DB-B78D-EE7EFA13888E}"/>
    <pc:docChg chg="undo custSel addSld delSld modSld sldOrd modMainMaster">
      <pc:chgData name="Pandarasamy Arjunan" userId="f5e30e74-d283-497e-bf76-fd880089976c" providerId="ADAL" clId="{D982C314-DD27-44DB-B78D-EE7EFA13888E}" dt="2024-08-28T13:56:35.545" v="253" actId="2696"/>
      <pc:docMkLst>
        <pc:docMk/>
      </pc:docMkLst>
      <pc:sldChg chg="delSp mod">
        <pc:chgData name="Pandarasamy Arjunan" userId="f5e30e74-d283-497e-bf76-fd880089976c" providerId="ADAL" clId="{D982C314-DD27-44DB-B78D-EE7EFA13888E}" dt="2024-08-28T12:05:21.340" v="205" actId="478"/>
        <pc:sldMkLst>
          <pc:docMk/>
          <pc:sldMk cId="1046929287" sldId="921"/>
        </pc:sldMkLst>
        <pc:spChg chg="del">
          <ac:chgData name="Pandarasamy Arjunan" userId="f5e30e74-d283-497e-bf76-fd880089976c" providerId="ADAL" clId="{D982C314-DD27-44DB-B78D-EE7EFA13888E}" dt="2024-08-28T12:05:21.340" v="205" actId="478"/>
          <ac:spMkLst>
            <pc:docMk/>
            <pc:sldMk cId="1046929287" sldId="921"/>
            <ac:spMk id="2" creationId="{BE966AA0-0EA4-4B80-0E25-72EA4A256A3D}"/>
          </ac:spMkLst>
        </pc:spChg>
      </pc:sldChg>
      <pc:sldChg chg="delSp modSp add del mod">
        <pc:chgData name="Pandarasamy Arjunan" userId="f5e30e74-d283-497e-bf76-fd880089976c" providerId="ADAL" clId="{D982C314-DD27-44DB-B78D-EE7EFA13888E}" dt="2024-08-28T11:38:47.656" v="94" actId="2696"/>
        <pc:sldMkLst>
          <pc:docMk/>
          <pc:sldMk cId="1861433328" sldId="931"/>
        </pc:sldMkLst>
        <pc:spChg chg="del">
          <ac:chgData name="Pandarasamy Arjunan" userId="f5e30e74-d283-497e-bf76-fd880089976c" providerId="ADAL" clId="{D982C314-DD27-44DB-B78D-EE7EFA13888E}" dt="2024-08-28T11:34:03.697" v="66" actId="478"/>
          <ac:spMkLst>
            <pc:docMk/>
            <pc:sldMk cId="1861433328" sldId="931"/>
            <ac:spMk id="4" creationId="{4415D4F7-6216-4210-9D31-3AF9DAD934FB}"/>
          </ac:spMkLst>
        </pc:spChg>
        <pc:spChg chg="mod">
          <ac:chgData name="Pandarasamy Arjunan" userId="f5e30e74-d283-497e-bf76-fd880089976c" providerId="ADAL" clId="{D982C314-DD27-44DB-B78D-EE7EFA13888E}" dt="2024-08-28T11:34:12.722" v="69" actId="1076"/>
          <ac:spMkLst>
            <pc:docMk/>
            <pc:sldMk cId="1861433328" sldId="931"/>
            <ac:spMk id="7" creationId="{36696C77-89AE-839A-AE65-AFCB7A042A9C}"/>
          </ac:spMkLst>
        </pc:spChg>
      </pc:sldChg>
      <pc:sldChg chg="add del">
        <pc:chgData name="Pandarasamy Arjunan" userId="f5e30e74-d283-497e-bf76-fd880089976c" providerId="ADAL" clId="{D982C314-DD27-44DB-B78D-EE7EFA13888E}" dt="2024-08-28T12:03:12.814" v="202" actId="2696"/>
        <pc:sldMkLst>
          <pc:docMk/>
          <pc:sldMk cId="2636573444" sldId="931"/>
        </pc:sldMkLst>
      </pc:sldChg>
      <pc:sldChg chg="add del">
        <pc:chgData name="Pandarasamy Arjunan" userId="f5e30e74-d283-497e-bf76-fd880089976c" providerId="ADAL" clId="{D982C314-DD27-44DB-B78D-EE7EFA13888E}" dt="2024-08-28T13:56:35.545" v="253" actId="2696"/>
        <pc:sldMkLst>
          <pc:docMk/>
          <pc:sldMk cId="3359343704" sldId="931"/>
        </pc:sldMkLst>
      </pc:sldChg>
      <pc:sldChg chg="delSp modSp add del mod chgLayout">
        <pc:chgData name="Pandarasamy Arjunan" userId="f5e30e74-d283-497e-bf76-fd880089976c" providerId="ADAL" clId="{D982C314-DD27-44DB-B78D-EE7EFA13888E}" dt="2024-08-28T13:56:35.545" v="253" actId="2696"/>
        <pc:sldMkLst>
          <pc:docMk/>
          <pc:sldMk cId="2399768822" sldId="934"/>
        </pc:sldMkLst>
        <pc:spChg chg="mod ord">
          <ac:chgData name="Pandarasamy Arjunan" userId="f5e30e74-d283-497e-bf76-fd880089976c" providerId="ADAL" clId="{D982C314-DD27-44DB-B78D-EE7EFA13888E}" dt="2024-08-28T11:33:46.298" v="63" actId="700"/>
          <ac:spMkLst>
            <pc:docMk/>
            <pc:sldMk cId="2399768822" sldId="934"/>
            <ac:spMk id="3" creationId="{64268914-1BA6-FAFC-27BE-4285427DEF42}"/>
          </ac:spMkLst>
        </pc:spChg>
        <pc:spChg chg="del mod ord">
          <ac:chgData name="Pandarasamy Arjunan" userId="f5e30e74-d283-497e-bf76-fd880089976c" providerId="ADAL" clId="{D982C314-DD27-44DB-B78D-EE7EFA13888E}" dt="2024-08-28T11:33:57.971" v="64" actId="478"/>
          <ac:spMkLst>
            <pc:docMk/>
            <pc:sldMk cId="2399768822" sldId="934"/>
            <ac:spMk id="4" creationId="{C712B317-9C58-32AD-0380-F96AFC0D6271}"/>
          </ac:spMkLst>
        </pc:spChg>
        <pc:spChg chg="mod ord">
          <ac:chgData name="Pandarasamy Arjunan" userId="f5e30e74-d283-497e-bf76-fd880089976c" providerId="ADAL" clId="{D982C314-DD27-44DB-B78D-EE7EFA13888E}" dt="2024-08-28T11:33:46.298" v="63" actId="700"/>
          <ac:spMkLst>
            <pc:docMk/>
            <pc:sldMk cId="2399768822" sldId="934"/>
            <ac:spMk id="5" creationId="{56F25C99-4EEC-F480-7927-DBDDF6DB648B}"/>
          </ac:spMkLst>
        </pc:spChg>
        <pc:graphicFrameChg chg="mod ord">
          <ac:chgData name="Pandarasamy Arjunan" userId="f5e30e74-d283-497e-bf76-fd880089976c" providerId="ADAL" clId="{D982C314-DD27-44DB-B78D-EE7EFA13888E}" dt="2024-08-28T11:33:46.298" v="63" actId="700"/>
          <ac:graphicFrameMkLst>
            <pc:docMk/>
            <pc:sldMk cId="2399768822" sldId="934"/>
            <ac:graphicFrameMk id="7" creationId="{E5561A33-27F1-7299-7321-AA5E140355ED}"/>
          </ac:graphicFrameMkLst>
        </pc:graphicFrameChg>
      </pc:sldChg>
      <pc:sldChg chg="delSp modSp add del mod">
        <pc:chgData name="Pandarasamy Arjunan" userId="f5e30e74-d283-497e-bf76-fd880089976c" providerId="ADAL" clId="{D982C314-DD27-44DB-B78D-EE7EFA13888E}" dt="2024-08-28T11:38:47.656" v="94" actId="2696"/>
        <pc:sldMkLst>
          <pc:docMk/>
          <pc:sldMk cId="358772303" sldId="935"/>
        </pc:sldMkLst>
        <pc:spChg chg="del">
          <ac:chgData name="Pandarasamy Arjunan" userId="f5e30e74-d283-497e-bf76-fd880089976c" providerId="ADAL" clId="{D982C314-DD27-44DB-B78D-EE7EFA13888E}" dt="2024-08-28T11:34:00.731" v="65" actId="478"/>
          <ac:spMkLst>
            <pc:docMk/>
            <pc:sldMk cId="358772303" sldId="935"/>
            <ac:spMk id="4" creationId="{C712B317-9C58-32AD-0380-F96AFC0D6271}"/>
          </ac:spMkLst>
        </pc:spChg>
        <pc:graphicFrameChg chg="mod">
          <ac:chgData name="Pandarasamy Arjunan" userId="f5e30e74-d283-497e-bf76-fd880089976c" providerId="ADAL" clId="{D982C314-DD27-44DB-B78D-EE7EFA13888E}" dt="2024-08-28T11:35:02.322" v="73" actId="20577"/>
          <ac:graphicFrameMkLst>
            <pc:docMk/>
            <pc:sldMk cId="358772303" sldId="935"/>
            <ac:graphicFrameMk id="7" creationId="{E5561A33-27F1-7299-7321-AA5E140355ED}"/>
          </ac:graphicFrameMkLst>
        </pc:graphicFrameChg>
      </pc:sldChg>
      <pc:sldChg chg="add del">
        <pc:chgData name="Pandarasamy Arjunan" userId="f5e30e74-d283-497e-bf76-fd880089976c" providerId="ADAL" clId="{D982C314-DD27-44DB-B78D-EE7EFA13888E}" dt="2024-08-28T13:56:35.545" v="253" actId="2696"/>
        <pc:sldMkLst>
          <pc:docMk/>
          <pc:sldMk cId="3689621452" sldId="935"/>
        </pc:sldMkLst>
      </pc:sldChg>
      <pc:sldChg chg="delSp add del mod">
        <pc:chgData name="Pandarasamy Arjunan" userId="f5e30e74-d283-497e-bf76-fd880089976c" providerId="ADAL" clId="{D982C314-DD27-44DB-B78D-EE7EFA13888E}" dt="2024-08-28T13:56:35.545" v="253" actId="2696"/>
        <pc:sldMkLst>
          <pc:docMk/>
          <pc:sldMk cId="3922443241" sldId="936"/>
        </pc:sldMkLst>
        <pc:spChg chg="del">
          <ac:chgData name="Pandarasamy Arjunan" userId="f5e30e74-d283-497e-bf76-fd880089976c" providerId="ADAL" clId="{D982C314-DD27-44DB-B78D-EE7EFA13888E}" dt="2024-08-28T11:34:15.940" v="70" actId="478"/>
          <ac:spMkLst>
            <pc:docMk/>
            <pc:sldMk cId="3922443241" sldId="936"/>
            <ac:spMk id="4" creationId="{B990A520-A214-CD12-04E6-B77CA743BDAC}"/>
          </ac:spMkLst>
        </pc:spChg>
      </pc:sldChg>
      <pc:sldChg chg="add del">
        <pc:chgData name="Pandarasamy Arjunan" userId="f5e30e74-d283-497e-bf76-fd880089976c" providerId="ADAL" clId="{D982C314-DD27-44DB-B78D-EE7EFA13888E}" dt="2024-08-28T13:56:35.545" v="253" actId="2696"/>
        <pc:sldMkLst>
          <pc:docMk/>
          <pc:sldMk cId="1430827754" sldId="938"/>
        </pc:sldMkLst>
      </pc:sldChg>
      <pc:sldChg chg="modSp add del mod">
        <pc:chgData name="Pandarasamy Arjunan" userId="f5e30e74-d283-497e-bf76-fd880089976c" providerId="ADAL" clId="{D982C314-DD27-44DB-B78D-EE7EFA13888E}" dt="2024-08-28T13:53:34.440" v="209" actId="47"/>
        <pc:sldMkLst>
          <pc:docMk/>
          <pc:sldMk cId="4228117505" sldId="939"/>
        </pc:sldMkLst>
        <pc:spChg chg="mod">
          <ac:chgData name="Pandarasamy Arjunan" userId="f5e30e74-d283-497e-bf76-fd880089976c" providerId="ADAL" clId="{D982C314-DD27-44DB-B78D-EE7EFA13888E}" dt="2024-08-28T11:25:56.841" v="62" actId="27636"/>
          <ac:spMkLst>
            <pc:docMk/>
            <pc:sldMk cId="4228117505" sldId="939"/>
            <ac:spMk id="2" creationId="{E1453BE5-B63C-4AE4-BB50-9DB98B6FBF60}"/>
          </ac:spMkLst>
        </pc:spChg>
      </pc:sldChg>
      <pc:sldChg chg="delSp modSp mod">
        <pc:chgData name="Pandarasamy Arjunan" userId="f5e30e74-d283-497e-bf76-fd880089976c" providerId="ADAL" clId="{D982C314-DD27-44DB-B78D-EE7EFA13888E}" dt="2024-08-28T12:05:25.965" v="206" actId="478"/>
        <pc:sldMkLst>
          <pc:docMk/>
          <pc:sldMk cId="1065781427" sldId="1396"/>
        </pc:sldMkLst>
        <pc:spChg chg="mod">
          <ac:chgData name="Pandarasamy Arjunan" userId="f5e30e74-d283-497e-bf76-fd880089976c" providerId="ADAL" clId="{D982C314-DD27-44DB-B78D-EE7EFA13888E}" dt="2024-08-28T11:20:52.593" v="37" actId="20577"/>
          <ac:spMkLst>
            <pc:docMk/>
            <pc:sldMk cId="1065781427" sldId="1396"/>
            <ac:spMk id="2" creationId="{98ACDB7B-9588-B7B4-03DE-A858C92EF7DF}"/>
          </ac:spMkLst>
        </pc:spChg>
        <pc:spChg chg="del">
          <ac:chgData name="Pandarasamy Arjunan" userId="f5e30e74-d283-497e-bf76-fd880089976c" providerId="ADAL" clId="{D982C314-DD27-44DB-B78D-EE7EFA13888E}" dt="2024-08-28T12:05:25.965" v="206" actId="478"/>
          <ac:spMkLst>
            <pc:docMk/>
            <pc:sldMk cId="1065781427" sldId="1396"/>
            <ac:spMk id="6" creationId="{77D0D80A-1071-5508-8D5C-DB08139A465B}"/>
          </ac:spMkLst>
        </pc:spChg>
      </pc:sldChg>
      <pc:sldChg chg="del">
        <pc:chgData name="Pandarasamy Arjunan" userId="f5e30e74-d283-497e-bf76-fd880089976c" providerId="ADAL" clId="{D982C314-DD27-44DB-B78D-EE7EFA13888E}" dt="2024-08-28T11:23:58.269" v="58" actId="2696"/>
        <pc:sldMkLst>
          <pc:docMk/>
          <pc:sldMk cId="1381452248" sldId="1398"/>
        </pc:sldMkLst>
      </pc:sldChg>
      <pc:sldChg chg="del">
        <pc:chgData name="Pandarasamy Arjunan" userId="f5e30e74-d283-497e-bf76-fd880089976c" providerId="ADAL" clId="{D982C314-DD27-44DB-B78D-EE7EFA13888E}" dt="2024-08-28T11:23:58.269" v="58" actId="2696"/>
        <pc:sldMkLst>
          <pc:docMk/>
          <pc:sldMk cId="944430612" sldId="1399"/>
        </pc:sldMkLst>
      </pc:sldChg>
      <pc:sldChg chg="del">
        <pc:chgData name="Pandarasamy Arjunan" userId="f5e30e74-d283-497e-bf76-fd880089976c" providerId="ADAL" clId="{D982C314-DD27-44DB-B78D-EE7EFA13888E}" dt="2024-08-28T11:23:45.207" v="57" actId="47"/>
        <pc:sldMkLst>
          <pc:docMk/>
          <pc:sldMk cId="979148817" sldId="1462"/>
        </pc:sldMkLst>
      </pc:sldChg>
      <pc:sldChg chg="del">
        <pc:chgData name="Pandarasamy Arjunan" userId="f5e30e74-d283-497e-bf76-fd880089976c" providerId="ADAL" clId="{D982C314-DD27-44DB-B78D-EE7EFA13888E}" dt="2024-08-28T11:23:45.207" v="57" actId="47"/>
        <pc:sldMkLst>
          <pc:docMk/>
          <pc:sldMk cId="832124929" sldId="1466"/>
        </pc:sldMkLst>
      </pc:sldChg>
      <pc:sldChg chg="del">
        <pc:chgData name="Pandarasamy Arjunan" userId="f5e30e74-d283-497e-bf76-fd880089976c" providerId="ADAL" clId="{D982C314-DD27-44DB-B78D-EE7EFA13888E}" dt="2024-08-28T11:23:45.207" v="57" actId="47"/>
        <pc:sldMkLst>
          <pc:docMk/>
          <pc:sldMk cId="1503429308" sldId="1467"/>
        </pc:sldMkLst>
      </pc:sldChg>
      <pc:sldChg chg="del">
        <pc:chgData name="Pandarasamy Arjunan" userId="f5e30e74-d283-497e-bf76-fd880089976c" providerId="ADAL" clId="{D982C314-DD27-44DB-B78D-EE7EFA13888E}" dt="2024-08-28T11:23:45.207" v="57" actId="47"/>
        <pc:sldMkLst>
          <pc:docMk/>
          <pc:sldMk cId="1810081842" sldId="1468"/>
        </pc:sldMkLst>
      </pc:sldChg>
      <pc:sldChg chg="del">
        <pc:chgData name="Pandarasamy Arjunan" userId="f5e30e74-d283-497e-bf76-fd880089976c" providerId="ADAL" clId="{D982C314-DD27-44DB-B78D-EE7EFA13888E}" dt="2024-08-28T11:23:45.207" v="57" actId="47"/>
        <pc:sldMkLst>
          <pc:docMk/>
          <pc:sldMk cId="2564760061" sldId="1471"/>
        </pc:sldMkLst>
      </pc:sldChg>
      <pc:sldChg chg="add del">
        <pc:chgData name="Pandarasamy Arjunan" userId="f5e30e74-d283-497e-bf76-fd880089976c" providerId="ADAL" clId="{D982C314-DD27-44DB-B78D-EE7EFA13888E}" dt="2024-08-28T13:56:35.545" v="253" actId="2696"/>
        <pc:sldMkLst>
          <pc:docMk/>
          <pc:sldMk cId="1702334208" sldId="1474"/>
        </pc:sldMkLst>
      </pc:sldChg>
      <pc:sldChg chg="delSp del mod">
        <pc:chgData name="Pandarasamy Arjunan" userId="f5e30e74-d283-497e-bf76-fd880089976c" providerId="ADAL" clId="{D982C314-DD27-44DB-B78D-EE7EFA13888E}" dt="2024-08-28T13:53:46.074" v="210" actId="2696"/>
        <pc:sldMkLst>
          <pc:docMk/>
          <pc:sldMk cId="3794284186" sldId="1474"/>
        </pc:sldMkLst>
        <pc:spChg chg="del">
          <ac:chgData name="Pandarasamy Arjunan" userId="f5e30e74-d283-497e-bf76-fd880089976c" providerId="ADAL" clId="{D982C314-DD27-44DB-B78D-EE7EFA13888E}" dt="2024-08-28T11:34:28.705" v="71" actId="478"/>
          <ac:spMkLst>
            <pc:docMk/>
            <pc:sldMk cId="3794284186" sldId="1474"/>
            <ac:spMk id="6" creationId="{C61D0ABA-F381-E267-C84D-B6752E6E7068}"/>
          </ac:spMkLst>
        </pc:spChg>
      </pc:sldChg>
      <pc:sldChg chg="del">
        <pc:chgData name="Pandarasamy Arjunan" userId="f5e30e74-d283-497e-bf76-fd880089976c" providerId="ADAL" clId="{D982C314-DD27-44DB-B78D-EE7EFA13888E}" dt="2024-08-28T11:23:45.207" v="57" actId="47"/>
        <pc:sldMkLst>
          <pc:docMk/>
          <pc:sldMk cId="2863950278" sldId="1482"/>
        </pc:sldMkLst>
      </pc:sldChg>
      <pc:sldChg chg="del">
        <pc:chgData name="Pandarasamy Arjunan" userId="f5e30e74-d283-497e-bf76-fd880089976c" providerId="ADAL" clId="{D982C314-DD27-44DB-B78D-EE7EFA13888E}" dt="2024-08-28T13:53:46.074" v="210" actId="2696"/>
        <pc:sldMkLst>
          <pc:docMk/>
          <pc:sldMk cId="253319590" sldId="1486"/>
        </pc:sldMkLst>
      </pc:sldChg>
      <pc:sldChg chg="add del">
        <pc:chgData name="Pandarasamy Arjunan" userId="f5e30e74-d283-497e-bf76-fd880089976c" providerId="ADAL" clId="{D982C314-DD27-44DB-B78D-EE7EFA13888E}" dt="2024-08-28T13:56:35.545" v="253" actId="2696"/>
        <pc:sldMkLst>
          <pc:docMk/>
          <pc:sldMk cId="1930226516" sldId="1486"/>
        </pc:sldMkLst>
      </pc:sldChg>
      <pc:sldChg chg="addSp delSp modSp new del mod modClrScheme chgLayout">
        <pc:chgData name="Pandarasamy Arjunan" userId="f5e30e74-d283-497e-bf76-fd880089976c" providerId="ADAL" clId="{D982C314-DD27-44DB-B78D-EE7EFA13888E}" dt="2024-08-28T11:38:51.501" v="96" actId="47"/>
        <pc:sldMkLst>
          <pc:docMk/>
          <pc:sldMk cId="866247767" sldId="1487"/>
        </pc:sldMkLst>
        <pc:spChg chg="del mod ord">
          <ac:chgData name="Pandarasamy Arjunan" userId="f5e30e74-d283-497e-bf76-fd880089976c" providerId="ADAL" clId="{D982C314-DD27-44DB-B78D-EE7EFA13888E}" dt="2024-08-28T11:36:55.405" v="75" actId="700"/>
          <ac:spMkLst>
            <pc:docMk/>
            <pc:sldMk cId="866247767" sldId="1487"/>
            <ac:spMk id="2" creationId="{51DF63DB-5F2F-64CF-3030-81B87F02E168}"/>
          </ac:spMkLst>
        </pc:spChg>
        <pc:spChg chg="del mod ord">
          <ac:chgData name="Pandarasamy Arjunan" userId="f5e30e74-d283-497e-bf76-fd880089976c" providerId="ADAL" clId="{D982C314-DD27-44DB-B78D-EE7EFA13888E}" dt="2024-08-28T11:36:55.405" v="75" actId="700"/>
          <ac:spMkLst>
            <pc:docMk/>
            <pc:sldMk cId="866247767" sldId="1487"/>
            <ac:spMk id="3" creationId="{73A2231D-00D2-4326-30DE-A2BE2422A589}"/>
          </ac:spMkLst>
        </pc:spChg>
        <pc:spChg chg="del">
          <ac:chgData name="Pandarasamy Arjunan" userId="f5e30e74-d283-497e-bf76-fd880089976c" providerId="ADAL" clId="{D982C314-DD27-44DB-B78D-EE7EFA13888E}" dt="2024-08-28T11:36:55.405" v="75" actId="700"/>
          <ac:spMkLst>
            <pc:docMk/>
            <pc:sldMk cId="866247767" sldId="1487"/>
            <ac:spMk id="4" creationId="{B4E64FB0-FD9D-D687-94E3-DD04CC213F46}"/>
          </ac:spMkLst>
        </pc:spChg>
        <pc:spChg chg="del mod ord">
          <ac:chgData name="Pandarasamy Arjunan" userId="f5e30e74-d283-497e-bf76-fd880089976c" providerId="ADAL" clId="{D982C314-DD27-44DB-B78D-EE7EFA13888E}" dt="2024-08-28T11:37:04.028" v="77" actId="478"/>
          <ac:spMkLst>
            <pc:docMk/>
            <pc:sldMk cId="866247767" sldId="1487"/>
            <ac:spMk id="5" creationId="{1E426D39-6C9C-509B-7E9A-592ACB12D4FE}"/>
          </ac:spMkLst>
        </pc:spChg>
        <pc:spChg chg="mod ord">
          <ac:chgData name="Pandarasamy Arjunan" userId="f5e30e74-d283-497e-bf76-fd880089976c" providerId="ADAL" clId="{D982C314-DD27-44DB-B78D-EE7EFA13888E}" dt="2024-08-28T11:37:01.139" v="76" actId="700"/>
          <ac:spMkLst>
            <pc:docMk/>
            <pc:sldMk cId="866247767" sldId="1487"/>
            <ac:spMk id="6" creationId="{04A38A8C-BCA1-2A64-11DD-A8B304471882}"/>
          </ac:spMkLst>
        </pc:spChg>
        <pc:spChg chg="mod ord">
          <ac:chgData name="Pandarasamy Arjunan" userId="f5e30e74-d283-497e-bf76-fd880089976c" providerId="ADAL" clId="{D982C314-DD27-44DB-B78D-EE7EFA13888E}" dt="2024-08-28T11:37:01.139" v="76" actId="700"/>
          <ac:spMkLst>
            <pc:docMk/>
            <pc:sldMk cId="866247767" sldId="1487"/>
            <ac:spMk id="7" creationId="{BF69DAA4-3786-1CD2-2621-E66A67664ED4}"/>
          </ac:spMkLst>
        </pc:spChg>
        <pc:spChg chg="add del mod ord">
          <ac:chgData name="Pandarasamy Arjunan" userId="f5e30e74-d283-497e-bf76-fd880089976c" providerId="ADAL" clId="{D982C314-DD27-44DB-B78D-EE7EFA13888E}" dt="2024-08-28T11:37:01.139" v="76" actId="700"/>
          <ac:spMkLst>
            <pc:docMk/>
            <pc:sldMk cId="866247767" sldId="1487"/>
            <ac:spMk id="8" creationId="{A6D09B3C-F1CA-7208-CFFD-C881D7758F58}"/>
          </ac:spMkLst>
        </pc:spChg>
        <pc:spChg chg="add del mod ord">
          <ac:chgData name="Pandarasamy Arjunan" userId="f5e30e74-d283-497e-bf76-fd880089976c" providerId="ADAL" clId="{D982C314-DD27-44DB-B78D-EE7EFA13888E}" dt="2024-08-28T11:37:01.139" v="76" actId="700"/>
          <ac:spMkLst>
            <pc:docMk/>
            <pc:sldMk cId="866247767" sldId="1487"/>
            <ac:spMk id="9" creationId="{B2E86AE4-DCC3-328E-4623-982BC2A568E9}"/>
          </ac:spMkLst>
        </pc:spChg>
        <pc:spChg chg="add mod ord">
          <ac:chgData name="Pandarasamy Arjunan" userId="f5e30e74-d283-497e-bf76-fd880089976c" providerId="ADAL" clId="{D982C314-DD27-44DB-B78D-EE7EFA13888E}" dt="2024-08-28T11:37:01.139" v="76" actId="700"/>
          <ac:spMkLst>
            <pc:docMk/>
            <pc:sldMk cId="866247767" sldId="1487"/>
            <ac:spMk id="10" creationId="{DCB294C3-DB0F-6FD5-4E35-B8E8C13427FA}"/>
          </ac:spMkLst>
        </pc:spChg>
        <pc:spChg chg="add mod ord">
          <ac:chgData name="Pandarasamy Arjunan" userId="f5e30e74-d283-497e-bf76-fd880089976c" providerId="ADAL" clId="{D982C314-DD27-44DB-B78D-EE7EFA13888E}" dt="2024-08-28T11:37:01.139" v="76" actId="700"/>
          <ac:spMkLst>
            <pc:docMk/>
            <pc:sldMk cId="866247767" sldId="1487"/>
            <ac:spMk id="11" creationId="{5F113382-FB1B-659B-D89C-670A5F887379}"/>
          </ac:spMkLst>
        </pc:spChg>
      </pc:sldChg>
      <pc:sldChg chg="addSp delSp modSp new mod ord modClrScheme chgLayout">
        <pc:chgData name="Pandarasamy Arjunan" userId="f5e30e74-d283-497e-bf76-fd880089976c" providerId="ADAL" clId="{D982C314-DD27-44DB-B78D-EE7EFA13888E}" dt="2024-08-28T12:02:49.420" v="201"/>
        <pc:sldMkLst>
          <pc:docMk/>
          <pc:sldMk cId="3699043353" sldId="1487"/>
        </pc:sldMkLst>
        <pc:spChg chg="del mod ord">
          <ac:chgData name="Pandarasamy Arjunan" userId="f5e30e74-d283-497e-bf76-fd880089976c" providerId="ADAL" clId="{D982C314-DD27-44DB-B78D-EE7EFA13888E}" dt="2024-08-28T11:39:14.523" v="98" actId="700"/>
          <ac:spMkLst>
            <pc:docMk/>
            <pc:sldMk cId="3699043353" sldId="1487"/>
            <ac:spMk id="2" creationId="{A4141ABB-392D-ECD0-4E52-121192F64E72}"/>
          </ac:spMkLst>
        </pc:spChg>
        <pc:spChg chg="del mod ord">
          <ac:chgData name="Pandarasamy Arjunan" userId="f5e30e74-d283-497e-bf76-fd880089976c" providerId="ADAL" clId="{D982C314-DD27-44DB-B78D-EE7EFA13888E}" dt="2024-08-28T11:39:14.523" v="98" actId="700"/>
          <ac:spMkLst>
            <pc:docMk/>
            <pc:sldMk cId="3699043353" sldId="1487"/>
            <ac:spMk id="3" creationId="{D834CE4B-60E4-1630-1BEF-DA3691CD11D6}"/>
          </ac:spMkLst>
        </pc:spChg>
        <pc:spChg chg="del">
          <ac:chgData name="Pandarasamy Arjunan" userId="f5e30e74-d283-497e-bf76-fd880089976c" providerId="ADAL" clId="{D982C314-DD27-44DB-B78D-EE7EFA13888E}" dt="2024-08-28T11:39:14.523" v="98" actId="700"/>
          <ac:spMkLst>
            <pc:docMk/>
            <pc:sldMk cId="3699043353" sldId="1487"/>
            <ac:spMk id="4" creationId="{C2ED0335-926B-600D-4B2F-B05F76C9000C}"/>
          </ac:spMkLst>
        </pc:spChg>
        <pc:spChg chg="mod ord">
          <ac:chgData name="Pandarasamy Arjunan" userId="f5e30e74-d283-497e-bf76-fd880089976c" providerId="ADAL" clId="{D982C314-DD27-44DB-B78D-EE7EFA13888E}" dt="2024-08-28T11:39:14.523" v="98" actId="700"/>
          <ac:spMkLst>
            <pc:docMk/>
            <pc:sldMk cId="3699043353" sldId="1487"/>
            <ac:spMk id="5" creationId="{824989E1-26BF-C2F0-F049-81A7F5D7A2C1}"/>
          </ac:spMkLst>
        </pc:spChg>
        <pc:spChg chg="mod ord">
          <ac:chgData name="Pandarasamy Arjunan" userId="f5e30e74-d283-497e-bf76-fd880089976c" providerId="ADAL" clId="{D982C314-DD27-44DB-B78D-EE7EFA13888E}" dt="2024-08-28T11:39:14.523" v="98" actId="700"/>
          <ac:spMkLst>
            <pc:docMk/>
            <pc:sldMk cId="3699043353" sldId="1487"/>
            <ac:spMk id="6" creationId="{34577CA0-E29E-FD4B-ECE7-1CA9618428F9}"/>
          </ac:spMkLst>
        </pc:spChg>
        <pc:spChg chg="add mod ord">
          <ac:chgData name="Pandarasamy Arjunan" userId="f5e30e74-d283-497e-bf76-fd880089976c" providerId="ADAL" clId="{D982C314-DD27-44DB-B78D-EE7EFA13888E}" dt="2024-08-28T11:42:55.602" v="106" actId="20577"/>
          <ac:spMkLst>
            <pc:docMk/>
            <pc:sldMk cId="3699043353" sldId="1487"/>
            <ac:spMk id="7" creationId="{33BF4A85-CD0D-3B5A-0E44-6B86C5A9C3D4}"/>
          </ac:spMkLst>
        </pc:spChg>
        <pc:spChg chg="add mod ord">
          <ac:chgData name="Pandarasamy Arjunan" userId="f5e30e74-d283-497e-bf76-fd880089976c" providerId="ADAL" clId="{D982C314-DD27-44DB-B78D-EE7EFA13888E}" dt="2024-08-28T11:44:30.994" v="153" actId="255"/>
          <ac:spMkLst>
            <pc:docMk/>
            <pc:sldMk cId="3699043353" sldId="1487"/>
            <ac:spMk id="8" creationId="{890E6E6F-0E5C-407F-5AAA-8A7445453A4A}"/>
          </ac:spMkLst>
        </pc:spChg>
        <pc:picChg chg="add del">
          <ac:chgData name="Pandarasamy Arjunan" userId="f5e30e74-d283-497e-bf76-fd880089976c" providerId="ADAL" clId="{D982C314-DD27-44DB-B78D-EE7EFA13888E}" dt="2024-08-28T11:43:16.604" v="108" actId="478"/>
          <ac:picMkLst>
            <pc:docMk/>
            <pc:sldMk cId="3699043353" sldId="1487"/>
            <ac:picMk id="1026" creationId="{409EC1A7-B528-606B-8C9C-F3E5654A948B}"/>
          </ac:picMkLst>
        </pc:picChg>
      </pc:sldChg>
      <pc:sldChg chg="del">
        <pc:chgData name="Pandarasamy Arjunan" userId="f5e30e74-d283-497e-bf76-fd880089976c" providerId="ADAL" clId="{D982C314-DD27-44DB-B78D-EE7EFA13888E}" dt="2024-08-28T11:23:45.207" v="57" actId="47"/>
        <pc:sldMkLst>
          <pc:docMk/>
          <pc:sldMk cId="3144862203" sldId="1488"/>
        </pc:sldMkLst>
      </pc:sldChg>
      <pc:sldChg chg="del">
        <pc:chgData name="Pandarasamy Arjunan" userId="f5e30e74-d283-497e-bf76-fd880089976c" providerId="ADAL" clId="{D982C314-DD27-44DB-B78D-EE7EFA13888E}" dt="2024-08-28T11:23:45.207" v="57" actId="47"/>
        <pc:sldMkLst>
          <pc:docMk/>
          <pc:sldMk cId="2417880851" sldId="1489"/>
        </pc:sldMkLst>
      </pc:sldChg>
      <pc:sldChg chg="add">
        <pc:chgData name="Pandarasamy Arjunan" userId="f5e30e74-d283-497e-bf76-fd880089976c" providerId="ADAL" clId="{D982C314-DD27-44DB-B78D-EE7EFA13888E}" dt="2024-08-28T12:02:47.599" v="199"/>
        <pc:sldMkLst>
          <pc:docMk/>
          <pc:sldMk cId="4256789372" sldId="1642"/>
        </pc:sldMkLst>
      </pc:sldChg>
      <pc:sldChg chg="add">
        <pc:chgData name="Pandarasamy Arjunan" userId="f5e30e74-d283-497e-bf76-fd880089976c" providerId="ADAL" clId="{D982C314-DD27-44DB-B78D-EE7EFA13888E}" dt="2024-08-28T13:55:57.192" v="239"/>
        <pc:sldMkLst>
          <pc:docMk/>
          <pc:sldMk cId="3511058170" sldId="1652"/>
        </pc:sldMkLst>
      </pc:sldChg>
      <pc:sldChg chg="add">
        <pc:chgData name="Pandarasamy Arjunan" userId="f5e30e74-d283-497e-bf76-fd880089976c" providerId="ADAL" clId="{D982C314-DD27-44DB-B78D-EE7EFA13888E}" dt="2024-08-28T13:55:57.192" v="239"/>
        <pc:sldMkLst>
          <pc:docMk/>
          <pc:sldMk cId="930661441" sldId="1654"/>
        </pc:sldMkLst>
      </pc:sldChg>
      <pc:sldChg chg="add">
        <pc:chgData name="Pandarasamy Arjunan" userId="f5e30e74-d283-497e-bf76-fd880089976c" providerId="ADAL" clId="{D982C314-DD27-44DB-B78D-EE7EFA13888E}" dt="2024-08-28T13:55:57.192" v="239"/>
        <pc:sldMkLst>
          <pc:docMk/>
          <pc:sldMk cId="3309711400" sldId="1655"/>
        </pc:sldMkLst>
      </pc:sldChg>
      <pc:sldChg chg="add">
        <pc:chgData name="Pandarasamy Arjunan" userId="f5e30e74-d283-497e-bf76-fd880089976c" providerId="ADAL" clId="{D982C314-DD27-44DB-B78D-EE7EFA13888E}" dt="2024-08-28T13:55:57.192" v="239"/>
        <pc:sldMkLst>
          <pc:docMk/>
          <pc:sldMk cId="4211182911" sldId="1656"/>
        </pc:sldMkLst>
      </pc:sldChg>
      <pc:sldChg chg="add ord">
        <pc:chgData name="Pandarasamy Arjunan" userId="f5e30e74-d283-497e-bf76-fd880089976c" providerId="ADAL" clId="{D982C314-DD27-44DB-B78D-EE7EFA13888E}" dt="2024-08-28T13:53:19.885" v="208"/>
        <pc:sldMkLst>
          <pc:docMk/>
          <pc:sldMk cId="1005108456" sldId="1658"/>
        </pc:sldMkLst>
      </pc:sldChg>
      <pc:sldChg chg="add ord">
        <pc:chgData name="Pandarasamy Arjunan" userId="f5e30e74-d283-497e-bf76-fd880089976c" providerId="ADAL" clId="{D982C314-DD27-44DB-B78D-EE7EFA13888E}" dt="2024-08-28T12:02:45.515" v="198"/>
        <pc:sldMkLst>
          <pc:docMk/>
          <pc:sldMk cId="2811004067" sldId="1659"/>
        </pc:sldMkLst>
      </pc:sldChg>
      <pc:sldChg chg="add del">
        <pc:chgData name="Pandarasamy Arjunan" userId="f5e30e74-d283-497e-bf76-fd880089976c" providerId="ADAL" clId="{D982C314-DD27-44DB-B78D-EE7EFA13888E}" dt="2024-08-28T13:56:35.545" v="253" actId="2696"/>
        <pc:sldMkLst>
          <pc:docMk/>
          <pc:sldMk cId="236735144" sldId="1660"/>
        </pc:sldMkLst>
      </pc:sldChg>
      <pc:sldChg chg="modSp new del mod">
        <pc:chgData name="Pandarasamy Arjunan" userId="f5e30e74-d283-497e-bf76-fd880089976c" providerId="ADAL" clId="{D982C314-DD27-44DB-B78D-EE7EFA13888E}" dt="2024-08-28T13:56:05.360" v="240" actId="2696"/>
        <pc:sldMkLst>
          <pc:docMk/>
          <pc:sldMk cId="1740961492" sldId="1661"/>
        </pc:sldMkLst>
        <pc:spChg chg="mod">
          <ac:chgData name="Pandarasamy Arjunan" userId="f5e30e74-d283-497e-bf76-fd880089976c" providerId="ADAL" clId="{D982C314-DD27-44DB-B78D-EE7EFA13888E}" dt="2024-08-28T13:55:11.996" v="237" actId="6549"/>
          <ac:spMkLst>
            <pc:docMk/>
            <pc:sldMk cId="1740961492" sldId="1661"/>
            <ac:spMk id="2" creationId="{DD7B1CDD-D1FC-AE83-8BFD-C849922F0B11}"/>
          </ac:spMkLst>
        </pc:spChg>
        <pc:spChg chg="mod">
          <ac:chgData name="Pandarasamy Arjunan" userId="f5e30e74-d283-497e-bf76-fd880089976c" providerId="ADAL" clId="{D982C314-DD27-44DB-B78D-EE7EFA13888E}" dt="2024-08-28T13:54:15.323" v="235" actId="20577"/>
          <ac:spMkLst>
            <pc:docMk/>
            <pc:sldMk cId="1740961492" sldId="1661"/>
            <ac:spMk id="3" creationId="{C1FA22E2-B0F4-2A2A-F928-E6010BB07AB8}"/>
          </ac:spMkLst>
        </pc:spChg>
      </pc:sldChg>
      <pc:sldChg chg="modSp add mod">
        <pc:chgData name="Pandarasamy Arjunan" userId="f5e30e74-d283-497e-bf76-fd880089976c" providerId="ADAL" clId="{D982C314-DD27-44DB-B78D-EE7EFA13888E}" dt="2024-08-28T13:56:21.771" v="252" actId="6549"/>
        <pc:sldMkLst>
          <pc:docMk/>
          <pc:sldMk cId="2640984977" sldId="1661"/>
        </pc:sldMkLst>
        <pc:spChg chg="mod">
          <ac:chgData name="Pandarasamy Arjunan" userId="f5e30e74-d283-497e-bf76-fd880089976c" providerId="ADAL" clId="{D982C314-DD27-44DB-B78D-EE7EFA13888E}" dt="2024-08-28T13:56:21.771" v="252" actId="6549"/>
          <ac:spMkLst>
            <pc:docMk/>
            <pc:sldMk cId="2640984977" sldId="1661"/>
            <ac:spMk id="3" creationId="{C1FA22E2-B0F4-2A2A-F928-E6010BB07AB8}"/>
          </ac:spMkLst>
        </pc:spChg>
      </pc:sldChg>
      <pc:sldChg chg="add">
        <pc:chgData name="Pandarasamy Arjunan" userId="f5e30e74-d283-497e-bf76-fd880089976c" providerId="ADAL" clId="{D982C314-DD27-44DB-B78D-EE7EFA13888E}" dt="2024-08-28T13:55:07.169" v="236"/>
        <pc:sldMkLst>
          <pc:docMk/>
          <pc:sldMk cId="3148461943" sldId="1662"/>
        </pc:sldMkLst>
      </pc:sldChg>
      <pc:sldChg chg="add">
        <pc:chgData name="Pandarasamy Arjunan" userId="f5e30e74-d283-497e-bf76-fd880089976c" providerId="ADAL" clId="{D982C314-DD27-44DB-B78D-EE7EFA13888E}" dt="2024-08-28T13:55:29.002" v="238"/>
        <pc:sldMkLst>
          <pc:docMk/>
          <pc:sldMk cId="2156660732" sldId="1665"/>
        </pc:sldMkLst>
      </pc:sldChg>
      <pc:sldChg chg="add">
        <pc:chgData name="Pandarasamy Arjunan" userId="f5e30e74-d283-497e-bf76-fd880089976c" providerId="ADAL" clId="{D982C314-DD27-44DB-B78D-EE7EFA13888E}" dt="2024-08-28T13:55:29.002" v="238"/>
        <pc:sldMkLst>
          <pc:docMk/>
          <pc:sldMk cId="1703629998" sldId="1666"/>
        </pc:sldMkLst>
      </pc:sldChg>
      <pc:sldMasterChg chg="delSp mod modSldLayout">
        <pc:chgData name="Pandarasamy Arjunan" userId="f5e30e74-d283-497e-bf76-fd880089976c" providerId="ADAL" clId="{D982C314-DD27-44DB-B78D-EE7EFA13888E}" dt="2024-08-28T11:37:57.673" v="93" actId="478"/>
        <pc:sldMasterMkLst>
          <pc:docMk/>
          <pc:sldMasterMk cId="626750661" sldId="2147483720"/>
        </pc:sldMasterMkLst>
        <pc:spChg chg="del">
          <ac:chgData name="Pandarasamy Arjunan" userId="f5e30e74-d283-497e-bf76-fd880089976c" providerId="ADAL" clId="{D982C314-DD27-44DB-B78D-EE7EFA13888E}" dt="2024-08-28T11:37:15.011" v="79" actId="478"/>
          <ac:spMkLst>
            <pc:docMk/>
            <pc:sldMasterMk cId="626750661" sldId="2147483720"/>
            <ac:spMk id="4" creationId="{00000000-0000-0000-0000-000000000000}"/>
          </ac:spMkLst>
        </pc:spChg>
        <pc:sldLayoutChg chg="delSp mod">
          <pc:chgData name="Pandarasamy Arjunan" userId="f5e30e74-d283-497e-bf76-fd880089976c" providerId="ADAL" clId="{D982C314-DD27-44DB-B78D-EE7EFA13888E}" dt="2024-08-28T11:37:19.787" v="80" actId="478"/>
          <pc:sldLayoutMkLst>
            <pc:docMk/>
            <pc:sldMasterMk cId="626750661" sldId="2147483720"/>
            <pc:sldLayoutMk cId="738272265" sldId="2147483721"/>
          </pc:sldLayoutMkLst>
          <pc:spChg chg="del">
            <ac:chgData name="Pandarasamy Arjunan" userId="f5e30e74-d283-497e-bf76-fd880089976c" providerId="ADAL" clId="{D982C314-DD27-44DB-B78D-EE7EFA13888E}" dt="2024-08-28T11:37:19.787" v="80" actId="478"/>
            <ac:spMkLst>
              <pc:docMk/>
              <pc:sldMasterMk cId="626750661" sldId="2147483720"/>
              <pc:sldLayoutMk cId="738272265" sldId="2147483721"/>
              <ac:spMk id="4" creationId="{00000000-0000-0000-0000-000000000000}"/>
            </ac:spMkLst>
          </pc:spChg>
        </pc:sldLayoutChg>
        <pc:sldLayoutChg chg="delSp mod">
          <pc:chgData name="Pandarasamy Arjunan" userId="f5e30e74-d283-497e-bf76-fd880089976c" providerId="ADAL" clId="{D982C314-DD27-44DB-B78D-EE7EFA13888E}" dt="2024-08-28T11:37:24.356" v="81" actId="478"/>
          <pc:sldLayoutMkLst>
            <pc:docMk/>
            <pc:sldMasterMk cId="626750661" sldId="2147483720"/>
            <pc:sldLayoutMk cId="3055830249" sldId="2147483722"/>
          </pc:sldLayoutMkLst>
          <pc:spChg chg="del">
            <ac:chgData name="Pandarasamy Arjunan" userId="f5e30e74-d283-497e-bf76-fd880089976c" providerId="ADAL" clId="{D982C314-DD27-44DB-B78D-EE7EFA13888E}" dt="2024-08-28T11:37:24.356" v="81" actId="478"/>
            <ac:spMkLst>
              <pc:docMk/>
              <pc:sldMasterMk cId="626750661" sldId="2147483720"/>
              <pc:sldLayoutMk cId="3055830249" sldId="2147483722"/>
              <ac:spMk id="4" creationId="{00000000-0000-0000-0000-000000000000}"/>
            </ac:spMkLst>
          </pc:spChg>
        </pc:sldLayoutChg>
        <pc:sldLayoutChg chg="addSp delSp mod">
          <pc:chgData name="Pandarasamy Arjunan" userId="f5e30e74-d283-497e-bf76-fd880089976c" providerId="ADAL" clId="{D982C314-DD27-44DB-B78D-EE7EFA13888E}" dt="2024-08-28T11:37:31.051" v="84" actId="478"/>
          <pc:sldLayoutMkLst>
            <pc:docMk/>
            <pc:sldMasterMk cId="626750661" sldId="2147483720"/>
            <pc:sldLayoutMk cId="3329558357" sldId="2147483723"/>
          </pc:sldLayoutMkLst>
          <pc:spChg chg="del">
            <ac:chgData name="Pandarasamy Arjunan" userId="f5e30e74-d283-497e-bf76-fd880089976c" providerId="ADAL" clId="{D982C314-DD27-44DB-B78D-EE7EFA13888E}" dt="2024-08-28T11:37:31.051" v="84" actId="478"/>
            <ac:spMkLst>
              <pc:docMk/>
              <pc:sldMasterMk cId="626750661" sldId="2147483720"/>
              <pc:sldLayoutMk cId="3329558357" sldId="2147483723"/>
              <ac:spMk id="4" creationId="{00000000-0000-0000-0000-000000000000}"/>
            </ac:spMkLst>
          </pc:spChg>
          <pc:spChg chg="add del">
            <ac:chgData name="Pandarasamy Arjunan" userId="f5e30e74-d283-497e-bf76-fd880089976c" providerId="ADAL" clId="{D982C314-DD27-44DB-B78D-EE7EFA13888E}" dt="2024-08-28T11:37:28.840" v="83" actId="478"/>
            <ac:spMkLst>
              <pc:docMk/>
              <pc:sldMasterMk cId="626750661" sldId="2147483720"/>
              <pc:sldLayoutMk cId="3329558357" sldId="2147483723"/>
              <ac:spMk id="7" creationId="{00000000-0000-0000-0000-000000000000}"/>
            </ac:spMkLst>
          </pc:spChg>
        </pc:sldLayoutChg>
        <pc:sldLayoutChg chg="delSp mod">
          <pc:chgData name="Pandarasamy Arjunan" userId="f5e30e74-d283-497e-bf76-fd880089976c" providerId="ADAL" clId="{D982C314-DD27-44DB-B78D-EE7EFA13888E}" dt="2024-08-28T11:37:33.831" v="85" actId="478"/>
          <pc:sldLayoutMkLst>
            <pc:docMk/>
            <pc:sldMasterMk cId="626750661" sldId="2147483720"/>
            <pc:sldLayoutMk cId="1610093279" sldId="2147483724"/>
          </pc:sldLayoutMkLst>
          <pc:spChg chg="del">
            <ac:chgData name="Pandarasamy Arjunan" userId="f5e30e74-d283-497e-bf76-fd880089976c" providerId="ADAL" clId="{D982C314-DD27-44DB-B78D-EE7EFA13888E}" dt="2024-08-28T11:37:33.831" v="85" actId="478"/>
            <ac:spMkLst>
              <pc:docMk/>
              <pc:sldMasterMk cId="626750661" sldId="2147483720"/>
              <pc:sldLayoutMk cId="1610093279" sldId="2147483724"/>
              <ac:spMk id="5" creationId="{00000000-0000-0000-0000-000000000000}"/>
            </ac:spMkLst>
          </pc:spChg>
        </pc:sldLayoutChg>
        <pc:sldLayoutChg chg="delSp mod">
          <pc:chgData name="Pandarasamy Arjunan" userId="f5e30e74-d283-497e-bf76-fd880089976c" providerId="ADAL" clId="{D982C314-DD27-44DB-B78D-EE7EFA13888E}" dt="2024-08-28T11:37:36.819" v="86" actId="478"/>
          <pc:sldLayoutMkLst>
            <pc:docMk/>
            <pc:sldMasterMk cId="626750661" sldId="2147483720"/>
            <pc:sldLayoutMk cId="3425617785" sldId="2147483725"/>
          </pc:sldLayoutMkLst>
          <pc:spChg chg="del">
            <ac:chgData name="Pandarasamy Arjunan" userId="f5e30e74-d283-497e-bf76-fd880089976c" providerId="ADAL" clId="{D982C314-DD27-44DB-B78D-EE7EFA13888E}" dt="2024-08-28T11:37:36.819" v="86" actId="478"/>
            <ac:spMkLst>
              <pc:docMk/>
              <pc:sldMasterMk cId="626750661" sldId="2147483720"/>
              <pc:sldLayoutMk cId="3425617785" sldId="2147483725"/>
              <ac:spMk id="7" creationId="{00000000-0000-0000-0000-000000000000}"/>
            </ac:spMkLst>
          </pc:spChg>
        </pc:sldLayoutChg>
        <pc:sldLayoutChg chg="delSp mod">
          <pc:chgData name="Pandarasamy Arjunan" userId="f5e30e74-d283-497e-bf76-fd880089976c" providerId="ADAL" clId="{D982C314-DD27-44DB-B78D-EE7EFA13888E}" dt="2024-08-28T11:37:39.088" v="87" actId="478"/>
          <pc:sldLayoutMkLst>
            <pc:docMk/>
            <pc:sldMasterMk cId="626750661" sldId="2147483720"/>
            <pc:sldLayoutMk cId="2976892281" sldId="2147483726"/>
          </pc:sldLayoutMkLst>
          <pc:spChg chg="del">
            <ac:chgData name="Pandarasamy Arjunan" userId="f5e30e74-d283-497e-bf76-fd880089976c" providerId="ADAL" clId="{D982C314-DD27-44DB-B78D-EE7EFA13888E}" dt="2024-08-28T11:37:39.088" v="87" actId="478"/>
            <ac:spMkLst>
              <pc:docMk/>
              <pc:sldMasterMk cId="626750661" sldId="2147483720"/>
              <pc:sldLayoutMk cId="2976892281" sldId="2147483726"/>
              <ac:spMk id="3" creationId="{00000000-0000-0000-0000-000000000000}"/>
            </ac:spMkLst>
          </pc:spChg>
        </pc:sldLayoutChg>
        <pc:sldLayoutChg chg="delSp mod">
          <pc:chgData name="Pandarasamy Arjunan" userId="f5e30e74-d283-497e-bf76-fd880089976c" providerId="ADAL" clId="{D982C314-DD27-44DB-B78D-EE7EFA13888E}" dt="2024-08-28T11:37:41.422" v="88" actId="478"/>
          <pc:sldLayoutMkLst>
            <pc:docMk/>
            <pc:sldMasterMk cId="626750661" sldId="2147483720"/>
            <pc:sldLayoutMk cId="1299289852" sldId="2147483727"/>
          </pc:sldLayoutMkLst>
          <pc:spChg chg="del">
            <ac:chgData name="Pandarasamy Arjunan" userId="f5e30e74-d283-497e-bf76-fd880089976c" providerId="ADAL" clId="{D982C314-DD27-44DB-B78D-EE7EFA13888E}" dt="2024-08-28T11:37:41.422" v="88" actId="478"/>
            <ac:spMkLst>
              <pc:docMk/>
              <pc:sldMasterMk cId="626750661" sldId="2147483720"/>
              <pc:sldLayoutMk cId="1299289852" sldId="2147483727"/>
              <ac:spMk id="7" creationId="{00000000-0000-0000-0000-000000000000}"/>
            </ac:spMkLst>
          </pc:spChg>
        </pc:sldLayoutChg>
        <pc:sldLayoutChg chg="delSp mod">
          <pc:chgData name="Pandarasamy Arjunan" userId="f5e30e74-d283-497e-bf76-fd880089976c" providerId="ADAL" clId="{D982C314-DD27-44DB-B78D-EE7EFA13888E}" dt="2024-08-28T11:37:46.923" v="89" actId="478"/>
          <pc:sldLayoutMkLst>
            <pc:docMk/>
            <pc:sldMasterMk cId="626750661" sldId="2147483720"/>
            <pc:sldLayoutMk cId="491982395" sldId="2147483728"/>
          </pc:sldLayoutMkLst>
          <pc:spChg chg="del">
            <ac:chgData name="Pandarasamy Arjunan" userId="f5e30e74-d283-497e-bf76-fd880089976c" providerId="ADAL" clId="{D982C314-DD27-44DB-B78D-EE7EFA13888E}" dt="2024-08-28T11:37:46.923" v="89" actId="478"/>
            <ac:spMkLst>
              <pc:docMk/>
              <pc:sldMasterMk cId="626750661" sldId="2147483720"/>
              <pc:sldLayoutMk cId="491982395" sldId="2147483728"/>
              <ac:spMk id="5" creationId="{00000000-0000-0000-0000-000000000000}"/>
            </ac:spMkLst>
          </pc:spChg>
        </pc:sldLayoutChg>
        <pc:sldLayoutChg chg="delSp modSp mod">
          <pc:chgData name="Pandarasamy Arjunan" userId="f5e30e74-d283-497e-bf76-fd880089976c" providerId="ADAL" clId="{D982C314-DD27-44DB-B78D-EE7EFA13888E}" dt="2024-08-28T11:37:51.705" v="91" actId="478"/>
          <pc:sldLayoutMkLst>
            <pc:docMk/>
            <pc:sldMasterMk cId="626750661" sldId="2147483720"/>
            <pc:sldLayoutMk cId="2968797057" sldId="2147483729"/>
          </pc:sldLayoutMkLst>
          <pc:spChg chg="del mod">
            <ac:chgData name="Pandarasamy Arjunan" userId="f5e30e74-d283-497e-bf76-fd880089976c" providerId="ADAL" clId="{D982C314-DD27-44DB-B78D-EE7EFA13888E}" dt="2024-08-28T11:37:51.705" v="91" actId="478"/>
            <ac:spMkLst>
              <pc:docMk/>
              <pc:sldMasterMk cId="626750661" sldId="2147483720"/>
              <pc:sldLayoutMk cId="2968797057" sldId="2147483729"/>
              <ac:spMk id="5" creationId="{00000000-0000-0000-0000-000000000000}"/>
            </ac:spMkLst>
          </pc:spChg>
        </pc:sldLayoutChg>
        <pc:sldLayoutChg chg="delSp mod">
          <pc:chgData name="Pandarasamy Arjunan" userId="f5e30e74-d283-497e-bf76-fd880089976c" providerId="ADAL" clId="{D982C314-DD27-44DB-B78D-EE7EFA13888E}" dt="2024-08-28T11:37:54.188" v="92" actId="478"/>
          <pc:sldLayoutMkLst>
            <pc:docMk/>
            <pc:sldMasterMk cId="626750661" sldId="2147483720"/>
            <pc:sldLayoutMk cId="796814278" sldId="2147483730"/>
          </pc:sldLayoutMkLst>
          <pc:spChg chg="del">
            <ac:chgData name="Pandarasamy Arjunan" userId="f5e30e74-d283-497e-bf76-fd880089976c" providerId="ADAL" clId="{D982C314-DD27-44DB-B78D-EE7EFA13888E}" dt="2024-08-28T11:37:54.188" v="92" actId="478"/>
            <ac:spMkLst>
              <pc:docMk/>
              <pc:sldMasterMk cId="626750661" sldId="2147483720"/>
              <pc:sldLayoutMk cId="796814278" sldId="2147483730"/>
              <ac:spMk id="4" creationId="{00000000-0000-0000-0000-000000000000}"/>
            </ac:spMkLst>
          </pc:spChg>
        </pc:sldLayoutChg>
        <pc:sldLayoutChg chg="delSp mod">
          <pc:chgData name="Pandarasamy Arjunan" userId="f5e30e74-d283-497e-bf76-fd880089976c" providerId="ADAL" clId="{D982C314-DD27-44DB-B78D-EE7EFA13888E}" dt="2024-08-28T11:37:57.673" v="93" actId="478"/>
          <pc:sldLayoutMkLst>
            <pc:docMk/>
            <pc:sldMasterMk cId="626750661" sldId="2147483720"/>
            <pc:sldLayoutMk cId="3840214120" sldId="2147483731"/>
          </pc:sldLayoutMkLst>
          <pc:spChg chg="del">
            <ac:chgData name="Pandarasamy Arjunan" userId="f5e30e74-d283-497e-bf76-fd880089976c" providerId="ADAL" clId="{D982C314-DD27-44DB-B78D-EE7EFA13888E}" dt="2024-08-28T11:37:57.673" v="93" actId="478"/>
            <ac:spMkLst>
              <pc:docMk/>
              <pc:sldMasterMk cId="626750661" sldId="2147483720"/>
              <pc:sldLayoutMk cId="3840214120" sldId="2147483731"/>
              <ac:spMk id="4" creationId="{00000000-0000-0000-0000-000000000000}"/>
            </ac:spMkLst>
          </pc:spChg>
        </pc:sldLayoutChg>
        <pc:sldLayoutChg chg="delSp mod">
          <pc:chgData name="Pandarasamy Arjunan" userId="f5e30e74-d283-497e-bf76-fd880089976c" providerId="ADAL" clId="{D982C314-DD27-44DB-B78D-EE7EFA13888E}" dt="2024-08-28T11:37:11.496" v="78" actId="478"/>
          <pc:sldLayoutMkLst>
            <pc:docMk/>
            <pc:sldMasterMk cId="626750661" sldId="2147483720"/>
            <pc:sldLayoutMk cId="3020835959" sldId="2147483732"/>
          </pc:sldLayoutMkLst>
          <pc:spChg chg="del">
            <ac:chgData name="Pandarasamy Arjunan" userId="f5e30e74-d283-497e-bf76-fd880089976c" providerId="ADAL" clId="{D982C314-DD27-44DB-B78D-EE7EFA13888E}" dt="2024-08-28T11:37:11.496" v="78" actId="478"/>
            <ac:spMkLst>
              <pc:docMk/>
              <pc:sldMasterMk cId="626750661" sldId="2147483720"/>
              <pc:sldLayoutMk cId="3020835959" sldId="2147483732"/>
              <ac:spMk id="10" creationId="{42F96ED0-2D4F-BDB9-F750-52D44DA83043}"/>
            </ac:spMkLst>
          </pc:spChg>
        </pc:sldLayoutChg>
      </pc:sldMasterChg>
    </pc:docChg>
  </pc:docChgLst>
  <pc:docChgLst>
    <pc:chgData name="Pandarasamy Arjunan" userId="f5e30e74-d283-497e-bf76-fd880089976c" providerId="ADAL" clId="{8EAF9674-5AE4-4BDB-82B0-852C9EF65F48}"/>
    <pc:docChg chg="modSld">
      <pc:chgData name="Pandarasamy Arjunan" userId="f5e30e74-d283-497e-bf76-fd880089976c" providerId="ADAL" clId="{8EAF9674-5AE4-4BDB-82B0-852C9EF65F48}" dt="2024-09-12T04:48:04.779" v="9" actId="6549"/>
      <pc:docMkLst>
        <pc:docMk/>
      </pc:docMkLst>
    </pc:docChg>
  </pc:docChgLst>
  <pc:docChgLst>
    <pc:chgData name="Pandarasamy Arjunan" userId="f5e30e74-d283-497e-bf76-fd880089976c" providerId="ADAL" clId="{A91AFDA1-BF1A-4AD9-9FDE-84798A273642}"/>
    <pc:docChg chg="undo custSel delSld modSld sldOrd modMainMaster">
      <pc:chgData name="Pandarasamy Arjunan" userId="f5e30e74-d283-497e-bf76-fd880089976c" providerId="ADAL" clId="{A91AFDA1-BF1A-4AD9-9FDE-84798A273642}" dt="2024-08-12T12:21:11.055" v="514" actId="20577"/>
      <pc:docMkLst>
        <pc:docMk/>
      </pc:docMkLst>
      <pc:sldChg chg="modSp del ord modAnim">
        <pc:chgData name="Pandarasamy Arjunan" userId="f5e30e74-d283-497e-bf76-fd880089976c" providerId="ADAL" clId="{A91AFDA1-BF1A-4AD9-9FDE-84798A273642}" dt="2024-08-07T11:38:09.879" v="202" actId="47"/>
        <pc:sldMkLst>
          <pc:docMk/>
          <pc:sldMk cId="1323107845" sldId="911"/>
        </pc:sldMkLst>
        <pc:spChg chg="mod">
          <ac:chgData name="Pandarasamy Arjunan" userId="f5e30e74-d283-497e-bf76-fd880089976c" providerId="ADAL" clId="{A91AFDA1-BF1A-4AD9-9FDE-84798A273642}" dt="2024-08-07T11:35:54.036" v="139" actId="6549"/>
          <ac:spMkLst>
            <pc:docMk/>
            <pc:sldMk cId="1323107845" sldId="911"/>
            <ac:spMk id="2" creationId="{98ACDB7B-9588-B7B4-03DE-A858C92EF7DF}"/>
          </ac:spMkLst>
        </pc:spChg>
      </pc:sldChg>
      <pc:sldChg chg="modSp ord">
        <pc:chgData name="Pandarasamy Arjunan" userId="f5e30e74-d283-497e-bf76-fd880089976c" providerId="ADAL" clId="{A91AFDA1-BF1A-4AD9-9FDE-84798A273642}" dt="2024-08-07T11:39:11.005" v="270" actId="20577"/>
        <pc:sldMkLst>
          <pc:docMk/>
          <pc:sldMk cId="1046929287" sldId="921"/>
        </pc:sldMkLst>
        <pc:spChg chg="mod">
          <ac:chgData name="Pandarasamy Arjunan" userId="f5e30e74-d283-497e-bf76-fd880089976c" providerId="ADAL" clId="{A91AFDA1-BF1A-4AD9-9FDE-84798A273642}" dt="2024-08-07T11:39:11.005" v="270" actId="20577"/>
          <ac:spMkLst>
            <pc:docMk/>
            <pc:sldMk cId="1046929287" sldId="921"/>
            <ac:spMk id="9" creationId="{47C04683-9D26-7720-A3F1-12D7D1DDB243}"/>
          </ac:spMkLst>
        </pc:spChg>
      </pc:sldChg>
      <pc:sldChg chg="del">
        <pc:chgData name="Pandarasamy Arjunan" userId="f5e30e74-d283-497e-bf76-fd880089976c" providerId="ADAL" clId="{A91AFDA1-BF1A-4AD9-9FDE-84798A273642}" dt="2024-08-07T10:21:05.460" v="26" actId="47"/>
        <pc:sldMkLst>
          <pc:docMk/>
          <pc:sldMk cId="3240606295" sldId="928"/>
        </pc:sldMkLst>
      </pc:sldChg>
      <pc:sldChg chg="modSp modAnim">
        <pc:chgData name="Pandarasamy Arjunan" userId="f5e30e74-d283-497e-bf76-fd880089976c" providerId="ADAL" clId="{A91AFDA1-BF1A-4AD9-9FDE-84798A273642}" dt="2024-08-07T11:38:46.734" v="245" actId="20577"/>
        <pc:sldMkLst>
          <pc:docMk/>
          <pc:sldMk cId="541986151" sldId="929"/>
        </pc:sldMkLst>
        <pc:spChg chg="mod">
          <ac:chgData name="Pandarasamy Arjunan" userId="f5e30e74-d283-497e-bf76-fd880089976c" providerId="ADAL" clId="{A91AFDA1-BF1A-4AD9-9FDE-84798A273642}" dt="2024-08-07T11:38:46.734" v="245" actId="20577"/>
          <ac:spMkLst>
            <pc:docMk/>
            <pc:sldMk cId="541986151" sldId="929"/>
            <ac:spMk id="2" creationId="{98ACDB7B-9588-B7B4-03DE-A858C92EF7DF}"/>
          </ac:spMkLst>
        </pc:spChg>
      </pc:sldChg>
      <pc:sldChg chg="addSp modSp mod">
        <pc:chgData name="Pandarasamy Arjunan" userId="f5e30e74-d283-497e-bf76-fd880089976c" providerId="ADAL" clId="{A91AFDA1-BF1A-4AD9-9FDE-84798A273642}" dt="2024-08-07T11:53:56.774" v="287" actId="20577"/>
        <pc:sldMkLst>
          <pc:docMk/>
          <pc:sldMk cId="4207757957" sldId="1390"/>
        </pc:sldMkLst>
        <pc:spChg chg="mod">
          <ac:chgData name="Pandarasamy Arjunan" userId="f5e30e74-d283-497e-bf76-fd880089976c" providerId="ADAL" clId="{A91AFDA1-BF1A-4AD9-9FDE-84798A273642}" dt="2024-08-07T11:53:56.774" v="287" actId="20577"/>
          <ac:spMkLst>
            <pc:docMk/>
            <pc:sldMk cId="4207757957" sldId="1390"/>
            <ac:spMk id="3" creationId="{EECCA7AC-8E22-D068-5E0A-D3F5AF13C4F9}"/>
          </ac:spMkLst>
        </pc:spChg>
        <pc:picChg chg="add mod">
          <ac:chgData name="Pandarasamy Arjunan" userId="f5e30e74-d283-497e-bf76-fd880089976c" providerId="ADAL" clId="{A91AFDA1-BF1A-4AD9-9FDE-84798A273642}" dt="2024-08-07T11:53:50.721" v="275" actId="14826"/>
          <ac:picMkLst>
            <pc:docMk/>
            <pc:sldMk cId="4207757957" sldId="1390"/>
            <ac:picMk id="4" creationId="{3D2C1476-60F3-4548-3B3C-53A90A9BDE59}"/>
          </ac:picMkLst>
        </pc:picChg>
        <pc:picChg chg="add">
          <ac:chgData name="Pandarasamy Arjunan" userId="f5e30e74-d283-497e-bf76-fd880089976c" providerId="ADAL" clId="{A91AFDA1-BF1A-4AD9-9FDE-84798A273642}" dt="2024-08-07T11:53:38.093" v="271"/>
          <ac:picMkLst>
            <pc:docMk/>
            <pc:sldMk cId="4207757957" sldId="1390"/>
            <ac:picMk id="1026" creationId="{638494AC-A61D-FFDA-1187-4853880B6443}"/>
          </ac:picMkLst>
        </pc:picChg>
        <pc:picChg chg="add">
          <ac:chgData name="Pandarasamy Arjunan" userId="f5e30e74-d283-497e-bf76-fd880089976c" providerId="ADAL" clId="{A91AFDA1-BF1A-4AD9-9FDE-84798A273642}" dt="2024-08-07T11:53:46.646" v="274"/>
          <ac:picMkLst>
            <pc:docMk/>
            <pc:sldMk cId="4207757957" sldId="1390"/>
            <ac:picMk id="1028" creationId="{85D04667-1C48-EAEA-E9E2-293786D156FF}"/>
          </ac:picMkLst>
        </pc:picChg>
      </pc:sldChg>
      <pc:sldMasterChg chg="modSp modSldLayout">
        <pc:chgData name="Pandarasamy Arjunan" userId="f5e30e74-d283-497e-bf76-fd880089976c" providerId="ADAL" clId="{A91AFDA1-BF1A-4AD9-9FDE-84798A273642}" dt="2024-08-07T10:22:11.242" v="29" actId="207"/>
        <pc:sldMasterMkLst>
          <pc:docMk/>
          <pc:sldMasterMk cId="626750661" sldId="2147483720"/>
        </pc:sldMasterMkLst>
        <pc:spChg chg="mod">
          <ac:chgData name="Pandarasamy Arjunan" userId="f5e30e74-d283-497e-bf76-fd880089976c" providerId="ADAL" clId="{A91AFDA1-BF1A-4AD9-9FDE-84798A273642}" dt="2024-08-07T10:21:35.319" v="27" actId="207"/>
          <ac:spMkLst>
            <pc:docMk/>
            <pc:sldMasterMk cId="626750661" sldId="2147483720"/>
            <ac:spMk id="5" creationId="{00000000-0000-0000-0000-000000000000}"/>
          </ac:spMkLst>
        </pc:spChg>
        <pc:sldLayoutChg chg="modSp">
          <pc:chgData name="Pandarasamy Arjunan" userId="f5e30e74-d283-497e-bf76-fd880089976c" providerId="ADAL" clId="{A91AFDA1-BF1A-4AD9-9FDE-84798A273642}" dt="2024-08-07T10:22:11.242" v="29" actId="207"/>
          <pc:sldLayoutMkLst>
            <pc:docMk/>
            <pc:sldMasterMk cId="626750661" sldId="2147483720"/>
            <pc:sldLayoutMk cId="491982395" sldId="2147483728"/>
          </pc:sldLayoutMkLst>
          <pc:spChg chg="mod">
            <ac:chgData name="Pandarasamy Arjunan" userId="f5e30e74-d283-497e-bf76-fd880089976c" providerId="ADAL" clId="{A91AFDA1-BF1A-4AD9-9FDE-84798A273642}" dt="2024-08-07T10:22:11.242" v="29" actId="207"/>
            <ac:spMkLst>
              <pc:docMk/>
              <pc:sldMasterMk cId="626750661" sldId="2147483720"/>
              <pc:sldLayoutMk cId="491982395" sldId="2147483728"/>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3/12/2024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3/12/2024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dirty="0"/>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dirty="0"/>
              <a:t>Click to edit Master title style</a:t>
            </a:r>
            <a:endParaRPr lang="en-SG" dirty="0"/>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dirty="0"/>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dirty="0"/>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dirty="0"/>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8" name="Rectangle 7"/>
          <p:cNvSpPr/>
          <p:nvPr/>
        </p:nvSpPr>
        <p:spPr>
          <a:xfrm>
            <a:off x="606582" y="106831"/>
            <a:ext cx="11271565" cy="6246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p:cNvSpPr>
            <a:spLocks noGrp="1"/>
          </p:cNvSpPr>
          <p:nvPr>
            <p:ph idx="1"/>
          </p:nvPr>
        </p:nvSpPr>
        <p:spPr>
          <a:xfrm>
            <a:off x="606582" y="731520"/>
            <a:ext cx="11271565"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606582" y="6102490"/>
            <a:ext cx="4648201" cy="365125"/>
          </a:xfrm>
        </p:spPr>
        <p:txBody>
          <a:bodyPr/>
          <a:lstStyle>
            <a:lvl1pPr algn="l">
              <a:defRPr>
                <a:solidFill>
                  <a:schemeClr val="accent2"/>
                </a:solidFill>
              </a:defRPr>
            </a:lvl1p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
        <p:nvSpPr>
          <p:cNvPr id="10" name="Title 7">
            <a:extLst>
              <a:ext uri="{FF2B5EF4-FFF2-40B4-BE49-F238E27FC236}">
                <a16:creationId xmlns:a16="http://schemas.microsoft.com/office/drawing/2014/main" id="{24B7ED05-9CA9-81CD-55D5-01741689E940}"/>
              </a:ext>
            </a:extLst>
          </p:cNvPr>
          <p:cNvSpPr>
            <a:spLocks noGrp="1"/>
          </p:cNvSpPr>
          <p:nvPr>
            <p:ph type="title" idx="4294967295"/>
          </p:nvPr>
        </p:nvSpPr>
        <p:spPr>
          <a:xfrm>
            <a:off x="784636" y="160445"/>
            <a:ext cx="10800782" cy="507704"/>
          </a:xfrm>
        </p:spPr>
        <p:txBody>
          <a:bodyPr>
            <a:noAutofit/>
          </a:bodyPr>
          <a:lstStyle>
            <a:lvl1pPr>
              <a:defRPr sz="2000"/>
            </a:lvl1pPr>
          </a:lstStyle>
          <a:p>
            <a:endParaRPr lang="en-SG" sz="2400" dirty="0">
              <a:solidFill>
                <a:schemeClr val="bg1"/>
              </a:solidFill>
            </a:endParaRPr>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dirty="0"/>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kashkumar3@iisc.ac.in" TargetMode="External"/><Relationship Id="rId2" Type="http://schemas.openxmlformats.org/officeDocument/2006/relationships/hyperlink" Target="mailto:rahulvarna@iisc.ac.in"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adityaprasa1@iisc.ac.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dityaprasa1/credit_card_fraud_detection" TargetMode="External"/><Relationship Id="rId2" Type="http://schemas.openxmlformats.org/officeDocument/2006/relationships/hyperlink" Target="https://www.kaggle.com/datasets/priyamchoksi/credit-card-transactions-dataset"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a:bodyPr>
          <a:lstStyle/>
          <a:p>
            <a:pPr>
              <a:lnSpc>
                <a:spcPct val="125000"/>
              </a:lnSpc>
              <a:spcBef>
                <a:spcPts val="1200"/>
              </a:spcBef>
              <a:spcAft>
                <a:spcPts val="1800"/>
              </a:spcAft>
            </a:pPr>
            <a:r>
              <a:rPr lang="en-SG" sz="2800" i="1" dirty="0">
                <a:latin typeface="Graphik Bold" panose="020B0803030202060203" pitchFamily="34" charset="0"/>
              </a:rPr>
              <a:t>DA 204o: </a:t>
            </a:r>
            <a:r>
              <a:rPr lang="en-SG" sz="2800" b="1" dirty="0">
                <a:latin typeface="Graphik Bold" panose="020B0803030202060203" pitchFamily="34" charset="0"/>
              </a:rPr>
              <a:t>Data Science in Practice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400" i="1" dirty="0">
                <a:latin typeface="Graphik Regular" panose="020B0503030202060203" pitchFamily="34" charset="0"/>
              </a:rPr>
            </a:br>
            <a:r>
              <a:rPr lang="en-US" sz="3600" i="1" dirty="0">
                <a:latin typeface="Graphik Bold" panose="020B0803030202060203" pitchFamily="34" charset="0"/>
              </a:rPr>
              <a:t>Credit Card Fraud Detection</a:t>
            </a:r>
            <a:endParaRPr lang="en-SG" sz="3600" b="1" dirty="0">
              <a:latin typeface="Graphik Bold" panose="020B0803030202060203" pitchFamily="34" charset="0"/>
            </a:endParaRP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9"/>
            <a:ext cx="8184836" cy="1517698"/>
          </a:xfrm>
        </p:spPr>
        <p:txBody>
          <a:bodyPr>
            <a:normAutofit/>
          </a:bodyPr>
          <a:lstStyle/>
          <a:p>
            <a:pPr>
              <a:spcBef>
                <a:spcPts val="0"/>
              </a:spcBef>
            </a:pPr>
            <a:r>
              <a:rPr lang="en-SG" b="1" spc="10" dirty="0">
                <a:latin typeface="Graphik Semibold" panose="020B0703030202060203" pitchFamily="34" charset="0"/>
              </a:rPr>
              <a:t>Rahul Varna, </a:t>
            </a:r>
            <a:r>
              <a:rPr lang="en-SG" spc="10" dirty="0">
                <a:latin typeface="Graphik Regular" panose="020B0503030202060203" pitchFamily="34" charset="0"/>
              </a:rPr>
              <a:t>IISc., </a:t>
            </a:r>
            <a:r>
              <a:rPr lang="en-SG" spc="10" dirty="0">
                <a:latin typeface="Graphik Regular" panose="020B0503030202060203" pitchFamily="34" charset="0"/>
                <a:hlinkClick r:id="rId2"/>
              </a:rPr>
              <a:t>rahulvarna@iisc.ac.in</a:t>
            </a:r>
            <a:endParaRPr lang="en-SG" spc="10" dirty="0">
              <a:latin typeface="Graphik Regular" panose="020B0503030202060203" pitchFamily="34" charset="0"/>
            </a:endParaRPr>
          </a:p>
          <a:p>
            <a:pPr>
              <a:spcBef>
                <a:spcPts val="0"/>
              </a:spcBef>
            </a:pPr>
            <a:r>
              <a:rPr lang="en-SG" b="1" spc="10" dirty="0">
                <a:latin typeface="Graphik Semibold" panose="020B0703030202060203" pitchFamily="34" charset="0"/>
              </a:rPr>
              <a:t>Vikash Kumar, </a:t>
            </a:r>
            <a:r>
              <a:rPr lang="en-SG" spc="10" dirty="0">
                <a:latin typeface="Graphik Regular" panose="020B0503030202060203" pitchFamily="34" charset="0"/>
              </a:rPr>
              <a:t>IISc., </a:t>
            </a:r>
            <a:r>
              <a:rPr lang="en-SG" spc="10" dirty="0">
                <a:latin typeface="Graphik Regular" panose="020B0503030202060203" pitchFamily="34" charset="0"/>
                <a:hlinkClick r:id="rId3"/>
              </a:rPr>
              <a:t>vikashkumar3@iisc.ac.in</a:t>
            </a:r>
            <a:endParaRPr lang="en-SG" spc="10" dirty="0">
              <a:latin typeface="Graphik Regular" panose="020B0503030202060203" pitchFamily="34" charset="0"/>
            </a:endParaRPr>
          </a:p>
          <a:p>
            <a:pPr>
              <a:spcBef>
                <a:spcPts val="0"/>
              </a:spcBef>
            </a:pPr>
            <a:r>
              <a:rPr lang="en-SG" b="1" spc="10" dirty="0">
                <a:latin typeface="Graphik Semibold" panose="020B0703030202060203" pitchFamily="34" charset="0"/>
              </a:rPr>
              <a:t>Aditya Prasad, </a:t>
            </a:r>
            <a:r>
              <a:rPr lang="en-SG" spc="10" dirty="0">
                <a:latin typeface="Graphik Regular" panose="020B0503030202060203" pitchFamily="34" charset="0"/>
              </a:rPr>
              <a:t>IISc., </a:t>
            </a:r>
            <a:r>
              <a:rPr lang="en-SG" spc="10" dirty="0">
                <a:latin typeface="Graphik Regular" panose="020B0503030202060203" pitchFamily="34" charset="0"/>
                <a:hlinkClick r:id="rId4"/>
              </a:rPr>
              <a:t>adityaprasa1@iisc.ac.in</a:t>
            </a:r>
            <a:endParaRPr lang="en-SG" spc="10" dirty="0">
              <a:latin typeface="Graphik Regular" panose="020B0503030202060203" pitchFamily="34" charset="0"/>
            </a:endParaRPr>
          </a:p>
          <a:p>
            <a:pPr>
              <a:spcBef>
                <a:spcPts val="0"/>
              </a:spcBef>
            </a:pPr>
            <a:endParaRPr lang="en-SG" spc="10" dirty="0">
              <a:latin typeface="Graphik Regular" panose="020B05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50448-DDF9-08C9-96BD-F41D43D84CE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77270E7-D3A8-3217-186F-AC6D000B7A74}"/>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Modelling</a:t>
            </a:r>
            <a:endParaRPr lang="en-SG" sz="2800" dirty="0">
              <a:solidFill>
                <a:schemeClr val="bg1"/>
              </a:solidFill>
            </a:endParaRPr>
          </a:p>
        </p:txBody>
      </p:sp>
      <p:sp>
        <p:nvSpPr>
          <p:cNvPr id="9" name="Content Placeholder 8">
            <a:extLst>
              <a:ext uri="{FF2B5EF4-FFF2-40B4-BE49-F238E27FC236}">
                <a16:creationId xmlns:a16="http://schemas.microsoft.com/office/drawing/2014/main" id="{54435AA1-C650-AD41-B467-AAAE2DBB0750}"/>
              </a:ext>
            </a:extLst>
          </p:cNvPr>
          <p:cNvSpPr>
            <a:spLocks noGrp="1"/>
          </p:cNvSpPr>
          <p:nvPr>
            <p:ph idx="1"/>
          </p:nvPr>
        </p:nvSpPr>
        <p:spPr>
          <a:xfrm>
            <a:off x="606582" y="796705"/>
            <a:ext cx="11271565" cy="1013988"/>
          </a:xfrm>
        </p:spPr>
        <p:txBody>
          <a:bodyPr>
            <a:normAutofit/>
          </a:bodyPr>
          <a:lstStyle/>
          <a:p>
            <a:pPr lvl="1"/>
            <a:r>
              <a:rPr lang="en-IN" sz="1600" dirty="0">
                <a:solidFill>
                  <a:schemeClr val="tx1"/>
                </a:solidFill>
              </a:rPr>
              <a:t>All the categorical data types were also converted into numerical values using one-hot encoding</a:t>
            </a:r>
          </a:p>
          <a:p>
            <a:pPr lvl="1"/>
            <a:r>
              <a:rPr lang="en-IN" sz="1600" dirty="0">
                <a:solidFill>
                  <a:schemeClr val="tx1"/>
                </a:solidFill>
              </a:rPr>
              <a:t>And since, the classes were imbalanced, SMOTE was used to make the class balanced.</a:t>
            </a:r>
            <a:endParaRPr lang="en-US" sz="1600" dirty="0">
              <a:solidFill>
                <a:schemeClr val="tx1"/>
              </a:solidFill>
            </a:endParaRPr>
          </a:p>
        </p:txBody>
      </p:sp>
      <p:sp>
        <p:nvSpPr>
          <p:cNvPr id="6" name="Footer Placeholder 5">
            <a:extLst>
              <a:ext uri="{FF2B5EF4-FFF2-40B4-BE49-F238E27FC236}">
                <a16:creationId xmlns:a16="http://schemas.microsoft.com/office/drawing/2014/main" id="{A932CD01-1BA4-A8FE-2937-F28A0F7BE0A0}"/>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E6B14EF5-A6AC-1AD2-DA22-24105E7A4080}"/>
              </a:ext>
            </a:extLst>
          </p:cNvPr>
          <p:cNvSpPr>
            <a:spLocks noGrp="1"/>
          </p:cNvSpPr>
          <p:nvPr>
            <p:ph type="sldNum" sz="quarter" idx="12"/>
          </p:nvPr>
        </p:nvSpPr>
        <p:spPr/>
        <p:txBody>
          <a:bodyPr/>
          <a:lstStyle/>
          <a:p>
            <a:fld id="{BF1758FF-0BF1-4103-A89A-38EC40E85429}" type="slidenum">
              <a:rPr lang="en-SG" smtClean="0"/>
              <a:t>10</a:t>
            </a:fld>
            <a:endParaRPr lang="en-SG"/>
          </a:p>
        </p:txBody>
      </p:sp>
      <p:pic>
        <p:nvPicPr>
          <p:cNvPr id="11" name="Picture 10">
            <a:extLst>
              <a:ext uri="{FF2B5EF4-FFF2-40B4-BE49-F238E27FC236}">
                <a16:creationId xmlns:a16="http://schemas.microsoft.com/office/drawing/2014/main" id="{FE2426A1-8E31-2E4D-0C9B-E2728068A443}"/>
              </a:ext>
            </a:extLst>
          </p:cNvPr>
          <p:cNvPicPr>
            <a:picLocks noChangeAspect="1"/>
          </p:cNvPicPr>
          <p:nvPr/>
        </p:nvPicPr>
        <p:blipFill>
          <a:blip r:embed="rId2"/>
          <a:stretch>
            <a:fillRect/>
          </a:stretch>
        </p:blipFill>
        <p:spPr>
          <a:xfrm>
            <a:off x="1433089" y="2247025"/>
            <a:ext cx="1848108" cy="2962688"/>
          </a:xfrm>
          <a:prstGeom prst="rect">
            <a:avLst/>
          </a:prstGeom>
          <a:ln w="6350">
            <a:solidFill>
              <a:schemeClr val="tx1"/>
            </a:solidFill>
          </a:ln>
        </p:spPr>
      </p:pic>
      <p:pic>
        <p:nvPicPr>
          <p:cNvPr id="19" name="Picture 18">
            <a:extLst>
              <a:ext uri="{FF2B5EF4-FFF2-40B4-BE49-F238E27FC236}">
                <a16:creationId xmlns:a16="http://schemas.microsoft.com/office/drawing/2014/main" id="{BE7A55FA-7610-A06E-21D0-9481F3EDBACC}"/>
              </a:ext>
            </a:extLst>
          </p:cNvPr>
          <p:cNvPicPr>
            <a:picLocks noChangeAspect="1"/>
          </p:cNvPicPr>
          <p:nvPr/>
        </p:nvPicPr>
        <p:blipFill>
          <a:blip r:embed="rId3"/>
          <a:stretch>
            <a:fillRect/>
          </a:stretch>
        </p:blipFill>
        <p:spPr>
          <a:xfrm>
            <a:off x="7612520" y="2848096"/>
            <a:ext cx="3604730" cy="1754253"/>
          </a:xfrm>
          <a:prstGeom prst="rect">
            <a:avLst/>
          </a:prstGeom>
          <a:ln w="3175">
            <a:solidFill>
              <a:schemeClr val="tx1"/>
            </a:solidFill>
          </a:ln>
        </p:spPr>
      </p:pic>
      <p:pic>
        <p:nvPicPr>
          <p:cNvPr id="5" name="Picture 4">
            <a:extLst>
              <a:ext uri="{FF2B5EF4-FFF2-40B4-BE49-F238E27FC236}">
                <a16:creationId xmlns:a16="http://schemas.microsoft.com/office/drawing/2014/main" id="{AE9DCFC9-2C17-7EF7-4854-C0518501AC27}"/>
              </a:ext>
            </a:extLst>
          </p:cNvPr>
          <p:cNvPicPr>
            <a:picLocks noChangeAspect="1"/>
          </p:cNvPicPr>
          <p:nvPr/>
        </p:nvPicPr>
        <p:blipFill>
          <a:blip r:embed="rId4"/>
          <a:stretch>
            <a:fillRect/>
          </a:stretch>
        </p:blipFill>
        <p:spPr>
          <a:xfrm>
            <a:off x="4720431" y="2247025"/>
            <a:ext cx="1706345" cy="2962687"/>
          </a:xfrm>
          <a:prstGeom prst="rect">
            <a:avLst/>
          </a:prstGeom>
          <a:ln w="6350">
            <a:solidFill>
              <a:schemeClr val="tx1"/>
            </a:solidFill>
          </a:ln>
        </p:spPr>
      </p:pic>
      <p:sp>
        <p:nvSpPr>
          <p:cNvPr id="2" name="Title 2">
            <a:extLst>
              <a:ext uri="{FF2B5EF4-FFF2-40B4-BE49-F238E27FC236}">
                <a16:creationId xmlns:a16="http://schemas.microsoft.com/office/drawing/2014/main" id="{121587CB-E65C-EBF7-D2E5-6E9A820A7BF3}"/>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Pre-processing (</a:t>
            </a:r>
            <a:r>
              <a:rPr lang="en-IN" sz="2800" b="1" dirty="0" err="1">
                <a:solidFill>
                  <a:schemeClr val="bg1"/>
                </a:solidFill>
              </a:rPr>
              <a:t>contd</a:t>
            </a:r>
            <a:r>
              <a:rPr lang="en-IN" sz="2800" b="1" dirty="0">
                <a:solidFill>
                  <a:schemeClr val="bg1"/>
                </a:solidFill>
              </a:rPr>
              <a:t>…)</a:t>
            </a:r>
            <a:endParaRPr lang="en-IN" b="1" dirty="0">
              <a:solidFill>
                <a:schemeClr val="bg1"/>
              </a:solidFill>
            </a:endParaRPr>
          </a:p>
        </p:txBody>
      </p:sp>
      <p:cxnSp>
        <p:nvCxnSpPr>
          <p:cNvPr id="16" name="Straight Arrow Connector 15">
            <a:extLst>
              <a:ext uri="{FF2B5EF4-FFF2-40B4-BE49-F238E27FC236}">
                <a16:creationId xmlns:a16="http://schemas.microsoft.com/office/drawing/2014/main" id="{E6DA76E0-DC37-5E03-776E-8A065215C8E0}"/>
              </a:ext>
            </a:extLst>
          </p:cNvPr>
          <p:cNvCxnSpPr>
            <a:stCxn id="11" idx="3"/>
            <a:endCxn id="5" idx="1"/>
          </p:cNvCxnSpPr>
          <p:nvPr/>
        </p:nvCxnSpPr>
        <p:spPr>
          <a:xfrm>
            <a:off x="3281197" y="3728369"/>
            <a:ext cx="1439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BAE7203-EA79-B502-1E6D-C5C5143C276B}"/>
              </a:ext>
            </a:extLst>
          </p:cNvPr>
          <p:cNvSpPr txBox="1"/>
          <p:nvPr/>
        </p:nvSpPr>
        <p:spPr>
          <a:xfrm>
            <a:off x="3367889" y="3510477"/>
            <a:ext cx="1186004" cy="253916"/>
          </a:xfrm>
          <a:prstGeom prst="rect">
            <a:avLst/>
          </a:prstGeom>
          <a:noFill/>
        </p:spPr>
        <p:txBody>
          <a:bodyPr wrap="square" rtlCol="0">
            <a:spAutoFit/>
          </a:bodyPr>
          <a:lstStyle/>
          <a:p>
            <a:r>
              <a:rPr lang="en-IN" sz="1050" b="1" dirty="0"/>
              <a:t>One-hot Encoding</a:t>
            </a:r>
          </a:p>
        </p:txBody>
      </p:sp>
      <p:cxnSp>
        <p:nvCxnSpPr>
          <p:cNvPr id="21" name="Straight Arrow Connector 20">
            <a:extLst>
              <a:ext uri="{FF2B5EF4-FFF2-40B4-BE49-F238E27FC236}">
                <a16:creationId xmlns:a16="http://schemas.microsoft.com/office/drawing/2014/main" id="{F4B4B892-95C5-39FB-B4DF-CD4E71E5A630}"/>
              </a:ext>
            </a:extLst>
          </p:cNvPr>
          <p:cNvCxnSpPr>
            <a:stCxn id="5" idx="3"/>
            <a:endCxn id="19" idx="1"/>
          </p:cNvCxnSpPr>
          <p:nvPr/>
        </p:nvCxnSpPr>
        <p:spPr>
          <a:xfrm flipV="1">
            <a:off x="6426776" y="3725223"/>
            <a:ext cx="1185744" cy="3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79FE791-897A-307C-7D08-1EC0BB161694}"/>
              </a:ext>
            </a:extLst>
          </p:cNvPr>
          <p:cNvSpPr txBox="1"/>
          <p:nvPr/>
        </p:nvSpPr>
        <p:spPr>
          <a:xfrm>
            <a:off x="6707099" y="3503742"/>
            <a:ext cx="834438" cy="253916"/>
          </a:xfrm>
          <a:prstGeom prst="rect">
            <a:avLst/>
          </a:prstGeom>
          <a:noFill/>
        </p:spPr>
        <p:txBody>
          <a:bodyPr wrap="square" rtlCol="0">
            <a:spAutoFit/>
          </a:bodyPr>
          <a:lstStyle/>
          <a:p>
            <a:pPr algn="ctr"/>
            <a:r>
              <a:rPr lang="en-IN" sz="1050" b="1" dirty="0"/>
              <a:t>SMOTE</a:t>
            </a:r>
          </a:p>
        </p:txBody>
      </p:sp>
    </p:spTree>
    <p:extLst>
      <p:ext uri="{BB962C8B-B14F-4D97-AF65-F5344CB8AC3E}">
        <p14:creationId xmlns:p14="http://schemas.microsoft.com/office/powerpoint/2010/main" val="422903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B8D34-4DEB-042D-7A48-6125331EC6D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481C838-7E10-3683-F7D7-BCFCF1397C6F}"/>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Modelling</a:t>
            </a:r>
            <a:br>
              <a:rPr lang="en-US" sz="2800" b="1" dirty="0">
                <a:solidFill>
                  <a:schemeClr val="bg1"/>
                </a:solidFill>
              </a:rPr>
            </a:br>
            <a:r>
              <a:rPr lang="en-US" sz="2800" b="1" dirty="0">
                <a:solidFill>
                  <a:schemeClr val="bg1"/>
                </a:solidFill>
              </a:rPr>
              <a:t>+</a:t>
            </a:r>
            <a:br>
              <a:rPr lang="en-US" sz="2800" b="1" dirty="0">
                <a:solidFill>
                  <a:schemeClr val="bg1"/>
                </a:solidFill>
              </a:rPr>
            </a:br>
            <a:r>
              <a:rPr lang="en-US" sz="2800" b="1" dirty="0">
                <a:solidFill>
                  <a:schemeClr val="bg1"/>
                </a:solidFill>
              </a:rPr>
              <a:t>Inference Phase</a:t>
            </a:r>
            <a:endParaRPr lang="en-SG" sz="2800" dirty="0">
              <a:solidFill>
                <a:schemeClr val="bg1"/>
              </a:solidFill>
            </a:endParaRPr>
          </a:p>
        </p:txBody>
      </p:sp>
      <p:sp>
        <p:nvSpPr>
          <p:cNvPr id="9" name="Content Placeholder 8">
            <a:extLst>
              <a:ext uri="{FF2B5EF4-FFF2-40B4-BE49-F238E27FC236}">
                <a16:creationId xmlns:a16="http://schemas.microsoft.com/office/drawing/2014/main" id="{808D91B3-2D2E-AB8D-FC9B-B3A51360404A}"/>
              </a:ext>
            </a:extLst>
          </p:cNvPr>
          <p:cNvSpPr>
            <a:spLocks noGrp="1"/>
          </p:cNvSpPr>
          <p:nvPr>
            <p:ph idx="1"/>
          </p:nvPr>
        </p:nvSpPr>
        <p:spPr>
          <a:xfrm>
            <a:off x="606582" y="823865"/>
            <a:ext cx="11271565" cy="2408222"/>
          </a:xfrm>
        </p:spPr>
        <p:txBody>
          <a:bodyPr>
            <a:normAutofit/>
          </a:bodyPr>
          <a:lstStyle/>
          <a:p>
            <a:r>
              <a:rPr lang="en-US" sz="1800" dirty="0">
                <a:solidFill>
                  <a:schemeClr val="tx1"/>
                </a:solidFill>
              </a:rPr>
              <a:t>The data modelling was done using below algorithms independently and the Accuracy, Precision, Recall and F1 scores were obtained along with Confusion Matrix:</a:t>
            </a:r>
          </a:p>
          <a:p>
            <a:pPr lvl="1"/>
            <a:r>
              <a:rPr lang="en-US" sz="1600" dirty="0">
                <a:solidFill>
                  <a:schemeClr val="tx1"/>
                </a:solidFill>
              </a:rPr>
              <a:t>Logistic Regression</a:t>
            </a:r>
          </a:p>
          <a:p>
            <a:pPr lvl="1"/>
            <a:r>
              <a:rPr lang="en-US" sz="1600" dirty="0">
                <a:solidFill>
                  <a:schemeClr val="tx1"/>
                </a:solidFill>
              </a:rPr>
              <a:t>Random Forest Classifier</a:t>
            </a:r>
          </a:p>
          <a:p>
            <a:pPr lvl="1"/>
            <a:r>
              <a:rPr lang="en-US" sz="1600" dirty="0">
                <a:solidFill>
                  <a:schemeClr val="tx1"/>
                </a:solidFill>
              </a:rPr>
              <a:t>Random Forest Classifier with PCA</a:t>
            </a:r>
          </a:p>
          <a:p>
            <a:pPr lvl="1"/>
            <a:r>
              <a:rPr lang="en-US" sz="1600" dirty="0">
                <a:solidFill>
                  <a:schemeClr val="tx1"/>
                </a:solidFill>
              </a:rPr>
              <a:t>Decision Tree Classifier</a:t>
            </a:r>
          </a:p>
          <a:p>
            <a:pPr lvl="1"/>
            <a:r>
              <a:rPr lang="en-US" sz="1600" dirty="0">
                <a:solidFill>
                  <a:schemeClr val="tx1"/>
                </a:solidFill>
              </a:rPr>
              <a:t>Gradient Boost Classifier</a:t>
            </a:r>
          </a:p>
          <a:p>
            <a:pPr lvl="1"/>
            <a:r>
              <a:rPr lang="en-US" sz="1600" dirty="0">
                <a:solidFill>
                  <a:schemeClr val="tx1"/>
                </a:solidFill>
              </a:rPr>
              <a:t>K-fold Cross Validation with Random Forest Classification Model</a:t>
            </a:r>
          </a:p>
        </p:txBody>
      </p:sp>
      <p:sp>
        <p:nvSpPr>
          <p:cNvPr id="6" name="Footer Placeholder 5">
            <a:extLst>
              <a:ext uri="{FF2B5EF4-FFF2-40B4-BE49-F238E27FC236}">
                <a16:creationId xmlns:a16="http://schemas.microsoft.com/office/drawing/2014/main" id="{86B8D90B-41A8-295B-F151-036B96B0A581}"/>
              </a:ext>
            </a:extLst>
          </p:cNvPr>
          <p:cNvSpPr>
            <a:spLocks noGrp="1"/>
          </p:cNvSpPr>
          <p:nvPr>
            <p:ph type="ftr" sz="quarter" idx="11"/>
          </p:nvPr>
        </p:nvSpPr>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21F5324F-526E-8E23-3C7B-591DF8DE4B59}"/>
              </a:ext>
            </a:extLst>
          </p:cNvPr>
          <p:cNvSpPr>
            <a:spLocks noGrp="1"/>
          </p:cNvSpPr>
          <p:nvPr>
            <p:ph type="sldNum" sz="quarter" idx="12"/>
          </p:nvPr>
        </p:nvSpPr>
        <p:spPr/>
        <p:txBody>
          <a:bodyPr/>
          <a:lstStyle/>
          <a:p>
            <a:fld id="{BF1758FF-0BF1-4103-A89A-38EC40E85429}" type="slidenum">
              <a:rPr lang="en-SG" smtClean="0"/>
              <a:t>11</a:t>
            </a:fld>
            <a:endParaRPr lang="en-SG"/>
          </a:p>
        </p:txBody>
      </p:sp>
      <p:sp>
        <p:nvSpPr>
          <p:cNvPr id="11" name="Content Placeholder 8">
            <a:extLst>
              <a:ext uri="{FF2B5EF4-FFF2-40B4-BE49-F238E27FC236}">
                <a16:creationId xmlns:a16="http://schemas.microsoft.com/office/drawing/2014/main" id="{40B173B7-9D75-DE89-A5C3-787E7B769EF8}"/>
              </a:ext>
            </a:extLst>
          </p:cNvPr>
          <p:cNvSpPr txBox="1">
            <a:spLocks/>
          </p:cNvSpPr>
          <p:nvPr/>
        </p:nvSpPr>
        <p:spPr>
          <a:xfrm>
            <a:off x="3044967" y="3260459"/>
            <a:ext cx="4338164" cy="2894392"/>
          </a:xfrm>
          <a:prstGeom prst="rect">
            <a:avLst/>
          </a:prstGeom>
        </p:spPr>
        <p:txBody>
          <a:bodyPr vert="horz" lIns="0" tIns="45720" rIns="0" bIns="45720" rtlCol="0">
            <a:norm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solidFill>
                <a:schemeClr val="tx1"/>
              </a:solidFill>
            </a:endParaRPr>
          </a:p>
        </p:txBody>
      </p:sp>
      <p:pic>
        <p:nvPicPr>
          <p:cNvPr id="12" name="Picture 11">
            <a:extLst>
              <a:ext uri="{FF2B5EF4-FFF2-40B4-BE49-F238E27FC236}">
                <a16:creationId xmlns:a16="http://schemas.microsoft.com/office/drawing/2014/main" id="{8DEFD1AC-A373-C2E7-99DA-25B6C931AFE2}"/>
              </a:ext>
            </a:extLst>
          </p:cNvPr>
          <p:cNvPicPr>
            <a:picLocks noChangeAspect="1"/>
          </p:cNvPicPr>
          <p:nvPr/>
        </p:nvPicPr>
        <p:blipFill>
          <a:blip r:embed="rId2"/>
          <a:stretch>
            <a:fillRect/>
          </a:stretch>
        </p:blipFill>
        <p:spPr>
          <a:xfrm>
            <a:off x="6629371" y="3461593"/>
            <a:ext cx="3584446" cy="2894393"/>
          </a:xfrm>
          <a:prstGeom prst="rect">
            <a:avLst/>
          </a:prstGeom>
          <a:ln w="6350">
            <a:solidFill>
              <a:schemeClr val="tx1"/>
            </a:solidFill>
          </a:ln>
        </p:spPr>
      </p:pic>
      <p:sp>
        <p:nvSpPr>
          <p:cNvPr id="14" name="TextBox 13">
            <a:extLst>
              <a:ext uri="{FF2B5EF4-FFF2-40B4-BE49-F238E27FC236}">
                <a16:creationId xmlns:a16="http://schemas.microsoft.com/office/drawing/2014/main" id="{FAF7ED4F-600A-FFE8-5D9C-821603F03C79}"/>
              </a:ext>
            </a:extLst>
          </p:cNvPr>
          <p:cNvSpPr txBox="1"/>
          <p:nvPr/>
        </p:nvSpPr>
        <p:spPr>
          <a:xfrm>
            <a:off x="784636" y="3625914"/>
            <a:ext cx="4580253" cy="1728678"/>
          </a:xfrm>
          <a:prstGeom prst="rect">
            <a:avLst/>
          </a:prstGeom>
          <a:noFill/>
        </p:spPr>
        <p:txBody>
          <a:bodyPr wrap="square">
            <a:spAutoFit/>
          </a:bodyPr>
          <a:lstStyle/>
          <a:p>
            <a:pPr algn="l">
              <a:spcAft>
                <a:spcPts val="450"/>
              </a:spcAft>
            </a:pPr>
            <a:r>
              <a:rPr lang="en-US" sz="1400" b="1" u="sng" dirty="0">
                <a:latin typeface="Graphik Regular" panose="020B0503030202060203" pitchFamily="34" charset="0"/>
              </a:rPr>
              <a:t>Logistic Regression:</a:t>
            </a:r>
          </a:p>
          <a:p>
            <a:pPr marL="285750" indent="-285750">
              <a:spcAft>
                <a:spcPts val="450"/>
              </a:spcAft>
              <a:buFont typeface="Arial" panose="020B0604020202020204" pitchFamily="34" charset="0"/>
              <a:buChar char="•"/>
            </a:pPr>
            <a:r>
              <a:rPr lang="en-US" sz="1200" dirty="0">
                <a:latin typeface="Graphik Regular" panose="020B0503030202060203" pitchFamily="34" charset="0"/>
              </a:rPr>
              <a:t>We can see that Logistic Regression is not a good choice for this exercise.</a:t>
            </a:r>
          </a:p>
          <a:p>
            <a:pPr marL="285750" indent="-285750">
              <a:spcAft>
                <a:spcPts val="450"/>
              </a:spcAft>
              <a:buFont typeface="Arial" panose="020B0604020202020204" pitchFamily="34" charset="0"/>
              <a:buChar char="•"/>
            </a:pPr>
            <a:r>
              <a:rPr lang="en-US" sz="1200" dirty="0">
                <a:latin typeface="Graphik Regular" panose="020B0503030202060203" pitchFamily="34" charset="0"/>
              </a:rPr>
              <a:t>We had also tried Logistic Regression with Kernel PCA. But the issue we faced is the available amount of RAM since KPCA memory requirement grows quadratic of the data points available in the dataset. In our case we have around 1.3M rows and hence it is difficult to work with </a:t>
            </a:r>
            <a:r>
              <a:rPr lang="en-US" sz="1050" b="0" i="0" dirty="0">
                <a:solidFill>
                  <a:srgbClr val="1F1F1F"/>
                </a:solidFill>
                <a:effectLst/>
                <a:latin typeface="Roboto" panose="02000000000000000000" pitchFamily="2" charset="0"/>
              </a:rPr>
              <a:t>KPCA</a:t>
            </a:r>
          </a:p>
        </p:txBody>
      </p:sp>
      <p:sp>
        <p:nvSpPr>
          <p:cNvPr id="2" name="Title 2">
            <a:extLst>
              <a:ext uri="{FF2B5EF4-FFF2-40B4-BE49-F238E27FC236}">
                <a16:creationId xmlns:a16="http://schemas.microsoft.com/office/drawing/2014/main" id="{12705FD6-9E4B-2B61-F457-A284F7FD3279}"/>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Modelling</a:t>
            </a:r>
            <a:endParaRPr lang="en-IN" b="1" dirty="0">
              <a:solidFill>
                <a:schemeClr val="bg1"/>
              </a:solidFill>
            </a:endParaRPr>
          </a:p>
        </p:txBody>
      </p:sp>
    </p:spTree>
    <p:extLst>
      <p:ext uri="{BB962C8B-B14F-4D97-AF65-F5344CB8AC3E}">
        <p14:creationId xmlns:p14="http://schemas.microsoft.com/office/powerpoint/2010/main" val="301172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57477-10A1-1345-0B4A-27D0DF593A83}"/>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E07C36A4-3F49-C355-EACB-09F355E750DF}"/>
              </a:ext>
            </a:extLst>
          </p:cNvPr>
          <p:cNvSpPr>
            <a:spLocks noGrp="1"/>
          </p:cNvSpPr>
          <p:nvPr>
            <p:ph type="ftr" sz="quarter" idx="11"/>
          </p:nvPr>
        </p:nvSpPr>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E6281106-63F1-00CE-5AF7-F1300118D119}"/>
              </a:ext>
            </a:extLst>
          </p:cNvPr>
          <p:cNvSpPr>
            <a:spLocks noGrp="1"/>
          </p:cNvSpPr>
          <p:nvPr>
            <p:ph type="sldNum" sz="quarter" idx="12"/>
          </p:nvPr>
        </p:nvSpPr>
        <p:spPr/>
        <p:txBody>
          <a:bodyPr/>
          <a:lstStyle/>
          <a:p>
            <a:fld id="{BF1758FF-0BF1-4103-A89A-38EC40E85429}" type="slidenum">
              <a:rPr lang="en-SG" smtClean="0"/>
              <a:t>12</a:t>
            </a:fld>
            <a:endParaRPr lang="en-SG"/>
          </a:p>
        </p:txBody>
      </p:sp>
      <p:pic>
        <p:nvPicPr>
          <p:cNvPr id="12" name="Picture 11">
            <a:extLst>
              <a:ext uri="{FF2B5EF4-FFF2-40B4-BE49-F238E27FC236}">
                <a16:creationId xmlns:a16="http://schemas.microsoft.com/office/drawing/2014/main" id="{D7BD2C7C-B603-D798-B7CD-62674DF77B18}"/>
              </a:ext>
            </a:extLst>
          </p:cNvPr>
          <p:cNvPicPr>
            <a:picLocks noChangeAspect="1"/>
          </p:cNvPicPr>
          <p:nvPr/>
        </p:nvPicPr>
        <p:blipFill>
          <a:blip r:embed="rId2"/>
          <a:stretch>
            <a:fillRect/>
          </a:stretch>
        </p:blipFill>
        <p:spPr>
          <a:xfrm>
            <a:off x="7976103" y="978154"/>
            <a:ext cx="3495697" cy="2376192"/>
          </a:xfrm>
          <a:prstGeom prst="rect">
            <a:avLst/>
          </a:prstGeom>
          <a:ln w="6350">
            <a:solidFill>
              <a:schemeClr val="tx1"/>
            </a:solidFill>
          </a:ln>
        </p:spPr>
      </p:pic>
      <p:sp>
        <p:nvSpPr>
          <p:cNvPr id="14" name="TextBox 13">
            <a:extLst>
              <a:ext uri="{FF2B5EF4-FFF2-40B4-BE49-F238E27FC236}">
                <a16:creationId xmlns:a16="http://schemas.microsoft.com/office/drawing/2014/main" id="{6CFA6DDE-711A-A70A-6A19-912AA4162B41}"/>
              </a:ext>
            </a:extLst>
          </p:cNvPr>
          <p:cNvSpPr txBox="1"/>
          <p:nvPr/>
        </p:nvSpPr>
        <p:spPr>
          <a:xfrm>
            <a:off x="606582" y="881368"/>
            <a:ext cx="6844420" cy="3593291"/>
          </a:xfrm>
          <a:prstGeom prst="rect">
            <a:avLst/>
          </a:prstGeom>
          <a:noFill/>
        </p:spPr>
        <p:txBody>
          <a:bodyPr wrap="square">
            <a:spAutoFit/>
          </a:bodyPr>
          <a:lstStyle/>
          <a:p>
            <a:pPr algn="l">
              <a:spcAft>
                <a:spcPts val="450"/>
              </a:spcAft>
            </a:pPr>
            <a:r>
              <a:rPr lang="en-US" b="1" i="0" dirty="0">
                <a:solidFill>
                  <a:srgbClr val="1F1F1F"/>
                </a:solidFill>
                <a:effectLst/>
                <a:latin typeface="Graphik Regular" panose="020B0503030202060203"/>
              </a:rPr>
              <a:t>Random Forest Classifier:</a:t>
            </a:r>
          </a:p>
          <a:p>
            <a:pPr marL="742950" lvl="1" indent="-285750">
              <a:spcAft>
                <a:spcPts val="450"/>
              </a:spcAft>
              <a:buFont typeface="Arial" panose="020B0604020202020204" pitchFamily="34" charset="0"/>
              <a:buChar char="•"/>
            </a:pPr>
            <a:r>
              <a:rPr lang="en-US" sz="1400" b="0" i="0" dirty="0">
                <a:solidFill>
                  <a:srgbClr val="1F1F1F"/>
                </a:solidFill>
                <a:effectLst/>
                <a:latin typeface="Graphik Regular" panose="020B0503030202060203"/>
              </a:rPr>
              <a:t>The Type-I and Type-II error with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 </a:t>
            </a:r>
            <a:r>
              <a:rPr lang="en-US" sz="1400" b="1" i="0" dirty="0">
                <a:solidFill>
                  <a:srgbClr val="1F1F1F"/>
                </a:solidFill>
                <a:effectLst/>
                <a:latin typeface="Graphik Regular" panose="020B0503030202060203"/>
              </a:rPr>
              <a:t>is more</a:t>
            </a:r>
            <a:r>
              <a:rPr lang="en-US" sz="1400" b="0" i="0" dirty="0">
                <a:solidFill>
                  <a:srgbClr val="1F1F1F"/>
                </a:solidFill>
                <a:effectLst/>
                <a:latin typeface="Graphik Regular" panose="020B0503030202060203"/>
              </a:rPr>
              <a:t> with </a:t>
            </a:r>
            <a:r>
              <a:rPr lang="en-US" sz="1400" b="0" i="0" dirty="0" err="1">
                <a:solidFill>
                  <a:srgbClr val="1F1F1F"/>
                </a:solidFill>
                <a:effectLst/>
                <a:latin typeface="Graphik Regular" panose="020B0503030202060203"/>
              </a:rPr>
              <a:t>n_estimators</a:t>
            </a:r>
            <a:r>
              <a:rPr lang="en-US" sz="1400" b="0" i="0" dirty="0">
                <a:solidFill>
                  <a:srgbClr val="1F1F1F"/>
                </a:solidFill>
                <a:effectLst/>
                <a:latin typeface="Graphik Regular" panose="020B0503030202060203"/>
              </a:rPr>
              <a:t>=20.</a:t>
            </a:r>
          </a:p>
          <a:p>
            <a:pPr marL="742950" lvl="1" indent="-285750">
              <a:spcAft>
                <a:spcPts val="450"/>
              </a:spcAft>
              <a:buFont typeface="Arial" panose="020B0604020202020204" pitchFamily="34" charset="0"/>
              <a:buChar char="•"/>
            </a:pPr>
            <a:r>
              <a:rPr lang="en-US" sz="1400" b="0" i="0" dirty="0">
                <a:solidFill>
                  <a:srgbClr val="1F1F1F"/>
                </a:solidFill>
                <a:effectLst/>
                <a:latin typeface="Graphik Regular" panose="020B0503030202060203"/>
              </a:rPr>
              <a:t>Also, the Precision, Recall, and f-1 scores are okay but not that good.</a:t>
            </a:r>
          </a:p>
          <a:p>
            <a:pPr marL="742950" lvl="1" indent="-285750">
              <a:spcAft>
                <a:spcPts val="450"/>
              </a:spcAft>
              <a:buFont typeface="Arial" panose="020B0604020202020204" pitchFamily="34" charset="0"/>
              <a:buChar char="•"/>
            </a:pPr>
            <a:r>
              <a:rPr lang="en-US" sz="1400" b="0" i="0" dirty="0">
                <a:solidFill>
                  <a:srgbClr val="1F1F1F"/>
                </a:solidFill>
                <a:effectLst/>
                <a:latin typeface="Graphik Regular" panose="020B0503030202060203"/>
              </a:rPr>
              <a:t>So </a:t>
            </a:r>
            <a:r>
              <a:rPr lang="en-US" sz="1400" b="0" i="0" dirty="0" err="1">
                <a:solidFill>
                  <a:srgbClr val="1F1F1F"/>
                </a:solidFill>
                <a:effectLst/>
                <a:latin typeface="Graphik Regular" panose="020B0503030202060203"/>
              </a:rPr>
              <a:t>RandomForest</a:t>
            </a:r>
            <a:r>
              <a:rPr lang="en-US" sz="1400" b="0" i="0" dirty="0">
                <a:solidFill>
                  <a:srgbClr val="1F1F1F"/>
                </a:solidFill>
                <a:effectLst/>
                <a:latin typeface="Graphik Regular" panose="020B0503030202060203"/>
              </a:rPr>
              <a:t> is somewhat okay</a:t>
            </a:r>
          </a:p>
          <a:p>
            <a:pPr marL="742950" lvl="1" indent="-285750">
              <a:spcAft>
                <a:spcPts val="450"/>
              </a:spcAft>
              <a:buFont typeface="Arial" panose="020B0604020202020204" pitchFamily="34" charset="0"/>
              <a:buChar char="•"/>
            </a:pPr>
            <a:endParaRPr lang="en-US" sz="1400" dirty="0">
              <a:solidFill>
                <a:srgbClr val="1F1F1F"/>
              </a:solidFill>
              <a:latin typeface="Graphik Regular" panose="020B0503030202060203"/>
            </a:endParaRPr>
          </a:p>
          <a:p>
            <a:pPr lvl="1">
              <a:spcAft>
                <a:spcPts val="450"/>
              </a:spcAft>
            </a:pPr>
            <a:endParaRPr lang="en-US" sz="1400" b="0" i="0" dirty="0">
              <a:solidFill>
                <a:srgbClr val="1F1F1F"/>
              </a:solidFill>
              <a:effectLst/>
              <a:latin typeface="Graphik Regular" panose="020B0503030202060203"/>
            </a:endParaRPr>
          </a:p>
          <a:p>
            <a:pPr>
              <a:spcAft>
                <a:spcPts val="450"/>
              </a:spcAft>
            </a:pPr>
            <a:r>
              <a:rPr lang="en-US" b="1" i="0" dirty="0">
                <a:solidFill>
                  <a:srgbClr val="1F1F1F"/>
                </a:solidFill>
                <a:effectLst/>
                <a:latin typeface="Graphik Regular" panose="020B0503030202060203"/>
              </a:rPr>
              <a:t>Random Forest Classifier with PCA:</a:t>
            </a:r>
            <a:endParaRPr lang="en-US" b="0" i="0" dirty="0">
              <a:solidFill>
                <a:srgbClr val="1F1F1F"/>
              </a:solidFill>
              <a:effectLst/>
              <a:latin typeface="Graphik Regular" panose="020B0503030202060203"/>
            </a:endParaRPr>
          </a:p>
          <a:p>
            <a:pPr marL="628650" lvl="1" indent="-171450">
              <a:spcAft>
                <a:spcPts val="450"/>
              </a:spcAft>
              <a:buFont typeface="Arial" panose="020B0604020202020204" pitchFamily="34" charset="0"/>
              <a:buChar char="•"/>
            </a:pPr>
            <a:r>
              <a:rPr lang="en-US" sz="1400" b="0" i="0" dirty="0">
                <a:solidFill>
                  <a:srgbClr val="1F1F1F"/>
                </a:solidFill>
                <a:effectLst/>
                <a:latin typeface="Graphik Regular" panose="020B0503030202060203"/>
              </a:rPr>
              <a:t>We can see that with same </a:t>
            </a:r>
            <a:r>
              <a:rPr lang="en-US" sz="1400" b="0" i="0" dirty="0" err="1">
                <a:solidFill>
                  <a:srgbClr val="1F1F1F"/>
                </a:solidFill>
                <a:effectLst/>
                <a:latin typeface="Graphik Regular" panose="020B0503030202060203"/>
              </a:rPr>
              <a:t>n_estimators</a:t>
            </a:r>
            <a:r>
              <a:rPr lang="en-US" sz="1400" b="0" i="0" dirty="0">
                <a:solidFill>
                  <a:srgbClr val="1F1F1F"/>
                </a:solidFill>
                <a:effectLst/>
                <a:latin typeface="Graphik Regular" panose="020B0503030202060203"/>
              </a:rPr>
              <a:t>=20 and </a:t>
            </a:r>
            <a:r>
              <a:rPr lang="en-US" sz="1400" b="0" i="0" dirty="0" err="1">
                <a:solidFill>
                  <a:srgbClr val="1F1F1F"/>
                </a:solidFill>
                <a:effectLst/>
                <a:latin typeface="Graphik Regular" panose="020B0503030202060203"/>
              </a:rPr>
              <a:t>max_depth</a:t>
            </a:r>
            <a:r>
              <a:rPr lang="en-US" sz="1400" b="0" i="0" dirty="0">
                <a:solidFill>
                  <a:srgbClr val="1F1F1F"/>
                </a:solidFill>
                <a:effectLst/>
                <a:latin typeface="Graphik Regular" panose="020B0503030202060203"/>
              </a:rPr>
              <a:t>=20, the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 with PCA is giving better result compared to standalone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a:t>
            </a:r>
          </a:p>
          <a:p>
            <a:pPr marL="1085850" lvl="2" indent="-171450">
              <a:spcAft>
                <a:spcPts val="450"/>
              </a:spcAft>
              <a:buFont typeface="Arial" panose="020B0604020202020204" pitchFamily="34" charset="0"/>
              <a:buChar char="•"/>
            </a:pPr>
            <a:r>
              <a:rPr lang="en-US" sz="1400" b="0" i="0" dirty="0">
                <a:solidFill>
                  <a:srgbClr val="1F1F1F"/>
                </a:solidFill>
                <a:effectLst/>
                <a:latin typeface="Graphik Regular" panose="020B0503030202060203"/>
              </a:rPr>
              <a:t>Type-I error is less</a:t>
            </a:r>
          </a:p>
          <a:p>
            <a:pPr marL="1085850" lvl="2" indent="-171450">
              <a:spcAft>
                <a:spcPts val="450"/>
              </a:spcAft>
              <a:buFont typeface="Arial" panose="020B0604020202020204" pitchFamily="34" charset="0"/>
              <a:buChar char="•"/>
            </a:pPr>
            <a:r>
              <a:rPr lang="en-US" sz="1400" b="0" i="0" dirty="0">
                <a:solidFill>
                  <a:srgbClr val="1F1F1F"/>
                </a:solidFill>
                <a:effectLst/>
                <a:latin typeface="Graphik Regular" panose="020B0503030202060203"/>
              </a:rPr>
              <a:t>Type-II error is very less</a:t>
            </a:r>
          </a:p>
        </p:txBody>
      </p:sp>
      <p:pic>
        <p:nvPicPr>
          <p:cNvPr id="16" name="Picture 15">
            <a:extLst>
              <a:ext uri="{FF2B5EF4-FFF2-40B4-BE49-F238E27FC236}">
                <a16:creationId xmlns:a16="http://schemas.microsoft.com/office/drawing/2014/main" id="{A6B5857B-2605-7786-2369-5174AAED2F40}"/>
              </a:ext>
            </a:extLst>
          </p:cNvPr>
          <p:cNvPicPr>
            <a:picLocks noChangeAspect="1"/>
          </p:cNvPicPr>
          <p:nvPr/>
        </p:nvPicPr>
        <p:blipFill>
          <a:blip r:embed="rId3"/>
          <a:stretch>
            <a:fillRect/>
          </a:stretch>
        </p:blipFill>
        <p:spPr>
          <a:xfrm>
            <a:off x="7945528" y="3664351"/>
            <a:ext cx="3526272" cy="2349076"/>
          </a:xfrm>
          <a:prstGeom prst="rect">
            <a:avLst/>
          </a:prstGeom>
          <a:ln w="6350">
            <a:solidFill>
              <a:schemeClr val="tx1"/>
            </a:solidFill>
          </a:ln>
        </p:spPr>
      </p:pic>
      <p:sp>
        <p:nvSpPr>
          <p:cNvPr id="2" name="Title 2">
            <a:extLst>
              <a:ext uri="{FF2B5EF4-FFF2-40B4-BE49-F238E27FC236}">
                <a16:creationId xmlns:a16="http://schemas.microsoft.com/office/drawing/2014/main" id="{8F3946A5-BF09-2FFD-00AF-DC1AE1F814AD}"/>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Modelling</a:t>
            </a:r>
            <a:endParaRPr lang="en-IN" sz="1200" b="1" dirty="0">
              <a:solidFill>
                <a:schemeClr val="bg1"/>
              </a:solidFill>
            </a:endParaRPr>
          </a:p>
        </p:txBody>
      </p:sp>
    </p:spTree>
    <p:extLst>
      <p:ext uri="{BB962C8B-B14F-4D97-AF65-F5344CB8AC3E}">
        <p14:creationId xmlns:p14="http://schemas.microsoft.com/office/powerpoint/2010/main" val="196348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4AE0E-4289-F950-14E5-E0E820102AAB}"/>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64896BF6-CF9C-8242-CE63-48351CF90200}"/>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2DB53E17-B084-E271-9470-C31893264C28}"/>
              </a:ext>
            </a:extLst>
          </p:cNvPr>
          <p:cNvSpPr>
            <a:spLocks noGrp="1"/>
          </p:cNvSpPr>
          <p:nvPr>
            <p:ph type="sldNum" sz="quarter" idx="12"/>
          </p:nvPr>
        </p:nvSpPr>
        <p:spPr/>
        <p:txBody>
          <a:bodyPr/>
          <a:lstStyle/>
          <a:p>
            <a:fld id="{BF1758FF-0BF1-4103-A89A-38EC40E85429}" type="slidenum">
              <a:rPr lang="en-SG" smtClean="0"/>
              <a:t>13</a:t>
            </a:fld>
            <a:endParaRPr lang="en-SG"/>
          </a:p>
        </p:txBody>
      </p:sp>
      <p:sp>
        <p:nvSpPr>
          <p:cNvPr id="11" name="Content Placeholder 8">
            <a:extLst>
              <a:ext uri="{FF2B5EF4-FFF2-40B4-BE49-F238E27FC236}">
                <a16:creationId xmlns:a16="http://schemas.microsoft.com/office/drawing/2014/main" id="{6750A6A3-BD81-8361-79FC-295A427455EE}"/>
              </a:ext>
            </a:extLst>
          </p:cNvPr>
          <p:cNvSpPr txBox="1">
            <a:spLocks/>
          </p:cNvSpPr>
          <p:nvPr/>
        </p:nvSpPr>
        <p:spPr>
          <a:xfrm>
            <a:off x="3179267" y="299945"/>
            <a:ext cx="4903976" cy="2500567"/>
          </a:xfrm>
          <a:prstGeom prst="rect">
            <a:avLst/>
          </a:prstGeom>
        </p:spPr>
        <p:txBody>
          <a:bodyPr vert="horz" lIns="0" tIns="45720" rIns="0" bIns="45720" rtlCol="0">
            <a:norm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800" dirty="0">
              <a:solidFill>
                <a:schemeClr val="tx1"/>
              </a:solidFill>
            </a:endParaRPr>
          </a:p>
        </p:txBody>
      </p:sp>
      <p:pic>
        <p:nvPicPr>
          <p:cNvPr id="12" name="Picture 11">
            <a:extLst>
              <a:ext uri="{FF2B5EF4-FFF2-40B4-BE49-F238E27FC236}">
                <a16:creationId xmlns:a16="http://schemas.microsoft.com/office/drawing/2014/main" id="{6AFCE471-D84D-5D2E-4630-F3F0E92D5C43}"/>
              </a:ext>
            </a:extLst>
          </p:cNvPr>
          <p:cNvPicPr>
            <a:picLocks noChangeAspect="1"/>
          </p:cNvPicPr>
          <p:nvPr/>
        </p:nvPicPr>
        <p:blipFill>
          <a:blip r:embed="rId2"/>
          <a:stretch>
            <a:fillRect/>
          </a:stretch>
        </p:blipFill>
        <p:spPr>
          <a:xfrm>
            <a:off x="7055337" y="3750612"/>
            <a:ext cx="3582891" cy="2257450"/>
          </a:xfrm>
          <a:prstGeom prst="rect">
            <a:avLst/>
          </a:prstGeom>
          <a:ln w="6350">
            <a:solidFill>
              <a:schemeClr val="tx1"/>
            </a:solidFill>
          </a:ln>
        </p:spPr>
      </p:pic>
      <p:sp>
        <p:nvSpPr>
          <p:cNvPr id="18" name="TextBox 17">
            <a:extLst>
              <a:ext uri="{FF2B5EF4-FFF2-40B4-BE49-F238E27FC236}">
                <a16:creationId xmlns:a16="http://schemas.microsoft.com/office/drawing/2014/main" id="{C52E450F-DE26-D855-2531-BBBF177C5779}"/>
              </a:ext>
            </a:extLst>
          </p:cNvPr>
          <p:cNvSpPr txBox="1"/>
          <p:nvPr/>
        </p:nvSpPr>
        <p:spPr>
          <a:xfrm>
            <a:off x="692947" y="2597922"/>
            <a:ext cx="4903976" cy="836126"/>
          </a:xfrm>
          <a:prstGeom prst="rect">
            <a:avLst/>
          </a:prstGeom>
          <a:noFill/>
        </p:spPr>
        <p:txBody>
          <a:bodyPr wrap="square">
            <a:spAutoFit/>
          </a:bodyPr>
          <a:lstStyle/>
          <a:p>
            <a:pPr algn="l">
              <a:spcAft>
                <a:spcPts val="450"/>
              </a:spcAft>
            </a:pPr>
            <a:r>
              <a:rPr lang="en-US" sz="1600" b="1" i="0" dirty="0">
                <a:solidFill>
                  <a:srgbClr val="1F1F1F"/>
                </a:solidFill>
                <a:effectLst/>
                <a:latin typeface="Graphik Regular" panose="020B0503030202060203"/>
              </a:rPr>
              <a:t>Gradient Boost Classifier:</a:t>
            </a:r>
          </a:p>
          <a:p>
            <a:pPr marL="285750" indent="-285750">
              <a:spcAft>
                <a:spcPts val="450"/>
              </a:spcAft>
              <a:buFont typeface="Arial" panose="020B0604020202020204" pitchFamily="34" charset="0"/>
              <a:buChar char="•"/>
            </a:pPr>
            <a:r>
              <a:rPr lang="en-US" sz="1200" dirty="0">
                <a:solidFill>
                  <a:srgbClr val="1F1F1F"/>
                </a:solidFill>
                <a:latin typeface="Graphik Regular" panose="020B0503030202060203"/>
              </a:rPr>
              <a:t>Type-I error (FP) and Type-II error (FN) are more</a:t>
            </a:r>
            <a:endParaRPr lang="en-US" sz="1200" b="0" i="0" dirty="0">
              <a:solidFill>
                <a:srgbClr val="1F1F1F"/>
              </a:solidFill>
              <a:effectLst/>
              <a:latin typeface="Graphik Regular" panose="020B0503030202060203"/>
            </a:endParaRPr>
          </a:p>
          <a:p>
            <a:pPr marL="285750" indent="-285750">
              <a:spcAft>
                <a:spcPts val="450"/>
              </a:spcAft>
              <a:buFont typeface="Arial" panose="020B0604020202020204" pitchFamily="34" charset="0"/>
              <a:buChar char="•"/>
            </a:pPr>
            <a:r>
              <a:rPr lang="en-US" sz="1200" b="0" i="0" dirty="0">
                <a:solidFill>
                  <a:srgbClr val="1F1F1F"/>
                </a:solidFill>
                <a:effectLst/>
                <a:latin typeface="Graphik Regular" panose="020B0503030202060203"/>
              </a:rPr>
              <a:t>Also, the Precision, Recall, and f-1 scores are okay but not that good.</a:t>
            </a:r>
          </a:p>
        </p:txBody>
      </p:sp>
      <p:sp>
        <p:nvSpPr>
          <p:cNvPr id="19" name="TextBox 18">
            <a:extLst>
              <a:ext uri="{FF2B5EF4-FFF2-40B4-BE49-F238E27FC236}">
                <a16:creationId xmlns:a16="http://schemas.microsoft.com/office/drawing/2014/main" id="{EF260B87-D8B8-A22D-34F1-75D817B00F0F}"/>
              </a:ext>
            </a:extLst>
          </p:cNvPr>
          <p:cNvSpPr txBox="1"/>
          <p:nvPr/>
        </p:nvSpPr>
        <p:spPr>
          <a:xfrm>
            <a:off x="692947" y="3963984"/>
            <a:ext cx="5590531" cy="541174"/>
          </a:xfrm>
          <a:prstGeom prst="rect">
            <a:avLst/>
          </a:prstGeom>
          <a:noFill/>
        </p:spPr>
        <p:txBody>
          <a:bodyPr wrap="square">
            <a:spAutoFit/>
          </a:bodyPr>
          <a:lstStyle/>
          <a:p>
            <a:pPr algn="l">
              <a:spcAft>
                <a:spcPts val="450"/>
              </a:spcAft>
            </a:pPr>
            <a:r>
              <a:rPr lang="en-US" sz="1400" b="1" i="0" dirty="0">
                <a:solidFill>
                  <a:srgbClr val="1F1F1F"/>
                </a:solidFill>
                <a:effectLst/>
                <a:latin typeface="Graphik Regular" panose="020B0503030202060203"/>
              </a:rPr>
              <a:t>K-fold Cross Validation with Random Forest Classification Model:</a:t>
            </a:r>
          </a:p>
          <a:p>
            <a:pPr marL="285750" indent="-285750">
              <a:spcAft>
                <a:spcPts val="450"/>
              </a:spcAft>
              <a:buFont typeface="Arial" panose="020B0604020202020204" pitchFamily="34" charset="0"/>
              <a:buChar char="•"/>
            </a:pPr>
            <a:r>
              <a:rPr lang="en-US" sz="1100" dirty="0">
                <a:solidFill>
                  <a:srgbClr val="1F1F1F"/>
                </a:solidFill>
                <a:latin typeface="Graphik Regular" panose="020B0503030202060203"/>
              </a:rPr>
              <a:t>Cross Validation Accuracy: 0.896 (+/-0.006)</a:t>
            </a:r>
            <a:endParaRPr lang="en-US" sz="1100" b="0" i="0" dirty="0">
              <a:solidFill>
                <a:srgbClr val="1F1F1F"/>
              </a:solidFill>
              <a:effectLst/>
              <a:latin typeface="Graphik Regular" panose="020B0503030202060203"/>
            </a:endParaRPr>
          </a:p>
        </p:txBody>
      </p:sp>
      <p:pic>
        <p:nvPicPr>
          <p:cNvPr id="22" name="Picture 21">
            <a:extLst>
              <a:ext uri="{FF2B5EF4-FFF2-40B4-BE49-F238E27FC236}">
                <a16:creationId xmlns:a16="http://schemas.microsoft.com/office/drawing/2014/main" id="{B5E2F6B9-A2DA-C8C4-5287-635D5D13E865}"/>
              </a:ext>
            </a:extLst>
          </p:cNvPr>
          <p:cNvPicPr>
            <a:picLocks noChangeAspect="1"/>
          </p:cNvPicPr>
          <p:nvPr/>
        </p:nvPicPr>
        <p:blipFill>
          <a:blip r:embed="rId3"/>
          <a:stretch>
            <a:fillRect/>
          </a:stretch>
        </p:blipFill>
        <p:spPr>
          <a:xfrm>
            <a:off x="7055337" y="1036513"/>
            <a:ext cx="3582891" cy="2345735"/>
          </a:xfrm>
          <a:prstGeom prst="rect">
            <a:avLst/>
          </a:prstGeom>
          <a:ln w="6350">
            <a:solidFill>
              <a:schemeClr val="tx1"/>
            </a:solidFill>
          </a:ln>
        </p:spPr>
      </p:pic>
      <p:sp>
        <p:nvSpPr>
          <p:cNvPr id="24" name="TextBox 23">
            <a:extLst>
              <a:ext uri="{FF2B5EF4-FFF2-40B4-BE49-F238E27FC236}">
                <a16:creationId xmlns:a16="http://schemas.microsoft.com/office/drawing/2014/main" id="{DC276A32-746E-33CB-7126-421BA22D67BE}"/>
              </a:ext>
            </a:extLst>
          </p:cNvPr>
          <p:cNvSpPr txBox="1"/>
          <p:nvPr/>
        </p:nvSpPr>
        <p:spPr>
          <a:xfrm>
            <a:off x="694855" y="785999"/>
            <a:ext cx="6203886" cy="1231106"/>
          </a:xfrm>
          <a:prstGeom prst="rect">
            <a:avLst/>
          </a:prstGeom>
          <a:noFill/>
        </p:spPr>
        <p:txBody>
          <a:bodyPr wrap="square">
            <a:spAutoFit/>
          </a:bodyPr>
          <a:lstStyle/>
          <a:p>
            <a:r>
              <a:rPr lang="en-US" b="1" dirty="0">
                <a:solidFill>
                  <a:srgbClr val="1F1F1F"/>
                </a:solidFill>
                <a:latin typeface="Graphik Regular" panose="020B0503030202060203"/>
              </a:rPr>
              <a:t>Decision Tree Classifier:</a:t>
            </a:r>
          </a:p>
          <a:p>
            <a:pPr marL="285750" indent="-285750">
              <a:buFont typeface="Arial" panose="020B0604020202020204" pitchFamily="34" charset="0"/>
              <a:buChar char="•"/>
            </a:pPr>
            <a:r>
              <a:rPr lang="en-US" sz="1400" dirty="0">
                <a:solidFill>
                  <a:schemeClr val="tx1"/>
                </a:solidFill>
                <a:latin typeface="Graphik Regular" panose="020B0503030202060203"/>
              </a:rPr>
              <a:t>The type-I and Type-II error with </a:t>
            </a:r>
            <a:r>
              <a:rPr lang="en-US" sz="1400" dirty="0" err="1">
                <a:solidFill>
                  <a:schemeClr val="tx1"/>
                </a:solidFill>
                <a:latin typeface="Graphik Regular" panose="020B0503030202060203"/>
              </a:rPr>
              <a:t>DecisonTreeClassifier</a:t>
            </a:r>
            <a:r>
              <a:rPr lang="en-US" sz="1400" dirty="0">
                <a:solidFill>
                  <a:schemeClr val="tx1"/>
                </a:solidFill>
                <a:latin typeface="Graphik Regular" panose="020B0503030202060203"/>
              </a:rPr>
              <a:t> is </a:t>
            </a:r>
            <a:r>
              <a:rPr lang="en-US" sz="1400" b="1" dirty="0">
                <a:solidFill>
                  <a:schemeClr val="tx1"/>
                </a:solidFill>
                <a:latin typeface="Graphik Regular" panose="020B0503030202060203"/>
              </a:rPr>
              <a:t>very less (~ 1%)</a:t>
            </a:r>
            <a:r>
              <a:rPr lang="en-US" sz="1400" dirty="0">
                <a:solidFill>
                  <a:schemeClr val="tx1"/>
                </a:solidFill>
                <a:latin typeface="Graphik Regular" panose="020B0503030202060203"/>
              </a:rPr>
              <a:t>.</a:t>
            </a:r>
          </a:p>
          <a:p>
            <a:pPr marL="628650" lvl="1" indent="-171450">
              <a:buFont typeface="Arial" panose="020B0604020202020204" pitchFamily="34" charset="0"/>
              <a:buChar char="•"/>
            </a:pPr>
            <a:r>
              <a:rPr lang="en-US" sz="1400" b="0" i="0" dirty="0">
                <a:solidFill>
                  <a:srgbClr val="1F1F1F"/>
                </a:solidFill>
                <a:effectLst/>
                <a:latin typeface="Graphik Regular" panose="020B0503030202060203"/>
              </a:rPr>
              <a:t>Type-I error (FP) is </a:t>
            </a:r>
            <a:r>
              <a:rPr lang="en-US" sz="1400" b="1" i="0" dirty="0">
                <a:solidFill>
                  <a:srgbClr val="1F1F1F"/>
                </a:solidFill>
                <a:effectLst/>
                <a:latin typeface="Graphik Regular" panose="020B0503030202060203"/>
              </a:rPr>
              <a:t>less</a:t>
            </a:r>
            <a:r>
              <a:rPr lang="en-US" sz="1400" b="0" i="0" dirty="0">
                <a:solidFill>
                  <a:srgbClr val="1F1F1F"/>
                </a:solidFill>
                <a:effectLst/>
                <a:latin typeface="Graphik Regular" panose="020B0503030202060203"/>
              </a:rPr>
              <a:t> than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 with PCA</a:t>
            </a:r>
          </a:p>
          <a:p>
            <a:pPr marL="628650" lvl="1" indent="-171450">
              <a:buFont typeface="Arial" panose="020B0604020202020204" pitchFamily="34" charset="0"/>
              <a:buChar char="•"/>
            </a:pPr>
            <a:r>
              <a:rPr lang="en-US" sz="1400" b="0" i="0" dirty="0">
                <a:solidFill>
                  <a:srgbClr val="1F1F1F"/>
                </a:solidFill>
                <a:effectLst/>
                <a:latin typeface="Graphik Regular" panose="020B0503030202060203"/>
              </a:rPr>
              <a:t>Type-II error (FN) is </a:t>
            </a:r>
            <a:r>
              <a:rPr lang="en-US" sz="1400" b="1" i="0" dirty="0">
                <a:solidFill>
                  <a:srgbClr val="1F1F1F"/>
                </a:solidFill>
                <a:effectLst/>
                <a:latin typeface="Graphik Regular" panose="020B0503030202060203"/>
              </a:rPr>
              <a:t>more</a:t>
            </a:r>
            <a:r>
              <a:rPr lang="en-US" sz="1400" b="0" i="0" dirty="0">
                <a:solidFill>
                  <a:srgbClr val="1F1F1F"/>
                </a:solidFill>
                <a:effectLst/>
                <a:latin typeface="Graphik Regular" panose="020B0503030202060203"/>
              </a:rPr>
              <a:t> than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 with PCA</a:t>
            </a:r>
          </a:p>
          <a:p>
            <a:pPr marL="285750" indent="-285750">
              <a:buFont typeface="Arial" panose="020B0604020202020204" pitchFamily="34" charset="0"/>
              <a:buChar char="•"/>
            </a:pPr>
            <a:r>
              <a:rPr lang="en-US" sz="1400" b="0" i="0" dirty="0">
                <a:solidFill>
                  <a:srgbClr val="1F1F1F"/>
                </a:solidFill>
                <a:effectLst/>
                <a:latin typeface="Graphik Regular" panose="020B0503030202060203"/>
              </a:rPr>
              <a:t>Also, the Precision, Recall, and f-1 </a:t>
            </a:r>
            <a:r>
              <a:rPr lang="en-US" sz="1400" b="1" i="0" dirty="0">
                <a:solidFill>
                  <a:srgbClr val="1F1F1F"/>
                </a:solidFill>
                <a:effectLst/>
                <a:latin typeface="Graphik Regular" panose="020B0503030202060203"/>
              </a:rPr>
              <a:t>scores are very good</a:t>
            </a:r>
            <a:r>
              <a:rPr lang="en-US" sz="1400" b="0" i="0" dirty="0">
                <a:solidFill>
                  <a:srgbClr val="1F1F1F"/>
                </a:solidFill>
                <a:effectLst/>
                <a:latin typeface="Graphik Regular" panose="020B0503030202060203"/>
              </a:rPr>
              <a:t>.</a:t>
            </a:r>
            <a:endParaRPr lang="en-US" sz="1400" dirty="0">
              <a:solidFill>
                <a:schemeClr val="tx1"/>
              </a:solidFill>
              <a:latin typeface="Graphik Regular" panose="020B0503030202060203"/>
            </a:endParaRPr>
          </a:p>
        </p:txBody>
      </p:sp>
      <p:sp>
        <p:nvSpPr>
          <p:cNvPr id="2" name="Title 2">
            <a:extLst>
              <a:ext uri="{FF2B5EF4-FFF2-40B4-BE49-F238E27FC236}">
                <a16:creationId xmlns:a16="http://schemas.microsoft.com/office/drawing/2014/main" id="{304C4496-BCFA-59A7-AB67-A2C5E2F707ED}"/>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Modelling</a:t>
            </a:r>
            <a:endParaRPr lang="en-IN" b="1" dirty="0">
              <a:solidFill>
                <a:schemeClr val="bg1"/>
              </a:solidFill>
            </a:endParaRPr>
          </a:p>
        </p:txBody>
      </p:sp>
    </p:spTree>
    <p:extLst>
      <p:ext uri="{BB962C8B-B14F-4D97-AF65-F5344CB8AC3E}">
        <p14:creationId xmlns:p14="http://schemas.microsoft.com/office/powerpoint/2010/main" val="310874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2E73F-BAF4-1817-9D9C-CFD4AA59307A}"/>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35B01006-7C21-F382-ADAC-500282FF4ED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815EF367-F73B-E7B7-98AB-516E0F646904}"/>
              </a:ext>
            </a:extLst>
          </p:cNvPr>
          <p:cNvSpPr>
            <a:spLocks noGrp="1"/>
          </p:cNvSpPr>
          <p:nvPr>
            <p:ph type="sldNum" sz="quarter" idx="12"/>
          </p:nvPr>
        </p:nvSpPr>
        <p:spPr/>
        <p:txBody>
          <a:bodyPr/>
          <a:lstStyle/>
          <a:p>
            <a:fld id="{BF1758FF-0BF1-4103-A89A-38EC40E85429}" type="slidenum">
              <a:rPr lang="en-SG" smtClean="0"/>
              <a:t>14</a:t>
            </a:fld>
            <a:endParaRPr lang="en-SG"/>
          </a:p>
        </p:txBody>
      </p:sp>
      <p:pic>
        <p:nvPicPr>
          <p:cNvPr id="5122" name="Picture 2">
            <a:extLst>
              <a:ext uri="{FF2B5EF4-FFF2-40B4-BE49-F238E27FC236}">
                <a16:creationId xmlns:a16="http://schemas.microsoft.com/office/drawing/2014/main" id="{A1DDCE79-B4BD-2A31-5861-4758CE4F9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35" y="922088"/>
            <a:ext cx="5311366" cy="375815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7A9EEFA-B0A3-AE52-40E8-75986A403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59" y="922088"/>
            <a:ext cx="5311366" cy="3760359"/>
          </a:xfrm>
          <a:prstGeom prst="rect">
            <a:avLst/>
          </a:prstGeom>
          <a:noFill/>
          <a:ln w="6350">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128BE37-140E-D9E8-7E5E-2CCA639E889D}"/>
              </a:ext>
            </a:extLst>
          </p:cNvPr>
          <p:cNvSpPr txBox="1"/>
          <p:nvPr/>
        </p:nvSpPr>
        <p:spPr>
          <a:xfrm>
            <a:off x="1314481" y="4740579"/>
            <a:ext cx="8213001" cy="1361911"/>
          </a:xfrm>
          <a:prstGeom prst="rect">
            <a:avLst/>
          </a:prstGeom>
          <a:noFill/>
        </p:spPr>
        <p:txBody>
          <a:bodyPr wrap="square">
            <a:spAutoFit/>
          </a:bodyPr>
          <a:lstStyle/>
          <a:p>
            <a:pPr algn="l">
              <a:spcAft>
                <a:spcPts val="450"/>
              </a:spcAft>
            </a:pPr>
            <a:r>
              <a:rPr lang="en-US" sz="1400" b="0" i="0" dirty="0">
                <a:solidFill>
                  <a:srgbClr val="1F1F1F"/>
                </a:solidFill>
                <a:effectLst/>
                <a:latin typeface="Roboto" panose="02000000000000000000" pitchFamily="2" charset="0"/>
              </a:rPr>
              <a:t>From these graphs, it can be observed that:</a:t>
            </a:r>
          </a:p>
          <a:p>
            <a:pPr marL="285750" indent="-285750" algn="l">
              <a:spcAft>
                <a:spcPts val="450"/>
              </a:spcAft>
              <a:buFont typeface="Arial" panose="020B0604020202020204" pitchFamily="34" charset="0"/>
              <a:buChar char="•"/>
            </a:pPr>
            <a:r>
              <a:rPr lang="en-US" sz="1400" b="1" i="0" dirty="0" err="1">
                <a:solidFill>
                  <a:srgbClr val="1F1F1F"/>
                </a:solidFill>
                <a:effectLst/>
                <a:latin typeface="Roboto" panose="02000000000000000000" pitchFamily="2" charset="0"/>
              </a:rPr>
              <a:t>DecisionTree</a:t>
            </a:r>
            <a:r>
              <a:rPr lang="en-US" sz="1400" b="1" i="0" dirty="0">
                <a:solidFill>
                  <a:srgbClr val="1F1F1F"/>
                </a:solidFill>
                <a:effectLst/>
                <a:latin typeface="Roboto" panose="02000000000000000000" pitchFamily="2" charset="0"/>
              </a:rPr>
              <a:t> Classifier</a:t>
            </a:r>
            <a:r>
              <a:rPr lang="en-US" sz="1400" b="0" i="0" dirty="0">
                <a:solidFill>
                  <a:srgbClr val="1F1F1F"/>
                </a:solidFill>
                <a:effectLst/>
                <a:latin typeface="Roboto" panose="02000000000000000000" pitchFamily="2" charset="0"/>
              </a:rPr>
              <a:t> and </a:t>
            </a:r>
            <a:r>
              <a:rPr lang="en-US" sz="1400" b="1" i="0" dirty="0" err="1">
                <a:solidFill>
                  <a:srgbClr val="1F1F1F"/>
                </a:solidFill>
                <a:effectLst/>
                <a:latin typeface="Roboto" panose="02000000000000000000" pitchFamily="2" charset="0"/>
              </a:rPr>
              <a:t>RandomForestClassifier</a:t>
            </a:r>
            <a:r>
              <a:rPr lang="en-US" sz="1400" b="1" i="0" dirty="0">
                <a:solidFill>
                  <a:srgbClr val="1F1F1F"/>
                </a:solidFill>
                <a:effectLst/>
                <a:latin typeface="Roboto" panose="02000000000000000000" pitchFamily="2" charset="0"/>
              </a:rPr>
              <a:t> with PCA</a:t>
            </a:r>
            <a:r>
              <a:rPr lang="en-US" sz="1400" b="0" i="0" dirty="0">
                <a:solidFill>
                  <a:srgbClr val="1F1F1F"/>
                </a:solidFill>
                <a:effectLst/>
                <a:latin typeface="Roboto" panose="02000000000000000000" pitchFamily="2" charset="0"/>
              </a:rPr>
              <a:t>, both are giving best results</a:t>
            </a:r>
          </a:p>
          <a:p>
            <a:pPr marL="285750" indent="-285750" algn="l">
              <a:spcAft>
                <a:spcPts val="450"/>
              </a:spcAft>
              <a:buFont typeface="Arial" panose="020B0604020202020204" pitchFamily="34" charset="0"/>
              <a:buChar char="•"/>
            </a:pPr>
            <a:r>
              <a:rPr lang="en-US" sz="1400" b="0" i="0" dirty="0" err="1">
                <a:solidFill>
                  <a:srgbClr val="1F1F1F"/>
                </a:solidFill>
                <a:effectLst/>
                <a:latin typeface="Roboto" panose="02000000000000000000" pitchFamily="2" charset="0"/>
              </a:rPr>
              <a:t>RandomForest</a:t>
            </a:r>
            <a:r>
              <a:rPr lang="en-US" sz="1400" b="0" i="0" dirty="0">
                <a:solidFill>
                  <a:srgbClr val="1F1F1F"/>
                </a:solidFill>
                <a:effectLst/>
                <a:latin typeface="Roboto" panose="02000000000000000000" pitchFamily="2" charset="0"/>
              </a:rPr>
              <a:t> &amp; </a:t>
            </a:r>
            <a:r>
              <a:rPr lang="en-US" sz="1400" b="0" i="0" dirty="0" err="1">
                <a:solidFill>
                  <a:srgbClr val="1F1F1F"/>
                </a:solidFill>
                <a:effectLst/>
                <a:latin typeface="Roboto" panose="02000000000000000000" pitchFamily="2" charset="0"/>
              </a:rPr>
              <a:t>GradientBoost</a:t>
            </a:r>
            <a:r>
              <a:rPr lang="en-US" sz="1400" b="0" i="0" dirty="0">
                <a:solidFill>
                  <a:srgbClr val="1F1F1F"/>
                </a:solidFill>
                <a:effectLst/>
                <a:latin typeface="Roboto" panose="02000000000000000000" pitchFamily="2" charset="0"/>
              </a:rPr>
              <a:t> are giving similar results</a:t>
            </a:r>
          </a:p>
          <a:p>
            <a:pPr marL="285750" indent="-285750" algn="l">
              <a:spcAft>
                <a:spcPts val="450"/>
              </a:spcAft>
              <a:buFont typeface="Arial" panose="020B0604020202020204" pitchFamily="34" charset="0"/>
              <a:buChar char="•"/>
            </a:pPr>
            <a:r>
              <a:rPr lang="en-US" sz="1400" b="0" i="0" dirty="0">
                <a:solidFill>
                  <a:srgbClr val="1F1F1F"/>
                </a:solidFill>
                <a:effectLst/>
                <a:latin typeface="Roboto" panose="02000000000000000000" pitchFamily="2" charset="0"/>
              </a:rPr>
              <a:t>Logistic Regression is not a good choice for this problem as the data may not be linearly separable.</a:t>
            </a:r>
          </a:p>
        </p:txBody>
      </p:sp>
      <p:sp>
        <p:nvSpPr>
          <p:cNvPr id="2" name="Title 2">
            <a:extLst>
              <a:ext uri="{FF2B5EF4-FFF2-40B4-BE49-F238E27FC236}">
                <a16:creationId xmlns:a16="http://schemas.microsoft.com/office/drawing/2014/main" id="{31C2F256-6105-D4B0-8826-5774E2C3E37C}"/>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Result Visualization &amp; Conclusion</a:t>
            </a:r>
          </a:p>
        </p:txBody>
      </p:sp>
    </p:spTree>
    <p:extLst>
      <p:ext uri="{BB962C8B-B14F-4D97-AF65-F5344CB8AC3E}">
        <p14:creationId xmlns:p14="http://schemas.microsoft.com/office/powerpoint/2010/main" val="346918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A8A5-9051-C060-911D-7911CAD79ABE}"/>
              </a:ext>
            </a:extLst>
          </p:cNvPr>
          <p:cNvSpPr>
            <a:spLocks noGrp="1"/>
          </p:cNvSpPr>
          <p:nvPr>
            <p:ph type="title"/>
          </p:nvPr>
        </p:nvSpPr>
        <p:spPr>
          <a:xfrm>
            <a:off x="3313568" y="2434961"/>
            <a:ext cx="5459239" cy="994039"/>
          </a:xfrm>
        </p:spPr>
        <p:txBody>
          <a:bodyPr>
            <a:normAutofit fontScale="90000"/>
          </a:bodyPr>
          <a:lstStyle/>
          <a:p>
            <a:pPr algn="ctr"/>
            <a:r>
              <a:rPr lang="en-IN" dirty="0"/>
              <a:t>Demo </a:t>
            </a:r>
            <a:br>
              <a:rPr lang="en-IN" dirty="0"/>
            </a:br>
            <a:r>
              <a:rPr lang="en-IN" dirty="0"/>
              <a:t>(followed by Q&amp;A)</a:t>
            </a:r>
          </a:p>
        </p:txBody>
      </p:sp>
      <p:sp>
        <p:nvSpPr>
          <p:cNvPr id="3" name="Footer Placeholder 2">
            <a:extLst>
              <a:ext uri="{FF2B5EF4-FFF2-40B4-BE49-F238E27FC236}">
                <a16:creationId xmlns:a16="http://schemas.microsoft.com/office/drawing/2014/main" id="{17EFE15C-F185-9466-EE31-B53DD36705C0}"/>
              </a:ext>
            </a:extLst>
          </p:cNvPr>
          <p:cNvSpPr>
            <a:spLocks noGrp="1"/>
          </p:cNvSpPr>
          <p:nvPr>
            <p:ph type="ftr" sz="quarter" idx="11"/>
          </p:nvPr>
        </p:nvSpPr>
        <p:spPr/>
        <p:txBody>
          <a:bodyPr/>
          <a:lstStyle/>
          <a:p>
            <a:r>
              <a:rPr lang="it-IT"/>
              <a:t>DA 204o: Data Science in Practice</a:t>
            </a:r>
            <a:endParaRPr lang="en-SG" dirty="0"/>
          </a:p>
        </p:txBody>
      </p:sp>
      <p:sp>
        <p:nvSpPr>
          <p:cNvPr id="4" name="Slide Number Placeholder 3">
            <a:extLst>
              <a:ext uri="{FF2B5EF4-FFF2-40B4-BE49-F238E27FC236}">
                <a16:creationId xmlns:a16="http://schemas.microsoft.com/office/drawing/2014/main" id="{E9D4AFC8-E878-A91F-1A9D-E93233BF52C2}"/>
              </a:ext>
            </a:extLst>
          </p:cNvPr>
          <p:cNvSpPr>
            <a:spLocks noGrp="1"/>
          </p:cNvSpPr>
          <p:nvPr>
            <p:ph type="sldNum" sz="quarter" idx="12"/>
          </p:nvPr>
        </p:nvSpPr>
        <p:spPr/>
        <p:txBody>
          <a:bodyPr/>
          <a:lstStyle/>
          <a:p>
            <a:fld id="{BF1758FF-0BF1-4103-A89A-38EC40E85429}" type="slidenum">
              <a:rPr lang="en-SG" smtClean="0"/>
              <a:t>15</a:t>
            </a:fld>
            <a:endParaRPr lang="en-SG"/>
          </a:p>
        </p:txBody>
      </p:sp>
    </p:spTree>
    <p:extLst>
      <p:ext uri="{BB962C8B-B14F-4D97-AF65-F5344CB8AC3E}">
        <p14:creationId xmlns:p14="http://schemas.microsoft.com/office/powerpoint/2010/main" val="131110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1517577096"/>
              </p:ext>
            </p:extLst>
          </p:nvPr>
        </p:nvGraphicFramePr>
        <p:xfrm>
          <a:off x="80682" y="71719"/>
          <a:ext cx="12003744" cy="6840264"/>
        </p:xfrm>
        <a:graphic>
          <a:graphicData uri="http://schemas.openxmlformats.org/drawingml/2006/table">
            <a:tbl>
              <a:tblPr firstRow="1" bandRow="1">
                <a:tableStyleId>{5940675A-B579-460E-94D1-54222C63F5DA}</a:tableStyleId>
              </a:tblPr>
              <a:tblGrid>
                <a:gridCol w="1500468">
                  <a:extLst>
                    <a:ext uri="{9D8B030D-6E8A-4147-A177-3AD203B41FA5}">
                      <a16:colId xmlns:a16="http://schemas.microsoft.com/office/drawing/2014/main" val="2372350435"/>
                    </a:ext>
                  </a:extLst>
                </a:gridCol>
                <a:gridCol w="1500468">
                  <a:extLst>
                    <a:ext uri="{9D8B030D-6E8A-4147-A177-3AD203B41FA5}">
                      <a16:colId xmlns:a16="http://schemas.microsoft.com/office/drawing/2014/main" val="862773583"/>
                    </a:ext>
                  </a:extLst>
                </a:gridCol>
                <a:gridCol w="1500468">
                  <a:extLst>
                    <a:ext uri="{9D8B030D-6E8A-4147-A177-3AD203B41FA5}">
                      <a16:colId xmlns:a16="http://schemas.microsoft.com/office/drawing/2014/main" val="915545707"/>
                    </a:ext>
                  </a:extLst>
                </a:gridCol>
                <a:gridCol w="1500468">
                  <a:extLst>
                    <a:ext uri="{9D8B030D-6E8A-4147-A177-3AD203B41FA5}">
                      <a16:colId xmlns:a16="http://schemas.microsoft.com/office/drawing/2014/main" val="2500554688"/>
                    </a:ext>
                  </a:extLst>
                </a:gridCol>
                <a:gridCol w="1500468">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282229">
                <a:tc rowSpan="2" gridSpan="3">
                  <a:txBody>
                    <a:bodyPr/>
                    <a:lstStyle/>
                    <a:p>
                      <a:pPr algn="l"/>
                      <a:r>
                        <a:rPr lang="en-US" sz="1600" b="1" dirty="0">
                          <a:solidFill>
                            <a:schemeClr val="tx1"/>
                          </a:solidFill>
                          <a:latin typeface="Arial" panose="020B0604020202020204" pitchFamily="34" charset="0"/>
                          <a:cs typeface="Arial" panose="020B0604020202020204" pitchFamily="34" charset="0"/>
                        </a:rPr>
                        <a:t>Data Science Canvas</a:t>
                      </a:r>
                      <a:endParaRPr lang="en-SG" sz="16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dirty="0">
                        <a:latin typeface="Arial" panose="020B0604020202020204" pitchFamily="34" charset="0"/>
                        <a:cs typeface="Arial" panose="020B0604020202020204" pitchFamily="34" charset="0"/>
                      </a:endParaRPr>
                    </a:p>
                  </a:txBody>
                  <a:tcPr/>
                </a:tc>
                <a:tc rowSpan="2" h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200" b="1" dirty="0">
                          <a:solidFill>
                            <a:schemeClr val="tx1"/>
                          </a:solidFill>
                          <a:latin typeface="Arial" panose="020B0604020202020204" pitchFamily="34" charset="0"/>
                          <a:cs typeface="Arial" panose="020B0604020202020204" pitchFamily="34" charset="0"/>
                        </a:rPr>
                        <a:t>Project:</a:t>
                      </a:r>
                      <a:endParaRPr lang="en-SG" sz="12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200" dirty="0">
                          <a:solidFill>
                            <a:schemeClr val="tx1"/>
                          </a:solidFill>
                          <a:latin typeface="Arial" panose="020B0604020202020204" pitchFamily="34" charset="0"/>
                          <a:cs typeface="Arial" panose="020B0604020202020204" pitchFamily="34" charset="0"/>
                        </a:rPr>
                        <a:t>Credit Card Fraud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82229">
                <a:tc gridSpan="3"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200" b="1" dirty="0">
                          <a:solidFill>
                            <a:schemeClr val="tx1"/>
                          </a:solidFill>
                          <a:latin typeface="Arial" panose="020B0604020202020204" pitchFamily="34" charset="0"/>
                          <a:cs typeface="Arial" panose="020B0604020202020204" pitchFamily="34" charset="0"/>
                        </a:rPr>
                        <a:t>Team:</a:t>
                      </a:r>
                      <a:endParaRPr lang="en-SG" sz="12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200" dirty="0">
                          <a:solidFill>
                            <a:schemeClr val="tx1"/>
                          </a:solidFill>
                          <a:latin typeface="Arial" panose="020B0604020202020204" pitchFamily="34" charset="0"/>
                          <a:cs typeface="Arial" panose="020B0604020202020204" pitchFamily="34" charset="0"/>
                        </a:rPr>
                        <a:t>Aditya Prasad, Rahul Varna, Vikash Kumar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44945">
                <a:tc gridSpan="4">
                  <a:txBody>
                    <a:bodyPr/>
                    <a:lstStyle/>
                    <a:p>
                      <a:pPr algn="ctr"/>
                      <a:r>
                        <a:rPr lang="en-US" sz="1400" b="1" dirty="0">
                          <a:latin typeface="Arial" panose="020B0604020202020204" pitchFamily="34" charset="0"/>
                          <a:cs typeface="Arial" panose="020B0604020202020204" pitchFamily="34" charset="0"/>
                        </a:rPr>
                        <a:t>Problem Statement</a:t>
                      </a:r>
                      <a:endParaRPr lang="en-SG" sz="1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pPr algn="ctr"/>
                      <a:r>
                        <a:rPr lang="en-SG" sz="1400" b="1" dirty="0">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gridSpan="2">
                  <a:txBody>
                    <a:bodyPr/>
                    <a:lstStyle/>
                    <a:p>
                      <a:pPr algn="ctr"/>
                      <a:r>
                        <a:rPr lang="en-SG" sz="1200" b="1" dirty="0">
                          <a:latin typeface="Arial" panose="020B0604020202020204" pitchFamily="34" charset="0"/>
                          <a:cs typeface="Arial" panose="020B0604020202020204" pitchFamily="34" charset="0"/>
                        </a:rPr>
                        <a:t>Data Collection &amp; Preparation</a:t>
                      </a:r>
                      <a:endParaRPr lang="en-SG" sz="1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extLst>
                  <a:ext uri="{0D108BD9-81ED-4DB2-BD59-A6C34878D82A}">
                    <a16:rowId xmlns:a16="http://schemas.microsoft.com/office/drawing/2014/main" val="1105611200"/>
                  </a:ext>
                </a:extLst>
              </a:tr>
              <a:tr h="3114499">
                <a:tc>
                  <a:txBody>
                    <a:bodyPr/>
                    <a:lstStyle/>
                    <a:p>
                      <a:r>
                        <a:rPr lang="en-US" sz="900" b="1" dirty="0">
                          <a:latin typeface="Arial" panose="020B0604020202020204" pitchFamily="34" charset="0"/>
                          <a:cs typeface="Arial" panose="020B0604020202020204" pitchFamily="34" charset="0"/>
                        </a:rPr>
                        <a:t>Business Case &amp; Value Added</a:t>
                      </a:r>
                    </a:p>
                    <a:p>
                      <a:r>
                        <a:rPr lang="en-US" sz="900" dirty="0">
                          <a:latin typeface="Arial" panose="020B0604020202020204" pitchFamily="34" charset="0"/>
                          <a:cs typeface="Arial" panose="020B0604020202020204" pitchFamily="34" charset="0"/>
                        </a:rPr>
                        <a:t>Which business case should be analyzed and what added value  does it generate?</a:t>
                      </a:r>
                    </a:p>
                    <a:p>
                      <a:endParaRPr lang="en-SG" sz="900" dirty="0">
                        <a:latin typeface="Arial" panose="020B0604020202020204" pitchFamily="34" charset="0"/>
                        <a:cs typeface="Arial" panose="020B0604020202020204" pitchFamily="34" charset="0"/>
                      </a:endParaRPr>
                    </a:p>
                    <a:p>
                      <a:pPr marL="171450" indent="-171450">
                        <a:buFontTx/>
                        <a:buChar char="-"/>
                      </a:pPr>
                      <a:r>
                        <a:rPr lang="en-SG" sz="900" dirty="0">
                          <a:solidFill>
                            <a:schemeClr val="accent2">
                              <a:lumMod val="75000"/>
                            </a:schemeClr>
                          </a:solidFill>
                          <a:latin typeface="Arial" panose="020B0604020202020204" pitchFamily="34" charset="0"/>
                          <a:cs typeface="Arial" panose="020B0604020202020204" pitchFamily="34" charset="0"/>
                        </a:rPr>
                        <a:t>Credit Card Fraud Detection</a:t>
                      </a:r>
                    </a:p>
                    <a:p>
                      <a:pPr marL="171450" indent="-171450">
                        <a:buFontTx/>
                        <a:buChar char="-"/>
                      </a:pPr>
                      <a:endParaRPr lang="en-SG" sz="900" dirty="0">
                        <a:solidFill>
                          <a:schemeClr val="accent2">
                            <a:lumMod val="75000"/>
                          </a:schemeClr>
                        </a:solidFill>
                        <a:latin typeface="Arial" panose="020B0604020202020204" pitchFamily="34" charset="0"/>
                        <a:cs typeface="Arial" panose="020B0604020202020204" pitchFamily="34" charset="0"/>
                      </a:endParaRPr>
                    </a:p>
                    <a:p>
                      <a:pPr marL="171450" indent="-171450">
                        <a:buFontTx/>
                        <a:buChar char="-"/>
                      </a:pPr>
                      <a:r>
                        <a:rPr lang="en-SG" sz="900" dirty="0">
                          <a:solidFill>
                            <a:schemeClr val="accent2">
                              <a:lumMod val="75000"/>
                            </a:schemeClr>
                          </a:solidFill>
                          <a:latin typeface="Arial" panose="020B0604020202020204" pitchFamily="34" charset="0"/>
                          <a:cs typeface="Arial" panose="020B0604020202020204" pitchFamily="34" charset="0"/>
                        </a:rPr>
                        <a:t>It adds the value that the financial loss of the consumer and the company can be minimized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Model Selection</a:t>
                      </a:r>
                    </a:p>
                    <a:p>
                      <a:r>
                        <a:rPr lang="en-US" sz="900" dirty="0">
                          <a:latin typeface="Arial" panose="020B0604020202020204" pitchFamily="34" charset="0"/>
                          <a:cs typeface="Arial" panose="020B0604020202020204" pitchFamily="34" charset="0"/>
                        </a:rPr>
                        <a:t>Which analysis methods can be  considered on the basis of the  specific data landscape and the  business case?</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a:t>
                      </a:r>
                      <a:r>
                        <a:rPr lang="en-US" sz="900" dirty="0">
                          <a:solidFill>
                            <a:schemeClr val="accent2">
                              <a:lumMod val="75000"/>
                            </a:schemeClr>
                          </a:solidFill>
                          <a:latin typeface="Arial" panose="020B0604020202020204" pitchFamily="34" charset="0"/>
                          <a:cs typeface="Arial" panose="020B0604020202020204" pitchFamily="34" charset="0"/>
                        </a:rPr>
                        <a:t>- Logistic Regression</a:t>
                      </a:r>
                    </a:p>
                    <a:p>
                      <a:r>
                        <a:rPr lang="en-US" sz="900" dirty="0">
                          <a:solidFill>
                            <a:schemeClr val="accent2">
                              <a:lumMod val="75000"/>
                            </a:schemeClr>
                          </a:solidFill>
                          <a:latin typeface="Arial" panose="020B0604020202020204" pitchFamily="34" charset="0"/>
                          <a:cs typeface="Arial" panose="020B0604020202020204" pitchFamily="34" charset="0"/>
                        </a:rPr>
                        <a:t> - Decision Trees </a:t>
                      </a:r>
                    </a:p>
                    <a:p>
                      <a:r>
                        <a:rPr lang="en-US" sz="900" dirty="0">
                          <a:solidFill>
                            <a:schemeClr val="accent2">
                              <a:lumMod val="75000"/>
                            </a:schemeClr>
                          </a:solidFill>
                          <a:latin typeface="Arial" panose="020B0604020202020204" pitchFamily="34" charset="0"/>
                          <a:cs typeface="Arial" panose="020B0604020202020204" pitchFamily="34" charset="0"/>
                        </a:rPr>
                        <a:t> - Random Forest</a:t>
                      </a:r>
                    </a:p>
                    <a:p>
                      <a:r>
                        <a:rPr lang="en-US" sz="900" dirty="0">
                          <a:solidFill>
                            <a:schemeClr val="accent2">
                              <a:lumMod val="75000"/>
                            </a:schemeClr>
                          </a:solidFill>
                          <a:latin typeface="Arial" panose="020B0604020202020204" pitchFamily="34" charset="0"/>
                          <a:cs typeface="Arial" panose="020B0604020202020204" pitchFamily="34" charset="0"/>
                        </a:rPr>
                        <a:t> - Gradient Boost</a:t>
                      </a:r>
                    </a:p>
                    <a:p>
                      <a:endParaRPr lang="en-SG" sz="9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Model Requirements</a:t>
                      </a:r>
                    </a:p>
                    <a:p>
                      <a:r>
                        <a:rPr lang="en-US" sz="900" dirty="0">
                          <a:latin typeface="Arial" panose="020B0604020202020204" pitchFamily="34" charset="0"/>
                          <a:cs typeface="Arial" panose="020B0604020202020204" pitchFamily="34" charset="0"/>
                        </a:rPr>
                        <a:t>Which model requirements must be  complied with in order to obtain a  valid model?</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a:t>
                      </a:r>
                      <a:r>
                        <a:rPr lang="en-US" sz="900" dirty="0">
                          <a:solidFill>
                            <a:schemeClr val="accent2">
                              <a:lumMod val="75000"/>
                            </a:schemeClr>
                          </a:solidFill>
                          <a:latin typeface="Arial" panose="020B0604020202020204" pitchFamily="34" charset="0"/>
                          <a:cs typeface="Arial" panose="020B0604020202020204" pitchFamily="34" charset="0"/>
                        </a:rPr>
                        <a:t>- Extensive Data Analysis must be performed to remove outliners &amp; covariance among  features</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Based on the quantum of the data model parameters needs to be estimated for model to not overfit or underfit</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Model needs to be trained for higher epochs &amp; accuracy must be checked on validation dataset after few epochs.</a:t>
                      </a:r>
                      <a:endParaRPr lang="en-SG" sz="900" dirty="0">
                        <a:solidFill>
                          <a:schemeClr val="accent2">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Skills</a:t>
                      </a:r>
                    </a:p>
                    <a:p>
                      <a:r>
                        <a:rPr lang="en-US" sz="900" dirty="0">
                          <a:latin typeface="Arial" panose="020B0604020202020204" pitchFamily="34" charset="0"/>
                          <a:cs typeface="Arial" panose="020B0604020202020204" pitchFamily="34" charset="0"/>
                        </a:rPr>
                        <a:t>What skills are needed to provide the data and model development?</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Data Science hands on learning with some 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Model Evaluation</a:t>
                      </a:r>
                    </a:p>
                    <a:p>
                      <a:r>
                        <a:rPr lang="en-US" sz="9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Training and testing accuracy percentage, Precision, Recall, F1 score, Accuracy matrices Confusion Matrix</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If training accuracy is low, then it is underfitting</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If training accuracy is too good but testing accuracy is low, then it is overfitting</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Interpretation of Precision Recall and F1 Scores are as per their definitions</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Real time monitoring can be done. But the data we have has been split into training and testing part and then the </a:t>
                      </a:r>
                      <a:r>
                        <a:rPr lang="en-SG" sz="900">
                          <a:solidFill>
                            <a:schemeClr val="accent2">
                              <a:lumMod val="75000"/>
                            </a:schemeClr>
                          </a:solidFill>
                          <a:latin typeface="Arial" panose="020B0604020202020204" pitchFamily="34" charset="0"/>
                          <a:cs typeface="Arial" panose="020B0604020202020204" pitchFamily="34" charset="0"/>
                        </a:rPr>
                        <a:t>validation has been </a:t>
                      </a:r>
                      <a:r>
                        <a:rPr lang="en-SG" sz="900" dirty="0">
                          <a:solidFill>
                            <a:schemeClr val="accent2">
                              <a:lumMod val="75000"/>
                            </a:schemeClr>
                          </a:solidFill>
                          <a:latin typeface="Arial" panose="020B0604020202020204" pitchFamily="34" charset="0"/>
                          <a:cs typeface="Arial" panose="020B0604020202020204" pitchFamily="34" charset="0"/>
                        </a:rPr>
                        <a:t>done which </a:t>
                      </a:r>
                      <a:r>
                        <a:rPr lang="en-SG" sz="900">
                          <a:solidFill>
                            <a:schemeClr val="accent2">
                              <a:lumMod val="75000"/>
                            </a:schemeClr>
                          </a:solidFill>
                          <a:latin typeface="Arial" panose="020B0604020202020204" pitchFamily="34" charset="0"/>
                          <a:cs typeface="Arial" panose="020B0604020202020204" pitchFamily="34" charset="0"/>
                        </a:rPr>
                        <a:t>does not do </a:t>
                      </a:r>
                      <a:r>
                        <a:rPr lang="en-SG" sz="900" dirty="0">
                          <a:solidFill>
                            <a:schemeClr val="accent2">
                              <a:lumMod val="75000"/>
                            </a:schemeClr>
                          </a:solidFill>
                          <a:latin typeface="Arial" panose="020B0604020202020204" pitchFamily="34" charset="0"/>
                          <a:cs typeface="Arial" panose="020B0604020202020204" pitchFamily="34" charset="0"/>
                        </a:rPr>
                        <a:t>real time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kern="1200" dirty="0">
                          <a:solidFill>
                            <a:schemeClr val="tx1"/>
                          </a:solidFill>
                          <a:latin typeface="Arial" panose="020B0604020202020204" pitchFamily="34" charset="0"/>
                          <a:ea typeface="+mn-ea"/>
                          <a:cs typeface="Arial" panose="020B0604020202020204" pitchFamily="34" charset="0"/>
                        </a:rPr>
                        <a:t>Data Storytelling</a:t>
                      </a:r>
                    </a:p>
                    <a:p>
                      <a:r>
                        <a:rPr lang="en-US" sz="900" kern="1200" dirty="0">
                          <a:solidFill>
                            <a:schemeClr val="tx1"/>
                          </a:solidFill>
                          <a:latin typeface="Arial" panose="020B0604020202020204" pitchFamily="34" charset="0"/>
                          <a:ea typeface="+mn-ea"/>
                          <a:cs typeface="Arial" panose="020B0604020202020204" pitchFamily="34" charset="0"/>
                        </a:rPr>
                        <a:t>What requirements does the target  group have for the presentation of  the results and how do I effectively  communicate this data?</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The target group would be the consumers and the Credit Card Company</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For consumer, the only info he/she is needed is “Should the current transaction be treated to be legitimate and be allowed to be processed?” This data can be presented in textual manner and response can be gathered in YES/NO.</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For Credit Card Company, they need </a:t>
                      </a:r>
                      <a:r>
                        <a:rPr lang="en-SG" sz="900" b="1" u="sng" dirty="0">
                          <a:solidFill>
                            <a:schemeClr val="accent2">
                              <a:lumMod val="75000"/>
                            </a:schemeClr>
                          </a:solidFill>
                          <a:latin typeface="Arial" panose="020B0604020202020204" pitchFamily="34" charset="0"/>
                          <a:cs typeface="Arial" panose="020B0604020202020204" pitchFamily="34" charset="0"/>
                        </a:rPr>
                        <a:t>1)</a:t>
                      </a:r>
                      <a:r>
                        <a:rPr lang="en-SG" sz="900" dirty="0">
                          <a:solidFill>
                            <a:schemeClr val="accent2">
                              <a:lumMod val="75000"/>
                            </a:schemeClr>
                          </a:solidFill>
                          <a:latin typeface="Arial" panose="020B0604020202020204" pitchFamily="34" charset="0"/>
                          <a:cs typeface="Arial" panose="020B0604020202020204" pitchFamily="34" charset="0"/>
                        </a:rPr>
                        <a:t> If the current data is classified as fraudulent? </a:t>
                      </a:r>
                      <a:r>
                        <a:rPr lang="en-SG" sz="900" b="1" u="sng" dirty="0">
                          <a:solidFill>
                            <a:schemeClr val="accent2">
                              <a:lumMod val="75000"/>
                            </a:schemeClr>
                          </a:solidFill>
                          <a:latin typeface="Arial" panose="020B0604020202020204" pitchFamily="34" charset="0"/>
                          <a:cs typeface="Arial" panose="020B0604020202020204" pitchFamily="34" charset="0"/>
                        </a:rPr>
                        <a:t>2)</a:t>
                      </a:r>
                      <a:r>
                        <a:rPr lang="en-SG" sz="900" dirty="0">
                          <a:solidFill>
                            <a:schemeClr val="accent2">
                              <a:lumMod val="75000"/>
                            </a:schemeClr>
                          </a:solidFill>
                          <a:latin typeface="Arial" panose="020B0604020202020204" pitchFamily="34" charset="0"/>
                          <a:cs typeface="Arial" panose="020B0604020202020204" pitchFamily="34" charset="0"/>
                        </a:rPr>
                        <a:t> </a:t>
                      </a:r>
                      <a:r>
                        <a:rPr lang="en-SG" sz="900" b="0" dirty="0">
                          <a:solidFill>
                            <a:schemeClr val="accent2">
                              <a:lumMod val="75000"/>
                            </a:schemeClr>
                          </a:solidFill>
                          <a:latin typeface="Arial" panose="020B0604020202020204" pitchFamily="34" charset="0"/>
                          <a:cs typeface="Arial" panose="020B0604020202020204" pitchFamily="34" charset="0"/>
                        </a:rPr>
                        <a:t>The Monthly report for such data in a visual manner. To effectively communicate it, different charts and graphs can be used to show the % and trend of such transactions.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Data Selection &amp; Cleansing</a:t>
                      </a:r>
                    </a:p>
                    <a:p>
                      <a:r>
                        <a:rPr lang="en-US" sz="900" dirty="0">
                          <a:latin typeface="Arial" panose="020B0604020202020204" pitchFamily="34" charset="0"/>
                          <a:cs typeface="Arial" panose="020B0604020202020204" pitchFamily="34" charset="0"/>
                        </a:rPr>
                        <a:t>Which of the available data is  relevant? Do the data have to  be cleaned up?</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The available dataset from Kaggle website is relevant. It need to be cleaned up little.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Data Collection</a:t>
                      </a:r>
                    </a:p>
                    <a:p>
                      <a:r>
                        <a:rPr lang="en-US" sz="9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No additional Data is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684741">
                <a:tc>
                  <a:txBody>
                    <a:bodyPr/>
                    <a:lstStyle/>
                    <a:p>
                      <a:r>
                        <a:rPr lang="en-US" sz="900" b="1" dirty="0">
                          <a:latin typeface="Arial" panose="020B0604020202020204" pitchFamily="34" charset="0"/>
                          <a:cs typeface="Arial" panose="020B0604020202020204" pitchFamily="34" charset="0"/>
                        </a:rPr>
                        <a:t>Data Landscape</a:t>
                      </a:r>
                    </a:p>
                    <a:p>
                      <a:r>
                        <a:rPr lang="en-US" sz="900" dirty="0">
                          <a:latin typeface="Arial" panose="020B0604020202020204" pitchFamily="34" charset="0"/>
                          <a:cs typeface="Arial" panose="020B0604020202020204" pitchFamily="34" charset="0"/>
                        </a:rPr>
                        <a:t>Which data is required for this and  which is already available? Which  additional data has to be collected?</a:t>
                      </a:r>
                    </a:p>
                    <a:p>
                      <a:endParaRPr lang="en-US" sz="900" dirty="0">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 Credit Card Transaction details are needed and it is already available on the Kaggle website.</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 No additional data need to be collected.</a:t>
                      </a:r>
                    </a:p>
                    <a:p>
                      <a:endParaRPr lang="en-SG" sz="9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a:txBody>
                    <a:bodyPr/>
                    <a:lstStyle/>
                    <a:p>
                      <a:r>
                        <a:rPr lang="en-US" sz="900" b="1" dirty="0">
                          <a:latin typeface="Arial" panose="020B0604020202020204" pitchFamily="34" charset="0"/>
                          <a:cs typeface="Arial" panose="020B0604020202020204" pitchFamily="34" charset="0"/>
                        </a:rPr>
                        <a:t>Software &amp; Libraries</a:t>
                      </a:r>
                    </a:p>
                    <a:p>
                      <a:r>
                        <a:rPr lang="en-US" sz="900" dirty="0">
                          <a:latin typeface="Arial" panose="020B0604020202020204" pitchFamily="34" charset="0"/>
                          <a:cs typeface="Arial" panose="020B0604020202020204" pitchFamily="34" charset="0"/>
                        </a:rPr>
                        <a:t>Which software should be used? Is  there already a standard solution?  Which libraries are used?</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Python, pandas, </a:t>
                      </a:r>
                      <a:r>
                        <a:rPr lang="en-SG" sz="900" dirty="0" err="1">
                          <a:solidFill>
                            <a:schemeClr val="accent2">
                              <a:lumMod val="75000"/>
                            </a:schemeClr>
                          </a:solidFill>
                          <a:latin typeface="Arial" panose="020B0604020202020204" pitchFamily="34" charset="0"/>
                          <a:cs typeface="Arial" panose="020B0604020202020204" pitchFamily="34" charset="0"/>
                        </a:rPr>
                        <a:t>sklearn</a:t>
                      </a:r>
                      <a:r>
                        <a:rPr lang="en-SG" sz="900" dirty="0">
                          <a:solidFill>
                            <a:schemeClr val="accent2">
                              <a:lumMod val="75000"/>
                            </a:schemeClr>
                          </a:solidFill>
                          <a:latin typeface="Arial" panose="020B0604020202020204" pitchFamily="34" charset="0"/>
                          <a:cs typeface="Arial" panose="020B0604020202020204" pitchFamily="34" charset="0"/>
                        </a:rPr>
                        <a:t>, matplotlib, seaborn, </a:t>
                      </a:r>
                      <a:r>
                        <a:rPr lang="en-SG" sz="900" dirty="0" err="1">
                          <a:solidFill>
                            <a:schemeClr val="accent2">
                              <a:lumMod val="75000"/>
                            </a:schemeClr>
                          </a:solidFill>
                          <a:latin typeface="Arial" panose="020B0604020202020204" pitchFamily="34" charset="0"/>
                          <a:cs typeface="Arial" panose="020B0604020202020204" pitchFamily="34" charset="0"/>
                        </a:rPr>
                        <a:t>dataprep</a:t>
                      </a:r>
                      <a:r>
                        <a:rPr lang="en-SG" sz="900" dirty="0">
                          <a:solidFill>
                            <a:schemeClr val="accent2">
                              <a:lumMod val="75000"/>
                            </a:schemeClr>
                          </a:solidFill>
                          <a:latin typeface="Arial" panose="020B0604020202020204" pitchFamily="34" charset="0"/>
                          <a:cs typeface="Arial" panose="020B0604020202020204" pitchFamily="34" charset="0"/>
                        </a:rPr>
                        <a:t>, imbalanced-</a:t>
                      </a:r>
                      <a:r>
                        <a:rPr lang="en-SG" sz="900" dirty="0" err="1">
                          <a:solidFill>
                            <a:schemeClr val="accent2">
                              <a:lumMod val="75000"/>
                            </a:schemeClr>
                          </a:solidFill>
                          <a:latin typeface="Arial" panose="020B0604020202020204" pitchFamily="34" charset="0"/>
                          <a:cs typeface="Arial" panose="020B0604020202020204" pitchFamily="34" charset="0"/>
                        </a:rPr>
                        <a:t>laern</a:t>
                      </a:r>
                      <a:endParaRPr lang="en-SG" sz="900" dirty="0">
                        <a:solidFill>
                          <a:schemeClr val="accent2">
                            <a:lumMod val="75000"/>
                          </a:schemeClr>
                        </a:solidFill>
                        <a:latin typeface="Arial" panose="020B0604020202020204" pitchFamily="34" charset="0"/>
                        <a:cs typeface="Arial" panose="020B0604020202020204" pitchFamily="34" charset="0"/>
                      </a:endParaRP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Solution is available on the Kaggle itself, but we plan not to get biased with that.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vMerge="1">
                  <a:txBody>
                    <a:bodyPr/>
                    <a:lstStyle/>
                    <a:p>
                      <a:endParaRPr lang="en-SG" sz="1000" dirty="0">
                        <a:latin typeface="Arial" panose="020B0604020202020204" pitchFamily="34" charset="0"/>
                        <a:cs typeface="Arial" panose="020B0604020202020204" pitchFamily="34" charset="0"/>
                      </a:endParaRPr>
                    </a:p>
                  </a:txBody>
                  <a:tcPr/>
                </a:tc>
                <a:tc vMerge="1">
                  <a:txBody>
                    <a:bodyPr/>
                    <a:lstStyle/>
                    <a:p>
                      <a:endParaRPr lang="en-SG" sz="1000" dirty="0">
                        <a:latin typeface="Arial" panose="020B0604020202020204" pitchFamily="34" charset="0"/>
                        <a:cs typeface="Arial" panose="020B0604020202020204" pitchFamily="34" charset="0"/>
                      </a:endParaRPr>
                    </a:p>
                  </a:txBody>
                  <a:tcPr/>
                </a:tc>
                <a:tc>
                  <a:txBody>
                    <a:bodyPr/>
                    <a:lstStyle/>
                    <a:p>
                      <a:r>
                        <a:rPr lang="en-US" sz="900" b="1" dirty="0">
                          <a:latin typeface="Arial" panose="020B0604020202020204" pitchFamily="34" charset="0"/>
                          <a:cs typeface="Arial" panose="020B0604020202020204" pitchFamily="34" charset="0"/>
                        </a:rPr>
                        <a:t>Data Integration</a:t>
                      </a:r>
                    </a:p>
                    <a:p>
                      <a:r>
                        <a:rPr lang="en-US" sz="900" dirty="0">
                          <a:latin typeface="Arial" panose="020B0604020202020204" pitchFamily="34" charset="0"/>
                          <a:cs typeface="Arial" panose="020B0604020202020204" pitchFamily="34" charset="0"/>
                        </a:rPr>
                        <a:t>In which system should the data  from different sources be migrated?</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Google Drive as </a:t>
                      </a:r>
                      <a:r>
                        <a:rPr lang="en-SG" sz="900" dirty="0" err="1">
                          <a:solidFill>
                            <a:schemeClr val="accent2">
                              <a:lumMod val="75000"/>
                            </a:schemeClr>
                          </a:solidFill>
                          <a:latin typeface="Arial" panose="020B0604020202020204" pitchFamily="34" charset="0"/>
                          <a:cs typeface="Arial" panose="020B0604020202020204" pitchFamily="34" charset="0"/>
                        </a:rPr>
                        <a:t>Colab</a:t>
                      </a:r>
                      <a:r>
                        <a:rPr lang="en-SG" sz="900" dirty="0">
                          <a:solidFill>
                            <a:schemeClr val="accent2">
                              <a:lumMod val="75000"/>
                            </a:schemeClr>
                          </a:solidFill>
                          <a:latin typeface="Arial" panose="020B0604020202020204" pitchFamily="34" charset="0"/>
                          <a:cs typeface="Arial" panose="020B0604020202020204" pitchFamily="34" charset="0"/>
                        </a:rPr>
                        <a:t> need to be used because of high memory 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Explorative Data Analysis</a:t>
                      </a:r>
                    </a:p>
                    <a:p>
                      <a:r>
                        <a:rPr lang="en-US" sz="9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There are no outliers. The EDA is present in the .</a:t>
                      </a:r>
                      <a:r>
                        <a:rPr lang="en-SG" sz="900" dirty="0" err="1">
                          <a:solidFill>
                            <a:schemeClr val="accent2">
                              <a:lumMod val="75000"/>
                            </a:schemeClr>
                          </a:solidFill>
                          <a:latin typeface="Arial" panose="020B0604020202020204" pitchFamily="34" charset="0"/>
                          <a:cs typeface="Arial" panose="020B0604020202020204" pitchFamily="34" charset="0"/>
                        </a:rPr>
                        <a:t>ipynb</a:t>
                      </a:r>
                      <a:r>
                        <a:rPr lang="en-SG" sz="900" dirty="0">
                          <a:solidFill>
                            <a:schemeClr val="accent2">
                              <a:lumMod val="75000"/>
                            </a:schemeClr>
                          </a:solidFill>
                          <a:latin typeface="Arial" panose="020B0604020202020204" pitchFamily="34" charset="0"/>
                          <a:cs typeface="Arial" panose="020B0604020202020204" pitchFamily="34" charset="0"/>
                        </a:rPr>
                        <a:t>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3446" y="6637242"/>
            <a:ext cx="6096000" cy="246221"/>
          </a:xfrm>
          <a:prstGeom prst="rect">
            <a:avLst/>
          </a:prstGeom>
          <a:noFill/>
        </p:spPr>
        <p:txBody>
          <a:bodyPr wrap="square">
            <a:spAutoFit/>
          </a:bodyPr>
          <a:lstStyle/>
          <a:p>
            <a:r>
              <a:rPr lang="en-SG" sz="1000" dirty="0"/>
              <a:t>Adopted from: </a:t>
            </a:r>
            <a:r>
              <a:rPr lang="en-SG" sz="1000" dirty="0">
                <a:hlinkClick r:id="rId2">
                  <a:extLst>
                    <a:ext uri="{A12FA001-AC4F-418D-AE19-62706E023703}">
                      <ahyp:hlinkClr xmlns:ahyp="http://schemas.microsoft.com/office/drawing/2018/hyperlinkcolor" val="tx"/>
                    </a:ext>
                  </a:extLst>
                </a:hlinkClick>
              </a:rPr>
              <a:t>https://github.com/tomalytics/datasciencecanvas</a:t>
            </a:r>
            <a:endParaRPr lang="en-SG" sz="1000" dirty="0"/>
          </a:p>
        </p:txBody>
      </p:sp>
    </p:spTree>
    <p:extLst>
      <p:ext uri="{BB962C8B-B14F-4D97-AF65-F5344CB8AC3E}">
        <p14:creationId xmlns:p14="http://schemas.microsoft.com/office/powerpoint/2010/main" val="363831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784637" y="814811"/>
            <a:ext cx="10508204" cy="5157255"/>
          </a:xfrm>
        </p:spPr>
        <p:txBody>
          <a:bodyPr>
            <a:normAutofit fontScale="70000" lnSpcReduction="20000"/>
          </a:bodyPr>
          <a:lstStyle/>
          <a:p>
            <a:r>
              <a:rPr lang="en-US" sz="2400" dirty="0">
                <a:solidFill>
                  <a:schemeClr val="tx1"/>
                </a:solidFill>
              </a:rPr>
              <a:t>Objectives of the project</a:t>
            </a:r>
          </a:p>
          <a:p>
            <a:pPr lvl="1"/>
            <a:r>
              <a:rPr lang="en-US" sz="2000" b="1" dirty="0">
                <a:solidFill>
                  <a:schemeClr val="tx1"/>
                </a:solidFill>
              </a:rPr>
              <a:t>Credit Card Fraud Detection </a:t>
            </a:r>
            <a:r>
              <a:rPr lang="en-US" sz="2000" dirty="0">
                <a:solidFill>
                  <a:schemeClr val="tx1"/>
                </a:solidFill>
              </a:rPr>
              <a:t>on the Kaggle Dataset.</a:t>
            </a:r>
          </a:p>
          <a:p>
            <a:r>
              <a:rPr lang="en-US" sz="2400" dirty="0">
                <a:solidFill>
                  <a:schemeClr val="tx1"/>
                </a:solidFill>
              </a:rPr>
              <a:t>Why is it important? </a:t>
            </a:r>
          </a:p>
          <a:p>
            <a:pPr lvl="1"/>
            <a:r>
              <a:rPr lang="en-US" sz="2000" dirty="0">
                <a:solidFill>
                  <a:schemeClr val="tx1"/>
                </a:solidFill>
              </a:rPr>
              <a:t>Because fraudulent transactions are big financial risk for the Consumers as well as Credit Card Companies itself. </a:t>
            </a:r>
          </a:p>
          <a:p>
            <a:pPr lvl="1"/>
            <a:r>
              <a:rPr lang="en-US" sz="2000" dirty="0">
                <a:solidFill>
                  <a:schemeClr val="tx1"/>
                </a:solidFill>
              </a:rPr>
              <a:t>It is in best interest for the consumer and company to identify such transaction in timely and accurate manners.</a:t>
            </a:r>
          </a:p>
          <a:p>
            <a:r>
              <a:rPr lang="en-US" dirty="0">
                <a:solidFill>
                  <a:schemeClr val="tx1"/>
                </a:solidFill>
              </a:rPr>
              <a:t>Data source: </a:t>
            </a:r>
            <a:r>
              <a:rPr lang="en-US" dirty="0">
                <a:solidFill>
                  <a:schemeClr val="tx1"/>
                </a:solidFill>
                <a:hlinkClick r:id="rId2"/>
              </a:rPr>
              <a:t>https://www.kaggle.com/datasets/priyamchoksi/credit-card-transactions-dataset</a:t>
            </a:r>
            <a:endParaRPr lang="en-US" dirty="0">
              <a:solidFill>
                <a:schemeClr val="tx1"/>
              </a:solidFill>
            </a:endParaRPr>
          </a:p>
          <a:p>
            <a:r>
              <a:rPr lang="en-US" dirty="0">
                <a:solidFill>
                  <a:schemeClr val="tx1"/>
                </a:solidFill>
              </a:rPr>
              <a:t>Description of the data (features, 337 MB, Tabular) </a:t>
            </a:r>
          </a:p>
          <a:p>
            <a:pPr lvl="1"/>
            <a:r>
              <a:rPr lang="en-US" dirty="0">
                <a:solidFill>
                  <a:schemeClr val="tx1"/>
                </a:solidFill>
              </a:rPr>
              <a:t>Features: </a:t>
            </a:r>
          </a:p>
          <a:p>
            <a:pPr lvl="2"/>
            <a:r>
              <a:rPr lang="en-US" dirty="0">
                <a:solidFill>
                  <a:schemeClr val="tx1"/>
                </a:solidFill>
              </a:rPr>
              <a:t>['Unnamed: 0', '</a:t>
            </a:r>
            <a:r>
              <a:rPr lang="en-US" dirty="0" err="1">
                <a:solidFill>
                  <a:schemeClr val="tx1"/>
                </a:solidFill>
              </a:rPr>
              <a:t>trans_date_trans_time</a:t>
            </a:r>
            <a:r>
              <a:rPr lang="en-US" dirty="0">
                <a:solidFill>
                  <a:schemeClr val="tx1"/>
                </a:solidFill>
              </a:rPr>
              <a:t>', '</a:t>
            </a:r>
            <a:r>
              <a:rPr lang="en-US" dirty="0" err="1">
                <a:solidFill>
                  <a:schemeClr val="tx1"/>
                </a:solidFill>
              </a:rPr>
              <a:t>cc_num</a:t>
            </a:r>
            <a:r>
              <a:rPr lang="en-US" dirty="0">
                <a:solidFill>
                  <a:schemeClr val="tx1"/>
                </a:solidFill>
              </a:rPr>
              <a:t>', 'merchant', 'category’, 'amt', 'first', 'last', 'gender', 'street', 'city', 'state', 'zip', '</a:t>
            </a:r>
            <a:r>
              <a:rPr lang="en-US" dirty="0" err="1">
                <a:solidFill>
                  <a:schemeClr val="tx1"/>
                </a:solidFill>
              </a:rPr>
              <a:t>lat</a:t>
            </a:r>
            <a:r>
              <a:rPr lang="en-US" dirty="0">
                <a:solidFill>
                  <a:schemeClr val="tx1"/>
                </a:solidFill>
              </a:rPr>
              <a:t>', 'long', '</a:t>
            </a:r>
            <a:r>
              <a:rPr lang="en-US" dirty="0" err="1">
                <a:solidFill>
                  <a:schemeClr val="tx1"/>
                </a:solidFill>
              </a:rPr>
              <a:t>city_pop</a:t>
            </a:r>
            <a:r>
              <a:rPr lang="en-US" dirty="0">
                <a:solidFill>
                  <a:schemeClr val="tx1"/>
                </a:solidFill>
              </a:rPr>
              <a:t>', 'job', 'dob', '</a:t>
            </a:r>
            <a:r>
              <a:rPr lang="en-US" dirty="0" err="1">
                <a:solidFill>
                  <a:schemeClr val="tx1"/>
                </a:solidFill>
              </a:rPr>
              <a:t>trans_num</a:t>
            </a:r>
            <a:r>
              <a:rPr lang="en-US" dirty="0">
                <a:solidFill>
                  <a:schemeClr val="tx1"/>
                </a:solidFill>
              </a:rPr>
              <a:t>', '</a:t>
            </a:r>
            <a:r>
              <a:rPr lang="en-US" dirty="0" err="1">
                <a:solidFill>
                  <a:schemeClr val="tx1"/>
                </a:solidFill>
              </a:rPr>
              <a:t>unix_time</a:t>
            </a:r>
            <a:r>
              <a:rPr lang="en-US" dirty="0">
                <a:solidFill>
                  <a:schemeClr val="tx1"/>
                </a:solidFill>
              </a:rPr>
              <a:t>', '</a:t>
            </a:r>
            <a:r>
              <a:rPr lang="en-US" dirty="0" err="1">
                <a:solidFill>
                  <a:schemeClr val="tx1"/>
                </a:solidFill>
              </a:rPr>
              <a:t>merch_lat</a:t>
            </a:r>
            <a:r>
              <a:rPr lang="en-US" dirty="0">
                <a:solidFill>
                  <a:schemeClr val="tx1"/>
                </a:solidFill>
              </a:rPr>
              <a:t>', '</a:t>
            </a:r>
            <a:r>
              <a:rPr lang="en-US" dirty="0" err="1">
                <a:solidFill>
                  <a:schemeClr val="tx1"/>
                </a:solidFill>
              </a:rPr>
              <a:t>merch_long</a:t>
            </a:r>
            <a:r>
              <a:rPr lang="en-US" dirty="0">
                <a:solidFill>
                  <a:schemeClr val="tx1"/>
                </a:solidFill>
              </a:rPr>
              <a:t>', '</a:t>
            </a:r>
            <a:r>
              <a:rPr lang="en-US" dirty="0" err="1">
                <a:solidFill>
                  <a:schemeClr val="tx1"/>
                </a:solidFill>
              </a:rPr>
              <a:t>is_fraud</a:t>
            </a:r>
            <a:r>
              <a:rPr lang="en-US" dirty="0">
                <a:solidFill>
                  <a:schemeClr val="tx1"/>
                </a:solidFill>
              </a:rPr>
              <a:t>', '</a:t>
            </a:r>
            <a:r>
              <a:rPr lang="en-US" dirty="0" err="1">
                <a:solidFill>
                  <a:schemeClr val="tx1"/>
                </a:solidFill>
              </a:rPr>
              <a:t>merch_zipcode</a:t>
            </a:r>
            <a:r>
              <a:rPr lang="en-US" dirty="0">
                <a:solidFill>
                  <a:schemeClr val="tx1"/>
                </a:solidFill>
              </a:rPr>
              <a:t>’]</a:t>
            </a:r>
          </a:p>
          <a:p>
            <a:r>
              <a:rPr lang="en-US" dirty="0">
                <a:solidFill>
                  <a:schemeClr val="tx1"/>
                </a:solidFill>
              </a:rPr>
              <a:t>The following python libraries are used for the project</a:t>
            </a:r>
          </a:p>
          <a:p>
            <a:pPr lvl="1"/>
            <a:r>
              <a:rPr lang="en-US" dirty="0">
                <a:solidFill>
                  <a:schemeClr val="tx1"/>
                </a:solidFill>
              </a:rPr>
              <a:t>pandas</a:t>
            </a:r>
          </a:p>
          <a:p>
            <a:pPr lvl="1"/>
            <a:r>
              <a:rPr lang="en-US" dirty="0">
                <a:solidFill>
                  <a:schemeClr val="tx1"/>
                </a:solidFill>
              </a:rPr>
              <a:t>seaborn</a:t>
            </a:r>
          </a:p>
          <a:p>
            <a:pPr lvl="1"/>
            <a:r>
              <a:rPr lang="en-US" dirty="0" err="1">
                <a:solidFill>
                  <a:schemeClr val="tx1"/>
                </a:solidFill>
              </a:rPr>
              <a:t>Dataprep</a:t>
            </a:r>
            <a:endParaRPr lang="en-US" dirty="0">
              <a:solidFill>
                <a:schemeClr val="tx1"/>
              </a:solidFill>
            </a:endParaRPr>
          </a:p>
          <a:p>
            <a:pPr lvl="1"/>
            <a:r>
              <a:rPr lang="en-US" dirty="0">
                <a:solidFill>
                  <a:schemeClr val="tx1"/>
                </a:solidFill>
              </a:rPr>
              <a:t>imbalanced-learn</a:t>
            </a:r>
          </a:p>
          <a:p>
            <a:pPr lvl="1"/>
            <a:r>
              <a:rPr lang="en-US" dirty="0">
                <a:solidFill>
                  <a:schemeClr val="tx1"/>
                </a:solidFill>
              </a:rPr>
              <a:t>matplotlib</a:t>
            </a:r>
          </a:p>
          <a:p>
            <a:pPr lvl="1"/>
            <a:r>
              <a:rPr lang="en-US" dirty="0" err="1">
                <a:solidFill>
                  <a:schemeClr val="tx1"/>
                </a:solidFill>
              </a:rPr>
              <a:t>sklearn</a:t>
            </a:r>
            <a:r>
              <a:rPr lang="en-US" dirty="0">
                <a:solidFill>
                  <a:schemeClr val="tx1"/>
                </a:solidFill>
              </a:rPr>
              <a:t> </a:t>
            </a:r>
          </a:p>
          <a:p>
            <a:pPr lvl="1"/>
            <a:endParaRPr lang="en-US" sz="2000" dirty="0">
              <a:solidFill>
                <a:schemeClr val="tx1"/>
              </a:solidFill>
            </a:endParaRPr>
          </a:p>
          <a:p>
            <a:r>
              <a:rPr lang="en-US" sz="2200" dirty="0">
                <a:solidFill>
                  <a:schemeClr val="tx1"/>
                </a:solidFill>
              </a:rPr>
              <a:t>The project was originally developed and executed on </a:t>
            </a:r>
            <a:r>
              <a:rPr lang="en-US" sz="2200" b="1" dirty="0">
                <a:solidFill>
                  <a:schemeClr val="tx1"/>
                </a:solidFill>
              </a:rPr>
              <a:t>Google </a:t>
            </a:r>
            <a:r>
              <a:rPr lang="en-US" sz="2200" b="1" dirty="0" err="1">
                <a:solidFill>
                  <a:schemeClr val="tx1"/>
                </a:solidFill>
              </a:rPr>
              <a:t>Colab</a:t>
            </a:r>
            <a:r>
              <a:rPr lang="en-US" sz="2200" dirty="0">
                <a:solidFill>
                  <a:schemeClr val="tx1"/>
                </a:solidFill>
              </a:rPr>
              <a:t> owing to higher memory requirement and later the </a:t>
            </a:r>
            <a:r>
              <a:rPr lang="en-US" sz="2200" dirty="0" err="1">
                <a:solidFill>
                  <a:schemeClr val="tx1"/>
                </a:solidFill>
              </a:rPr>
              <a:t>necessary</a:t>
            </a:r>
            <a:r>
              <a:rPr lang="en-US" sz="2200" b="1" dirty="0" err="1">
                <a:solidFill>
                  <a:schemeClr val="tx1"/>
                </a:solidFill>
              </a:rPr>
              <a:t>.ipynb</a:t>
            </a:r>
            <a:r>
              <a:rPr lang="en-US" sz="2200" dirty="0">
                <a:solidFill>
                  <a:schemeClr val="tx1"/>
                </a:solidFill>
              </a:rPr>
              <a:t> files were uploaded the </a:t>
            </a:r>
            <a:r>
              <a:rPr lang="en-US" sz="2200" dirty="0" err="1">
                <a:solidFill>
                  <a:schemeClr val="tx1"/>
                </a:solidFill>
              </a:rPr>
              <a:t>github</a:t>
            </a:r>
            <a:r>
              <a:rPr lang="en-US" sz="2200" dirty="0">
                <a:solidFill>
                  <a:schemeClr val="tx1"/>
                </a:solidFill>
              </a:rPr>
              <a:t> link </a:t>
            </a:r>
            <a:r>
              <a:rPr lang="en-US" sz="2200" dirty="0">
                <a:hlinkClick r:id="rId3"/>
              </a:rPr>
              <a:t>adityaprasa1/</a:t>
            </a:r>
            <a:r>
              <a:rPr lang="en-US" sz="2200" dirty="0" err="1">
                <a:hlinkClick r:id="rId3"/>
              </a:rPr>
              <a:t>credit_card_fraud_detection</a:t>
            </a:r>
            <a:r>
              <a:rPr lang="en-US" sz="2200" dirty="0"/>
              <a:t> for the repository management.</a:t>
            </a:r>
            <a:endParaRPr lang="en-US" sz="2200" dirty="0">
              <a:solidFill>
                <a:schemeClr val="tx1"/>
              </a:solidFill>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3</a:t>
            </a:fld>
            <a:endParaRPr lang="en-SG"/>
          </a:p>
        </p:txBody>
      </p:sp>
      <p:sp>
        <p:nvSpPr>
          <p:cNvPr id="3" name="Title 2">
            <a:extLst>
              <a:ext uri="{FF2B5EF4-FFF2-40B4-BE49-F238E27FC236}">
                <a16:creationId xmlns:a16="http://schemas.microsoft.com/office/drawing/2014/main" id="{2DC370AB-188D-6FAF-2735-DE22E1C87E68}"/>
              </a:ext>
            </a:extLst>
          </p:cNvPr>
          <p:cNvSpPr>
            <a:spLocks noGrp="1"/>
          </p:cNvSpPr>
          <p:nvPr>
            <p:ph type="title" idx="4294967295"/>
          </p:nvPr>
        </p:nvSpPr>
        <p:spPr/>
        <p:txBody>
          <a:bodyPr/>
          <a:lstStyle/>
          <a:p>
            <a:r>
              <a:rPr lang="en-IN" sz="2800" b="1" dirty="0">
                <a:solidFill>
                  <a:schemeClr val="bg1"/>
                </a:solidFill>
              </a:rPr>
              <a:t>Problem Definition</a:t>
            </a:r>
            <a:endParaRPr lang="en-IN" b="1" dirty="0">
              <a:solidFill>
                <a:schemeClr val="bg1"/>
              </a:solidFill>
            </a:endParaRPr>
          </a:p>
        </p:txBody>
      </p:sp>
    </p:spTree>
    <p:extLst>
      <p:ext uri="{BB962C8B-B14F-4D97-AF65-F5344CB8AC3E}">
        <p14:creationId xmlns:p14="http://schemas.microsoft.com/office/powerpoint/2010/main" val="290933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C5CF6-1342-A670-431B-5937F056AA0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8C1D7B5-3FB4-CF4D-F7E7-2D8FAD515A11}"/>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Exploration</a:t>
            </a:r>
            <a:endParaRPr lang="en-SG" sz="2800" dirty="0">
              <a:solidFill>
                <a:schemeClr val="bg1"/>
              </a:solidFill>
            </a:endParaRPr>
          </a:p>
        </p:txBody>
      </p:sp>
      <p:sp>
        <p:nvSpPr>
          <p:cNvPr id="9" name="Content Placeholder 8">
            <a:extLst>
              <a:ext uri="{FF2B5EF4-FFF2-40B4-BE49-F238E27FC236}">
                <a16:creationId xmlns:a16="http://schemas.microsoft.com/office/drawing/2014/main" id="{43709873-0F04-DB58-0F94-74DAC5D028DF}"/>
              </a:ext>
            </a:extLst>
          </p:cNvPr>
          <p:cNvSpPr>
            <a:spLocks noGrp="1"/>
          </p:cNvSpPr>
          <p:nvPr>
            <p:ph idx="1"/>
          </p:nvPr>
        </p:nvSpPr>
        <p:spPr>
          <a:xfrm>
            <a:off x="606583" y="823864"/>
            <a:ext cx="6953062" cy="4218915"/>
          </a:xfrm>
        </p:spPr>
        <p:txBody>
          <a:bodyPr>
            <a:normAutofit fontScale="77500" lnSpcReduction="20000"/>
          </a:bodyPr>
          <a:lstStyle/>
          <a:p>
            <a:r>
              <a:rPr lang="en-US" dirty="0">
                <a:solidFill>
                  <a:schemeClr val="tx1"/>
                </a:solidFill>
              </a:rPr>
              <a:t>For the EDA, it was done in 4 parts:</a:t>
            </a:r>
          </a:p>
          <a:p>
            <a:pPr lvl="1"/>
            <a:r>
              <a:rPr lang="en-US" dirty="0">
                <a:solidFill>
                  <a:schemeClr val="tx1"/>
                </a:solidFill>
              </a:rPr>
              <a:t>General Analysis</a:t>
            </a:r>
          </a:p>
          <a:p>
            <a:pPr lvl="1"/>
            <a:r>
              <a:rPr lang="en-US" dirty="0">
                <a:solidFill>
                  <a:schemeClr val="tx1"/>
                </a:solidFill>
              </a:rPr>
              <a:t>Uni-variate Analysis</a:t>
            </a:r>
          </a:p>
          <a:p>
            <a:pPr lvl="1"/>
            <a:r>
              <a:rPr lang="en-US" dirty="0">
                <a:solidFill>
                  <a:schemeClr val="tx1"/>
                </a:solidFill>
              </a:rPr>
              <a:t>Bi-Variate Analysis</a:t>
            </a:r>
          </a:p>
          <a:p>
            <a:pPr lvl="1"/>
            <a:r>
              <a:rPr lang="en-US" dirty="0">
                <a:solidFill>
                  <a:schemeClr val="tx1"/>
                </a:solidFill>
              </a:rPr>
              <a:t>Multi-variate Analysis</a:t>
            </a:r>
          </a:p>
          <a:p>
            <a:endParaRPr lang="en-US" dirty="0">
              <a:solidFill>
                <a:schemeClr val="tx1"/>
              </a:solidFill>
            </a:endParaRPr>
          </a:p>
          <a:p>
            <a:r>
              <a:rPr lang="en-US" dirty="0">
                <a:solidFill>
                  <a:schemeClr val="tx1"/>
                </a:solidFill>
              </a:rPr>
              <a:t>General Analysis</a:t>
            </a:r>
          </a:p>
          <a:p>
            <a:pPr lvl="2"/>
            <a:r>
              <a:rPr lang="en-US" dirty="0">
                <a:solidFill>
                  <a:schemeClr val="tx1"/>
                </a:solidFill>
              </a:rPr>
              <a:t>How many features are there in the dataset - </a:t>
            </a:r>
            <a:r>
              <a:rPr lang="en-US" dirty="0">
                <a:solidFill>
                  <a:srgbClr val="0070C0"/>
                </a:solidFill>
              </a:rPr>
              <a:t>24</a:t>
            </a:r>
          </a:p>
          <a:p>
            <a:pPr lvl="2"/>
            <a:r>
              <a:rPr lang="en-US" dirty="0">
                <a:solidFill>
                  <a:schemeClr val="tx1"/>
                </a:solidFill>
              </a:rPr>
              <a:t>What are the types of each feature -&gt;</a:t>
            </a:r>
            <a:r>
              <a:rPr lang="en-US" dirty="0">
                <a:solidFill>
                  <a:srgbClr val="0070C0"/>
                </a:solidFill>
              </a:rPr>
              <a:t> See table right</a:t>
            </a:r>
          </a:p>
          <a:p>
            <a:pPr lvl="2"/>
            <a:r>
              <a:rPr lang="en-US" dirty="0">
                <a:solidFill>
                  <a:schemeClr val="tx1"/>
                </a:solidFill>
              </a:rPr>
              <a:t>Statistical description of the data in the </a:t>
            </a:r>
            <a:r>
              <a:rPr lang="en-US" dirty="0" err="1">
                <a:solidFill>
                  <a:schemeClr val="tx1"/>
                </a:solidFill>
              </a:rPr>
              <a:t>dataframe</a:t>
            </a:r>
            <a:endParaRPr lang="en-US" dirty="0">
              <a:solidFill>
                <a:schemeClr val="tx1"/>
              </a:solidFill>
            </a:endParaRPr>
          </a:p>
          <a:p>
            <a:pPr lvl="2"/>
            <a:r>
              <a:rPr lang="en-US" dirty="0">
                <a:solidFill>
                  <a:schemeClr val="tx1"/>
                </a:solidFill>
              </a:rPr>
              <a:t>How many entries are there -</a:t>
            </a:r>
            <a:r>
              <a:rPr lang="en-US" dirty="0">
                <a:solidFill>
                  <a:srgbClr val="0070C0"/>
                </a:solidFill>
              </a:rPr>
              <a:t>1296675</a:t>
            </a:r>
            <a:r>
              <a:rPr lang="en-US" dirty="0">
                <a:solidFill>
                  <a:schemeClr val="tx1"/>
                </a:solidFill>
              </a:rPr>
              <a:t> </a:t>
            </a:r>
          </a:p>
          <a:p>
            <a:pPr lvl="2"/>
            <a:r>
              <a:rPr lang="en-US" dirty="0">
                <a:solidFill>
                  <a:schemeClr val="tx1"/>
                </a:solidFill>
              </a:rPr>
              <a:t>How many null values are there and in which features – </a:t>
            </a:r>
            <a:r>
              <a:rPr lang="en-US" dirty="0">
                <a:solidFill>
                  <a:srgbClr val="0070C0"/>
                </a:solidFill>
              </a:rPr>
              <a:t>195973 in </a:t>
            </a:r>
            <a:r>
              <a:rPr lang="en-US" dirty="0" err="1">
                <a:solidFill>
                  <a:srgbClr val="0070C0"/>
                </a:solidFill>
              </a:rPr>
              <a:t>merch_zipcode</a:t>
            </a:r>
            <a:endParaRPr lang="en-US" dirty="0">
              <a:solidFill>
                <a:srgbClr val="0070C0"/>
              </a:solidFill>
            </a:endParaRPr>
          </a:p>
          <a:p>
            <a:pPr lvl="2"/>
            <a:r>
              <a:rPr lang="en-US" dirty="0">
                <a:solidFill>
                  <a:schemeClr val="tx1"/>
                </a:solidFill>
              </a:rPr>
              <a:t>If there are duplicated values in a feature or not - </a:t>
            </a:r>
            <a:r>
              <a:rPr lang="en-US" dirty="0">
                <a:solidFill>
                  <a:srgbClr val="0070C0"/>
                </a:solidFill>
              </a:rPr>
              <a:t>No</a:t>
            </a:r>
            <a:br>
              <a:rPr lang="en-US" dirty="0">
                <a:solidFill>
                  <a:schemeClr val="tx1"/>
                </a:solidFill>
              </a:rPr>
            </a:br>
            <a:endParaRPr lang="en-US" dirty="0">
              <a:solidFill>
                <a:schemeClr val="tx1"/>
              </a:solidFill>
            </a:endParaRPr>
          </a:p>
          <a:p>
            <a:r>
              <a:rPr lang="en-US" dirty="0">
                <a:solidFill>
                  <a:schemeClr val="tx1"/>
                </a:solidFill>
              </a:rPr>
              <a:t>Univariate Analysis</a:t>
            </a:r>
          </a:p>
          <a:p>
            <a:pPr lvl="2"/>
            <a:r>
              <a:rPr lang="en-US" dirty="0">
                <a:solidFill>
                  <a:schemeClr val="tx1"/>
                </a:solidFill>
              </a:rPr>
              <a:t>How many total fraudulent transactions are in the </a:t>
            </a:r>
            <a:r>
              <a:rPr lang="en-US" dirty="0" err="1">
                <a:solidFill>
                  <a:schemeClr val="tx1"/>
                </a:solidFill>
              </a:rPr>
              <a:t>dataframe</a:t>
            </a:r>
            <a:r>
              <a:rPr lang="en-US" dirty="0">
                <a:solidFill>
                  <a:schemeClr val="tx1"/>
                </a:solidFill>
              </a:rPr>
              <a:t> – </a:t>
            </a:r>
            <a:r>
              <a:rPr lang="en-US" dirty="0">
                <a:solidFill>
                  <a:srgbClr val="0070C0"/>
                </a:solidFill>
              </a:rPr>
              <a:t>7506 count</a:t>
            </a:r>
          </a:p>
          <a:p>
            <a:pPr lvl="2"/>
            <a:r>
              <a:rPr lang="en-US" dirty="0">
                <a:solidFill>
                  <a:schemeClr val="tx1"/>
                </a:solidFill>
              </a:rPr>
              <a:t>Also, what % of data of this of the entire </a:t>
            </a:r>
            <a:r>
              <a:rPr lang="en-US" dirty="0" err="1">
                <a:solidFill>
                  <a:schemeClr val="tx1"/>
                </a:solidFill>
              </a:rPr>
              <a:t>dataframe</a:t>
            </a:r>
            <a:r>
              <a:rPr lang="en-US" dirty="0">
                <a:solidFill>
                  <a:schemeClr val="tx1"/>
                </a:solidFill>
              </a:rPr>
              <a:t> is fraudulent transactions – </a:t>
            </a:r>
            <a:r>
              <a:rPr lang="en-US" dirty="0">
                <a:solidFill>
                  <a:srgbClr val="0070C0"/>
                </a:solidFill>
              </a:rPr>
              <a:t>0.578%</a:t>
            </a:r>
          </a:p>
          <a:p>
            <a:pPr lvl="2"/>
            <a:r>
              <a:rPr lang="en-US" dirty="0">
                <a:solidFill>
                  <a:schemeClr val="tx1"/>
                </a:solidFill>
              </a:rPr>
              <a:t>Is the class imbalanced - </a:t>
            </a:r>
            <a:r>
              <a:rPr lang="en-US" dirty="0">
                <a:solidFill>
                  <a:srgbClr val="0070C0"/>
                </a:solidFill>
              </a:rPr>
              <a:t>Yes</a:t>
            </a:r>
          </a:p>
          <a:p>
            <a:pPr lvl="2"/>
            <a:endParaRPr lang="en-US" dirty="0">
              <a:solidFill>
                <a:schemeClr val="tx1"/>
              </a:solidFill>
            </a:endParaRPr>
          </a:p>
        </p:txBody>
      </p:sp>
      <p:sp>
        <p:nvSpPr>
          <p:cNvPr id="6" name="Footer Placeholder 5">
            <a:extLst>
              <a:ext uri="{FF2B5EF4-FFF2-40B4-BE49-F238E27FC236}">
                <a16:creationId xmlns:a16="http://schemas.microsoft.com/office/drawing/2014/main" id="{AB0C941D-2B10-470D-2420-2FB68C49D4E8}"/>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6B55A6CC-E25C-2480-8EBA-DEFA132EF54C}"/>
              </a:ext>
            </a:extLst>
          </p:cNvPr>
          <p:cNvSpPr>
            <a:spLocks noGrp="1"/>
          </p:cNvSpPr>
          <p:nvPr>
            <p:ph type="sldNum" sz="quarter" idx="12"/>
          </p:nvPr>
        </p:nvSpPr>
        <p:spPr/>
        <p:txBody>
          <a:bodyPr/>
          <a:lstStyle/>
          <a:p>
            <a:fld id="{BF1758FF-0BF1-4103-A89A-38EC40E85429}" type="slidenum">
              <a:rPr lang="en-SG" smtClean="0"/>
              <a:t>4</a:t>
            </a:fld>
            <a:endParaRPr lang="en-SG"/>
          </a:p>
        </p:txBody>
      </p:sp>
      <p:pic>
        <p:nvPicPr>
          <p:cNvPr id="3" name="Picture 2">
            <a:extLst>
              <a:ext uri="{FF2B5EF4-FFF2-40B4-BE49-F238E27FC236}">
                <a16:creationId xmlns:a16="http://schemas.microsoft.com/office/drawing/2014/main" id="{1CA62973-3D4B-0427-46C2-FE36E4197DCB}"/>
              </a:ext>
            </a:extLst>
          </p:cNvPr>
          <p:cNvPicPr>
            <a:picLocks noChangeAspect="1"/>
          </p:cNvPicPr>
          <p:nvPr/>
        </p:nvPicPr>
        <p:blipFill>
          <a:blip r:embed="rId2"/>
          <a:stretch>
            <a:fillRect/>
          </a:stretch>
        </p:blipFill>
        <p:spPr>
          <a:xfrm>
            <a:off x="7509127" y="818432"/>
            <a:ext cx="3431205" cy="3092666"/>
          </a:xfrm>
          <a:prstGeom prst="rect">
            <a:avLst/>
          </a:prstGeom>
          <a:ln w="6350">
            <a:solidFill>
              <a:schemeClr val="tx1"/>
            </a:solidFill>
          </a:ln>
        </p:spPr>
      </p:pic>
      <p:sp>
        <p:nvSpPr>
          <p:cNvPr id="2" name="Title 2">
            <a:extLst>
              <a:ext uri="{FF2B5EF4-FFF2-40B4-BE49-F238E27FC236}">
                <a16:creationId xmlns:a16="http://schemas.microsoft.com/office/drawing/2014/main" id="{C6F4C643-FDF7-CF2D-3873-AB7F3ED0C85A}"/>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General &amp; Uni-variate Analysis</a:t>
            </a:r>
            <a:endParaRPr lang="en-IN" b="1" dirty="0">
              <a:solidFill>
                <a:schemeClr val="bg1"/>
              </a:solidFill>
            </a:endParaRPr>
          </a:p>
        </p:txBody>
      </p:sp>
      <p:grpSp>
        <p:nvGrpSpPr>
          <p:cNvPr id="5" name="Group 4">
            <a:extLst>
              <a:ext uri="{FF2B5EF4-FFF2-40B4-BE49-F238E27FC236}">
                <a16:creationId xmlns:a16="http://schemas.microsoft.com/office/drawing/2014/main" id="{83FD2726-F20C-060E-7950-7EB4A7C2925F}"/>
              </a:ext>
            </a:extLst>
          </p:cNvPr>
          <p:cNvGrpSpPr/>
          <p:nvPr/>
        </p:nvGrpSpPr>
        <p:grpSpPr>
          <a:xfrm>
            <a:off x="7509126" y="4061381"/>
            <a:ext cx="3431205" cy="2724885"/>
            <a:chOff x="7509126" y="4061381"/>
            <a:chExt cx="3431205" cy="2724885"/>
          </a:xfrm>
        </p:grpSpPr>
        <p:pic>
          <p:nvPicPr>
            <p:cNvPr id="11" name="Picture 10">
              <a:extLst>
                <a:ext uri="{FF2B5EF4-FFF2-40B4-BE49-F238E27FC236}">
                  <a16:creationId xmlns:a16="http://schemas.microsoft.com/office/drawing/2014/main" id="{7B6D2AF9-073A-FF42-CA92-F77CFF71C2E4}"/>
                </a:ext>
              </a:extLst>
            </p:cNvPr>
            <p:cNvPicPr>
              <a:picLocks noChangeAspect="1"/>
            </p:cNvPicPr>
            <p:nvPr/>
          </p:nvPicPr>
          <p:blipFill>
            <a:blip r:embed="rId3"/>
            <a:stretch>
              <a:fillRect/>
            </a:stretch>
          </p:blipFill>
          <p:spPr>
            <a:xfrm>
              <a:off x="7509126" y="4061381"/>
              <a:ext cx="3431205" cy="2502797"/>
            </a:xfrm>
            <a:prstGeom prst="rect">
              <a:avLst/>
            </a:prstGeom>
            <a:ln w="6350">
              <a:solidFill>
                <a:schemeClr val="tx1"/>
              </a:solidFill>
            </a:ln>
          </p:spPr>
        </p:pic>
        <p:sp>
          <p:nvSpPr>
            <p:cNvPr id="4" name="TextBox 3">
              <a:extLst>
                <a:ext uri="{FF2B5EF4-FFF2-40B4-BE49-F238E27FC236}">
                  <a16:creationId xmlns:a16="http://schemas.microsoft.com/office/drawing/2014/main" id="{5DE2F973-2AED-50A2-72C4-C4118A88E5F8}"/>
                </a:ext>
              </a:extLst>
            </p:cNvPr>
            <p:cNvSpPr txBox="1"/>
            <p:nvPr/>
          </p:nvSpPr>
          <p:spPr>
            <a:xfrm>
              <a:off x="7509126" y="6524656"/>
              <a:ext cx="3431205" cy="261610"/>
            </a:xfrm>
            <a:prstGeom prst="rect">
              <a:avLst/>
            </a:prstGeom>
            <a:noFill/>
          </p:spPr>
          <p:txBody>
            <a:bodyPr wrap="square" rtlCol="0">
              <a:spAutoFit/>
            </a:bodyPr>
            <a:lstStyle/>
            <a:p>
              <a:pPr algn="ctr"/>
              <a:r>
                <a:rPr lang="en-IN" sz="1050" dirty="0"/>
                <a:t>Count of Fraud Transaction</a:t>
              </a:r>
            </a:p>
          </p:txBody>
        </p:sp>
      </p:grpSp>
    </p:spTree>
    <p:extLst>
      <p:ext uri="{BB962C8B-B14F-4D97-AF65-F5344CB8AC3E}">
        <p14:creationId xmlns:p14="http://schemas.microsoft.com/office/powerpoint/2010/main" val="95371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5EEB2-8F53-DC93-A0B0-871321B1C6DE}"/>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5C6E867-3612-20DF-8244-73D25656518F}"/>
              </a:ext>
            </a:extLst>
          </p:cNvPr>
          <p:cNvSpPr>
            <a:spLocks noGrp="1"/>
          </p:cNvSpPr>
          <p:nvPr>
            <p:ph idx="1"/>
          </p:nvPr>
        </p:nvSpPr>
        <p:spPr>
          <a:xfrm>
            <a:off x="606582" y="731523"/>
            <a:ext cx="10846052" cy="1385792"/>
          </a:xfrm>
        </p:spPr>
        <p:txBody>
          <a:bodyPr>
            <a:normAutofit/>
          </a:bodyPr>
          <a:lstStyle/>
          <a:p>
            <a:pPr lvl="1"/>
            <a:r>
              <a:rPr lang="en-US" sz="1600" dirty="0">
                <a:solidFill>
                  <a:schemeClr val="tx1"/>
                </a:solidFill>
              </a:rPr>
              <a:t>Daily fraudulent transaction analysis -- to see if the there is any particular timeframe which affects such transactions -</a:t>
            </a:r>
            <a:r>
              <a:rPr lang="en-US" sz="1600" dirty="0">
                <a:solidFill>
                  <a:srgbClr val="0070C0"/>
                </a:solidFill>
              </a:rPr>
              <a:t> There is no relation observed between day and fraud transactions.</a:t>
            </a:r>
          </a:p>
          <a:p>
            <a:pPr lvl="1"/>
            <a:r>
              <a:rPr lang="en-US" sz="1600" dirty="0">
                <a:solidFill>
                  <a:schemeClr val="tx1"/>
                </a:solidFill>
              </a:rPr>
              <a:t>Monthly fraudulent transaction analysis – </a:t>
            </a:r>
            <a:r>
              <a:rPr lang="en-US" sz="1600" dirty="0">
                <a:solidFill>
                  <a:srgbClr val="0070C0"/>
                </a:solidFill>
              </a:rPr>
              <a:t>We have 18 months transaction data and there is no relation observed for fraud transaction happening each month</a:t>
            </a:r>
            <a:endParaRPr lang="en-US" sz="1600" dirty="0">
              <a:solidFill>
                <a:schemeClr val="tx1"/>
              </a:solidFill>
            </a:endParaRPr>
          </a:p>
        </p:txBody>
      </p:sp>
      <p:sp>
        <p:nvSpPr>
          <p:cNvPr id="6" name="Footer Placeholder 5">
            <a:extLst>
              <a:ext uri="{FF2B5EF4-FFF2-40B4-BE49-F238E27FC236}">
                <a16:creationId xmlns:a16="http://schemas.microsoft.com/office/drawing/2014/main" id="{12E996F3-EA5C-AF40-08BA-CA4A7F0BADBE}"/>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C92D0CD-8EE4-0248-74AC-635F70AD8C31}"/>
              </a:ext>
            </a:extLst>
          </p:cNvPr>
          <p:cNvSpPr>
            <a:spLocks noGrp="1"/>
          </p:cNvSpPr>
          <p:nvPr>
            <p:ph type="sldNum" sz="quarter" idx="12"/>
          </p:nvPr>
        </p:nvSpPr>
        <p:spPr/>
        <p:txBody>
          <a:bodyPr/>
          <a:lstStyle/>
          <a:p>
            <a:fld id="{BF1758FF-0BF1-4103-A89A-38EC40E85429}" type="slidenum">
              <a:rPr lang="en-SG" smtClean="0"/>
              <a:t>5</a:t>
            </a:fld>
            <a:endParaRPr lang="en-SG"/>
          </a:p>
        </p:txBody>
      </p:sp>
      <p:pic>
        <p:nvPicPr>
          <p:cNvPr id="11" name="Picture 10">
            <a:extLst>
              <a:ext uri="{FF2B5EF4-FFF2-40B4-BE49-F238E27FC236}">
                <a16:creationId xmlns:a16="http://schemas.microsoft.com/office/drawing/2014/main" id="{8ACC6070-814D-0CF9-9601-21C02F47D0B9}"/>
              </a:ext>
            </a:extLst>
          </p:cNvPr>
          <p:cNvPicPr>
            <a:picLocks noChangeAspect="1"/>
          </p:cNvPicPr>
          <p:nvPr/>
        </p:nvPicPr>
        <p:blipFill>
          <a:blip r:embed="rId2"/>
          <a:stretch>
            <a:fillRect/>
          </a:stretch>
        </p:blipFill>
        <p:spPr>
          <a:xfrm>
            <a:off x="6977206" y="1972461"/>
            <a:ext cx="4919047" cy="4009162"/>
          </a:xfrm>
          <a:prstGeom prst="rect">
            <a:avLst/>
          </a:prstGeom>
        </p:spPr>
      </p:pic>
      <p:pic>
        <p:nvPicPr>
          <p:cNvPr id="13" name="Picture 12">
            <a:extLst>
              <a:ext uri="{FF2B5EF4-FFF2-40B4-BE49-F238E27FC236}">
                <a16:creationId xmlns:a16="http://schemas.microsoft.com/office/drawing/2014/main" id="{A2B27220-E5B0-EA08-B495-FD382623D3FA}"/>
              </a:ext>
            </a:extLst>
          </p:cNvPr>
          <p:cNvPicPr>
            <a:picLocks noChangeAspect="1"/>
          </p:cNvPicPr>
          <p:nvPr/>
        </p:nvPicPr>
        <p:blipFill>
          <a:blip r:embed="rId3"/>
          <a:stretch>
            <a:fillRect/>
          </a:stretch>
        </p:blipFill>
        <p:spPr>
          <a:xfrm>
            <a:off x="784636" y="1855963"/>
            <a:ext cx="6014516" cy="4125660"/>
          </a:xfrm>
          <a:prstGeom prst="rect">
            <a:avLst/>
          </a:prstGeom>
        </p:spPr>
      </p:pic>
      <p:sp>
        <p:nvSpPr>
          <p:cNvPr id="2" name="Title 2">
            <a:extLst>
              <a:ext uri="{FF2B5EF4-FFF2-40B4-BE49-F238E27FC236}">
                <a16:creationId xmlns:a16="http://schemas.microsoft.com/office/drawing/2014/main" id="{4D917301-987D-02A7-49D8-4427B3C8B024}"/>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Bi-variate Analysis</a:t>
            </a:r>
          </a:p>
        </p:txBody>
      </p:sp>
    </p:spTree>
    <p:extLst>
      <p:ext uri="{BB962C8B-B14F-4D97-AF65-F5344CB8AC3E}">
        <p14:creationId xmlns:p14="http://schemas.microsoft.com/office/powerpoint/2010/main" val="46355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2D693-EBBB-8564-F2AC-A505C9E35904}"/>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6818D0-A337-A593-5CC7-5B6EFA2976A9}"/>
              </a:ext>
            </a:extLst>
          </p:cNvPr>
          <p:cNvSpPr>
            <a:spLocks noGrp="1"/>
          </p:cNvSpPr>
          <p:nvPr>
            <p:ph idx="1"/>
          </p:nvPr>
        </p:nvSpPr>
        <p:spPr>
          <a:xfrm>
            <a:off x="606582" y="776787"/>
            <a:ext cx="10918478" cy="1450363"/>
          </a:xfrm>
        </p:spPr>
        <p:txBody>
          <a:bodyPr>
            <a:normAutofit/>
          </a:bodyPr>
          <a:lstStyle/>
          <a:p>
            <a:pPr lvl="1"/>
            <a:r>
              <a:rPr lang="en-US" sz="1600" dirty="0">
                <a:solidFill>
                  <a:schemeClr val="tx1"/>
                </a:solidFill>
              </a:rPr>
              <a:t>Fraud transactions based on the customer details – </a:t>
            </a:r>
            <a:r>
              <a:rPr lang="en-US" sz="1600" dirty="0">
                <a:solidFill>
                  <a:srgbClr val="0070C0"/>
                </a:solidFill>
              </a:rPr>
              <a:t>We do not observe such transactions dependent on customer gender</a:t>
            </a:r>
          </a:p>
          <a:p>
            <a:pPr lvl="1"/>
            <a:r>
              <a:rPr lang="en-US" sz="1600" dirty="0">
                <a:solidFill>
                  <a:schemeClr val="tx1"/>
                </a:solidFill>
              </a:rPr>
              <a:t>Fraud transactions based on the city – </a:t>
            </a:r>
            <a:r>
              <a:rPr lang="en-US" sz="1600" dirty="0">
                <a:solidFill>
                  <a:srgbClr val="0070C0"/>
                </a:solidFill>
              </a:rPr>
              <a:t>Some cities have more such transactions than other</a:t>
            </a:r>
            <a:br>
              <a:rPr lang="en-US" sz="1600" dirty="0">
                <a:solidFill>
                  <a:schemeClr val="tx1"/>
                </a:solidFill>
              </a:rPr>
            </a:br>
            <a:endParaRPr lang="en-US" sz="1600" dirty="0">
              <a:solidFill>
                <a:schemeClr val="tx1"/>
              </a:solidFill>
            </a:endParaRPr>
          </a:p>
        </p:txBody>
      </p:sp>
      <p:sp>
        <p:nvSpPr>
          <p:cNvPr id="6" name="Footer Placeholder 5">
            <a:extLst>
              <a:ext uri="{FF2B5EF4-FFF2-40B4-BE49-F238E27FC236}">
                <a16:creationId xmlns:a16="http://schemas.microsoft.com/office/drawing/2014/main" id="{0172B278-115A-8F65-F12D-43B7328DE7A9}"/>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902C4D45-3F96-45A3-30EB-7AA83BFC0EC5}"/>
              </a:ext>
            </a:extLst>
          </p:cNvPr>
          <p:cNvSpPr>
            <a:spLocks noGrp="1"/>
          </p:cNvSpPr>
          <p:nvPr>
            <p:ph type="sldNum" sz="quarter" idx="12"/>
          </p:nvPr>
        </p:nvSpPr>
        <p:spPr/>
        <p:txBody>
          <a:bodyPr/>
          <a:lstStyle/>
          <a:p>
            <a:fld id="{BF1758FF-0BF1-4103-A89A-38EC40E85429}" type="slidenum">
              <a:rPr lang="en-SG" smtClean="0"/>
              <a:t>6</a:t>
            </a:fld>
            <a:endParaRPr lang="en-SG"/>
          </a:p>
        </p:txBody>
      </p:sp>
      <p:pic>
        <p:nvPicPr>
          <p:cNvPr id="3" name="Picture 2">
            <a:extLst>
              <a:ext uri="{FF2B5EF4-FFF2-40B4-BE49-F238E27FC236}">
                <a16:creationId xmlns:a16="http://schemas.microsoft.com/office/drawing/2014/main" id="{18899F06-7AE0-7706-DF51-46A373DDD15A}"/>
              </a:ext>
            </a:extLst>
          </p:cNvPr>
          <p:cNvPicPr>
            <a:picLocks noChangeAspect="1"/>
          </p:cNvPicPr>
          <p:nvPr/>
        </p:nvPicPr>
        <p:blipFill>
          <a:blip r:embed="rId2"/>
          <a:stretch>
            <a:fillRect/>
          </a:stretch>
        </p:blipFill>
        <p:spPr>
          <a:xfrm>
            <a:off x="2088088" y="1523177"/>
            <a:ext cx="7255088" cy="2365402"/>
          </a:xfrm>
          <a:prstGeom prst="rect">
            <a:avLst/>
          </a:prstGeom>
        </p:spPr>
      </p:pic>
      <p:pic>
        <p:nvPicPr>
          <p:cNvPr id="5" name="Picture 4">
            <a:extLst>
              <a:ext uri="{FF2B5EF4-FFF2-40B4-BE49-F238E27FC236}">
                <a16:creationId xmlns:a16="http://schemas.microsoft.com/office/drawing/2014/main" id="{B57ED2A5-4F03-7445-4099-DF7597239933}"/>
              </a:ext>
            </a:extLst>
          </p:cNvPr>
          <p:cNvPicPr>
            <a:picLocks noChangeAspect="1"/>
          </p:cNvPicPr>
          <p:nvPr/>
        </p:nvPicPr>
        <p:blipFill>
          <a:blip r:embed="rId3"/>
          <a:stretch>
            <a:fillRect/>
          </a:stretch>
        </p:blipFill>
        <p:spPr>
          <a:xfrm>
            <a:off x="2183272" y="3985748"/>
            <a:ext cx="7825455" cy="2231680"/>
          </a:xfrm>
          <a:prstGeom prst="rect">
            <a:avLst/>
          </a:prstGeom>
        </p:spPr>
      </p:pic>
      <p:sp>
        <p:nvSpPr>
          <p:cNvPr id="4" name="Title 2">
            <a:extLst>
              <a:ext uri="{FF2B5EF4-FFF2-40B4-BE49-F238E27FC236}">
                <a16:creationId xmlns:a16="http://schemas.microsoft.com/office/drawing/2014/main" id="{AFE3D761-7FF0-CB15-CB81-A1AC2A7F449F}"/>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Bi-variate Analysis (</a:t>
            </a:r>
            <a:r>
              <a:rPr lang="en-IN" sz="2800" b="1" dirty="0" err="1">
                <a:solidFill>
                  <a:schemeClr val="bg1"/>
                </a:solidFill>
              </a:rPr>
              <a:t>contd</a:t>
            </a:r>
            <a:r>
              <a:rPr lang="en-IN" sz="2800" b="1" dirty="0">
                <a:solidFill>
                  <a:schemeClr val="bg1"/>
                </a:solidFill>
              </a:rPr>
              <a:t>…)</a:t>
            </a:r>
          </a:p>
        </p:txBody>
      </p:sp>
    </p:spTree>
    <p:extLst>
      <p:ext uri="{BB962C8B-B14F-4D97-AF65-F5344CB8AC3E}">
        <p14:creationId xmlns:p14="http://schemas.microsoft.com/office/powerpoint/2010/main" val="26173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529A2-BA9C-FF19-7DE5-0CBD035E9E3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20E6C76-8A51-9AF9-151E-480ABD03DB54}"/>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Exploration</a:t>
            </a:r>
            <a:endParaRPr lang="en-SG" sz="2800" dirty="0">
              <a:solidFill>
                <a:schemeClr val="bg1"/>
              </a:solidFill>
            </a:endParaRPr>
          </a:p>
        </p:txBody>
      </p:sp>
      <p:sp>
        <p:nvSpPr>
          <p:cNvPr id="9" name="Content Placeholder 8">
            <a:extLst>
              <a:ext uri="{FF2B5EF4-FFF2-40B4-BE49-F238E27FC236}">
                <a16:creationId xmlns:a16="http://schemas.microsoft.com/office/drawing/2014/main" id="{BF71B37F-E993-4D86-9100-C828EAB56721}"/>
              </a:ext>
            </a:extLst>
          </p:cNvPr>
          <p:cNvSpPr>
            <a:spLocks noGrp="1"/>
          </p:cNvSpPr>
          <p:nvPr>
            <p:ph idx="1"/>
          </p:nvPr>
        </p:nvSpPr>
        <p:spPr>
          <a:xfrm>
            <a:off x="606582" y="769545"/>
            <a:ext cx="10846052" cy="878186"/>
          </a:xfrm>
        </p:spPr>
        <p:txBody>
          <a:bodyPr>
            <a:normAutofit/>
          </a:bodyPr>
          <a:lstStyle/>
          <a:p>
            <a:pPr lvl="1"/>
            <a:r>
              <a:rPr lang="en-US" sz="1600" dirty="0">
                <a:solidFill>
                  <a:schemeClr val="tx1"/>
                </a:solidFill>
              </a:rPr>
              <a:t>If there is any outlier - </a:t>
            </a:r>
            <a:r>
              <a:rPr lang="en-US" sz="1600" dirty="0">
                <a:solidFill>
                  <a:srgbClr val="0070C0"/>
                </a:solidFill>
              </a:rPr>
              <a:t>No</a:t>
            </a:r>
          </a:p>
          <a:p>
            <a:pPr lvl="1"/>
            <a:r>
              <a:rPr lang="en-US" sz="1600" dirty="0">
                <a:solidFill>
                  <a:schemeClr val="tx1"/>
                </a:solidFill>
              </a:rPr>
              <a:t>Correlations between attributes – </a:t>
            </a:r>
            <a:r>
              <a:rPr lang="en-US" sz="1600" dirty="0">
                <a:solidFill>
                  <a:srgbClr val="0070C0"/>
                </a:solidFill>
              </a:rPr>
              <a:t>Some of the attributes are correlated</a:t>
            </a:r>
            <a:endParaRPr lang="en-US" sz="1600" dirty="0">
              <a:solidFill>
                <a:schemeClr val="tx1"/>
              </a:solidFill>
            </a:endParaRPr>
          </a:p>
        </p:txBody>
      </p:sp>
      <p:sp>
        <p:nvSpPr>
          <p:cNvPr id="6" name="Footer Placeholder 5">
            <a:extLst>
              <a:ext uri="{FF2B5EF4-FFF2-40B4-BE49-F238E27FC236}">
                <a16:creationId xmlns:a16="http://schemas.microsoft.com/office/drawing/2014/main" id="{A41D5310-F5CF-FF44-182D-9BCC0F41524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D07D2BFD-22A7-AB52-32AC-E5AF019F3E65}"/>
              </a:ext>
            </a:extLst>
          </p:cNvPr>
          <p:cNvSpPr>
            <a:spLocks noGrp="1"/>
          </p:cNvSpPr>
          <p:nvPr>
            <p:ph type="sldNum" sz="quarter" idx="12"/>
          </p:nvPr>
        </p:nvSpPr>
        <p:spPr/>
        <p:txBody>
          <a:bodyPr/>
          <a:lstStyle/>
          <a:p>
            <a:fld id="{BF1758FF-0BF1-4103-A89A-38EC40E85429}" type="slidenum">
              <a:rPr lang="en-SG" smtClean="0"/>
              <a:t>7</a:t>
            </a:fld>
            <a:endParaRPr lang="en-SG"/>
          </a:p>
        </p:txBody>
      </p:sp>
      <p:pic>
        <p:nvPicPr>
          <p:cNvPr id="4" name="Picture 3">
            <a:extLst>
              <a:ext uri="{FF2B5EF4-FFF2-40B4-BE49-F238E27FC236}">
                <a16:creationId xmlns:a16="http://schemas.microsoft.com/office/drawing/2014/main" id="{EFBDFC92-4B33-61F8-90CC-57A26E8A16FC}"/>
              </a:ext>
            </a:extLst>
          </p:cNvPr>
          <p:cNvPicPr>
            <a:picLocks noChangeAspect="1"/>
          </p:cNvPicPr>
          <p:nvPr/>
        </p:nvPicPr>
        <p:blipFill>
          <a:blip r:embed="rId2"/>
          <a:stretch>
            <a:fillRect/>
          </a:stretch>
        </p:blipFill>
        <p:spPr>
          <a:xfrm>
            <a:off x="540192" y="2004594"/>
            <a:ext cx="3234630" cy="3445592"/>
          </a:xfrm>
          <a:prstGeom prst="rect">
            <a:avLst/>
          </a:prstGeom>
        </p:spPr>
      </p:pic>
      <p:pic>
        <p:nvPicPr>
          <p:cNvPr id="12" name="Picture 11">
            <a:extLst>
              <a:ext uri="{FF2B5EF4-FFF2-40B4-BE49-F238E27FC236}">
                <a16:creationId xmlns:a16="http://schemas.microsoft.com/office/drawing/2014/main" id="{3F3557FD-E30D-A945-6584-43700A62825F}"/>
              </a:ext>
            </a:extLst>
          </p:cNvPr>
          <p:cNvPicPr>
            <a:picLocks noChangeAspect="1"/>
          </p:cNvPicPr>
          <p:nvPr/>
        </p:nvPicPr>
        <p:blipFill>
          <a:blip r:embed="rId3"/>
          <a:stretch>
            <a:fillRect/>
          </a:stretch>
        </p:blipFill>
        <p:spPr>
          <a:xfrm>
            <a:off x="3937789" y="2004594"/>
            <a:ext cx="3234630" cy="3445592"/>
          </a:xfrm>
          <a:prstGeom prst="rect">
            <a:avLst/>
          </a:prstGeom>
        </p:spPr>
      </p:pic>
      <p:pic>
        <p:nvPicPr>
          <p:cNvPr id="14" name="Picture 13">
            <a:extLst>
              <a:ext uri="{FF2B5EF4-FFF2-40B4-BE49-F238E27FC236}">
                <a16:creationId xmlns:a16="http://schemas.microsoft.com/office/drawing/2014/main" id="{8B4B8C65-8CCD-AEA2-2A77-CF685C4E7E1B}"/>
              </a:ext>
            </a:extLst>
          </p:cNvPr>
          <p:cNvPicPr>
            <a:picLocks noChangeAspect="1"/>
          </p:cNvPicPr>
          <p:nvPr/>
        </p:nvPicPr>
        <p:blipFill>
          <a:blip r:embed="rId4"/>
          <a:stretch>
            <a:fillRect/>
          </a:stretch>
        </p:blipFill>
        <p:spPr>
          <a:xfrm>
            <a:off x="7083879" y="1996449"/>
            <a:ext cx="4501540" cy="3749493"/>
          </a:xfrm>
          <a:prstGeom prst="rect">
            <a:avLst/>
          </a:prstGeom>
        </p:spPr>
      </p:pic>
      <p:sp>
        <p:nvSpPr>
          <p:cNvPr id="3" name="Title 2">
            <a:extLst>
              <a:ext uri="{FF2B5EF4-FFF2-40B4-BE49-F238E27FC236}">
                <a16:creationId xmlns:a16="http://schemas.microsoft.com/office/drawing/2014/main" id="{DD3946AD-49A8-BCD7-FA72-81ED07F0A98A}"/>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Bi-variate Analysis (</a:t>
            </a:r>
            <a:r>
              <a:rPr lang="en-IN" sz="2800" b="1" dirty="0" err="1">
                <a:solidFill>
                  <a:schemeClr val="bg1"/>
                </a:solidFill>
              </a:rPr>
              <a:t>contd</a:t>
            </a:r>
            <a:r>
              <a:rPr lang="en-IN" sz="2800" b="1" dirty="0">
                <a:solidFill>
                  <a:schemeClr val="bg1"/>
                </a:solidFill>
              </a:rPr>
              <a:t>…)</a:t>
            </a:r>
          </a:p>
        </p:txBody>
      </p:sp>
      <p:sp>
        <p:nvSpPr>
          <p:cNvPr id="5" name="TextBox 4">
            <a:extLst>
              <a:ext uri="{FF2B5EF4-FFF2-40B4-BE49-F238E27FC236}">
                <a16:creationId xmlns:a16="http://schemas.microsoft.com/office/drawing/2014/main" id="{4D701904-1965-0CB4-C461-17754337A1BF}"/>
              </a:ext>
            </a:extLst>
          </p:cNvPr>
          <p:cNvSpPr txBox="1"/>
          <p:nvPr/>
        </p:nvSpPr>
        <p:spPr>
          <a:xfrm>
            <a:off x="881149" y="5514728"/>
            <a:ext cx="2749292" cy="261610"/>
          </a:xfrm>
          <a:prstGeom prst="rect">
            <a:avLst/>
          </a:prstGeom>
          <a:noFill/>
        </p:spPr>
        <p:txBody>
          <a:bodyPr wrap="square" rtlCol="0">
            <a:spAutoFit/>
          </a:bodyPr>
          <a:lstStyle/>
          <a:p>
            <a:pPr algn="ctr"/>
            <a:r>
              <a:rPr lang="en-IN" sz="1050" dirty="0"/>
              <a:t>Box-plot for Fraud Transactions with </a:t>
            </a:r>
            <a:r>
              <a:rPr lang="en-IN" sz="1050" dirty="0" err="1"/>
              <a:t>unix_time</a:t>
            </a:r>
            <a:endParaRPr lang="en-IN" sz="1050" dirty="0"/>
          </a:p>
        </p:txBody>
      </p:sp>
      <p:sp>
        <p:nvSpPr>
          <p:cNvPr id="11" name="TextBox 10">
            <a:extLst>
              <a:ext uri="{FF2B5EF4-FFF2-40B4-BE49-F238E27FC236}">
                <a16:creationId xmlns:a16="http://schemas.microsoft.com/office/drawing/2014/main" id="{CC4CB559-AC84-B065-9C63-F77443C4E8DE}"/>
              </a:ext>
            </a:extLst>
          </p:cNvPr>
          <p:cNvSpPr txBox="1"/>
          <p:nvPr/>
        </p:nvSpPr>
        <p:spPr>
          <a:xfrm>
            <a:off x="4262164" y="5514728"/>
            <a:ext cx="2749292" cy="261610"/>
          </a:xfrm>
          <a:prstGeom prst="rect">
            <a:avLst/>
          </a:prstGeom>
          <a:noFill/>
        </p:spPr>
        <p:txBody>
          <a:bodyPr wrap="square" rtlCol="0">
            <a:spAutoFit/>
          </a:bodyPr>
          <a:lstStyle/>
          <a:p>
            <a:pPr algn="ctr"/>
            <a:r>
              <a:rPr lang="en-IN" sz="1050" dirty="0"/>
              <a:t>Box-plot for Fraud Transactions with zip code</a:t>
            </a:r>
          </a:p>
        </p:txBody>
      </p:sp>
    </p:spTree>
    <p:extLst>
      <p:ext uri="{BB962C8B-B14F-4D97-AF65-F5344CB8AC3E}">
        <p14:creationId xmlns:p14="http://schemas.microsoft.com/office/powerpoint/2010/main" val="93179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730C0-6C9A-EBDE-0771-8E3D094383E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CA2D38F-1331-F768-915A-E6CC7222C0A1}"/>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Exploration</a:t>
            </a:r>
            <a:endParaRPr lang="en-SG" sz="2800" dirty="0">
              <a:solidFill>
                <a:schemeClr val="bg1"/>
              </a:solidFill>
            </a:endParaRPr>
          </a:p>
        </p:txBody>
      </p:sp>
      <p:sp>
        <p:nvSpPr>
          <p:cNvPr id="9" name="Content Placeholder 8">
            <a:extLst>
              <a:ext uri="{FF2B5EF4-FFF2-40B4-BE49-F238E27FC236}">
                <a16:creationId xmlns:a16="http://schemas.microsoft.com/office/drawing/2014/main" id="{D2B4AC17-C16B-CE9F-889C-41C29B9E845C}"/>
              </a:ext>
            </a:extLst>
          </p:cNvPr>
          <p:cNvSpPr>
            <a:spLocks noGrp="1"/>
          </p:cNvSpPr>
          <p:nvPr>
            <p:ph idx="1"/>
          </p:nvPr>
        </p:nvSpPr>
        <p:spPr>
          <a:xfrm>
            <a:off x="784636" y="841973"/>
            <a:ext cx="9074588" cy="651849"/>
          </a:xfrm>
        </p:spPr>
        <p:txBody>
          <a:bodyPr>
            <a:normAutofit fontScale="92500" lnSpcReduction="10000"/>
          </a:bodyPr>
          <a:lstStyle/>
          <a:p>
            <a:r>
              <a:rPr lang="en-US" sz="1600" dirty="0">
                <a:solidFill>
                  <a:schemeClr val="tx1"/>
                </a:solidFill>
              </a:rPr>
              <a:t>It was done using the </a:t>
            </a:r>
            <a:r>
              <a:rPr lang="en-US" sz="1600" dirty="0" err="1">
                <a:solidFill>
                  <a:srgbClr val="0070C0"/>
                </a:solidFill>
              </a:rPr>
              <a:t>dataprep</a:t>
            </a:r>
            <a:r>
              <a:rPr lang="en-US" sz="1600" dirty="0">
                <a:solidFill>
                  <a:srgbClr val="0070C0"/>
                </a:solidFill>
              </a:rPr>
              <a:t> </a:t>
            </a:r>
            <a:r>
              <a:rPr lang="en-US" sz="1600" dirty="0">
                <a:solidFill>
                  <a:schemeClr val="tx1"/>
                </a:solidFill>
              </a:rPr>
              <a:t>python library.</a:t>
            </a:r>
          </a:p>
          <a:p>
            <a:r>
              <a:rPr lang="en-US" sz="1600" dirty="0">
                <a:solidFill>
                  <a:schemeClr val="tx1"/>
                </a:solidFill>
              </a:rPr>
              <a:t>It generated lot more data to be analyzed but only overview from that is captured in this presentation.</a:t>
            </a:r>
          </a:p>
        </p:txBody>
      </p:sp>
      <p:sp>
        <p:nvSpPr>
          <p:cNvPr id="6" name="Footer Placeholder 5">
            <a:extLst>
              <a:ext uri="{FF2B5EF4-FFF2-40B4-BE49-F238E27FC236}">
                <a16:creationId xmlns:a16="http://schemas.microsoft.com/office/drawing/2014/main" id="{FD2A2D08-6432-1076-7949-96EFFA49CCE1}"/>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59B440BB-7BC5-4C13-1B0F-26FBA21BF4E9}"/>
              </a:ext>
            </a:extLst>
          </p:cNvPr>
          <p:cNvSpPr>
            <a:spLocks noGrp="1"/>
          </p:cNvSpPr>
          <p:nvPr>
            <p:ph type="sldNum" sz="quarter" idx="12"/>
          </p:nvPr>
        </p:nvSpPr>
        <p:spPr/>
        <p:txBody>
          <a:bodyPr/>
          <a:lstStyle/>
          <a:p>
            <a:fld id="{BF1758FF-0BF1-4103-A89A-38EC40E85429}" type="slidenum">
              <a:rPr lang="en-SG" smtClean="0"/>
              <a:t>8</a:t>
            </a:fld>
            <a:endParaRPr lang="en-SG"/>
          </a:p>
        </p:txBody>
      </p:sp>
      <p:pic>
        <p:nvPicPr>
          <p:cNvPr id="12" name="Picture 11">
            <a:extLst>
              <a:ext uri="{FF2B5EF4-FFF2-40B4-BE49-F238E27FC236}">
                <a16:creationId xmlns:a16="http://schemas.microsoft.com/office/drawing/2014/main" id="{F4792D9B-9B0E-F271-F3D4-23FC20B61F15}"/>
              </a:ext>
            </a:extLst>
          </p:cNvPr>
          <p:cNvPicPr>
            <a:picLocks noChangeAspect="1"/>
          </p:cNvPicPr>
          <p:nvPr/>
        </p:nvPicPr>
        <p:blipFill>
          <a:blip r:embed="rId2"/>
          <a:stretch>
            <a:fillRect/>
          </a:stretch>
        </p:blipFill>
        <p:spPr>
          <a:xfrm>
            <a:off x="5927082" y="1749337"/>
            <a:ext cx="5807717" cy="3359324"/>
          </a:xfrm>
          <a:prstGeom prst="rect">
            <a:avLst/>
          </a:prstGeom>
          <a:ln w="6350">
            <a:solidFill>
              <a:schemeClr val="tx1"/>
            </a:solidFill>
          </a:ln>
        </p:spPr>
      </p:pic>
      <p:pic>
        <p:nvPicPr>
          <p:cNvPr id="14" name="Picture 13">
            <a:extLst>
              <a:ext uri="{FF2B5EF4-FFF2-40B4-BE49-F238E27FC236}">
                <a16:creationId xmlns:a16="http://schemas.microsoft.com/office/drawing/2014/main" id="{4C552D08-48E0-151D-CA2C-09A5DFA2000D}"/>
              </a:ext>
            </a:extLst>
          </p:cNvPr>
          <p:cNvPicPr>
            <a:picLocks noChangeAspect="1"/>
          </p:cNvPicPr>
          <p:nvPr/>
        </p:nvPicPr>
        <p:blipFill>
          <a:blip r:embed="rId3"/>
          <a:stretch>
            <a:fillRect/>
          </a:stretch>
        </p:blipFill>
        <p:spPr>
          <a:xfrm>
            <a:off x="688063" y="1749338"/>
            <a:ext cx="5239019" cy="3359323"/>
          </a:xfrm>
          <a:prstGeom prst="rect">
            <a:avLst/>
          </a:prstGeom>
          <a:ln w="6350">
            <a:solidFill>
              <a:schemeClr val="tx1"/>
            </a:solidFill>
          </a:ln>
        </p:spPr>
      </p:pic>
      <p:sp>
        <p:nvSpPr>
          <p:cNvPr id="2" name="Title 2">
            <a:extLst>
              <a:ext uri="{FF2B5EF4-FFF2-40B4-BE49-F238E27FC236}">
                <a16:creationId xmlns:a16="http://schemas.microsoft.com/office/drawing/2014/main" id="{B26371BF-C899-C6FC-5F5F-12D6F02DB7D3}"/>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Multi-variate Analysis</a:t>
            </a:r>
            <a:endParaRPr lang="en-IN" b="1" dirty="0">
              <a:solidFill>
                <a:schemeClr val="bg1"/>
              </a:solidFill>
            </a:endParaRPr>
          </a:p>
        </p:txBody>
      </p:sp>
    </p:spTree>
    <p:extLst>
      <p:ext uri="{BB962C8B-B14F-4D97-AF65-F5344CB8AC3E}">
        <p14:creationId xmlns:p14="http://schemas.microsoft.com/office/powerpoint/2010/main" val="192769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CA659-DEBD-2236-B149-ADAB50A904A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6912010-D8D8-653D-3FAB-106C93C7A529}"/>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Modelling</a:t>
            </a:r>
            <a:endParaRPr lang="en-SG" sz="2800" dirty="0">
              <a:solidFill>
                <a:schemeClr val="bg1"/>
              </a:solidFill>
            </a:endParaRPr>
          </a:p>
        </p:txBody>
      </p:sp>
      <p:sp>
        <p:nvSpPr>
          <p:cNvPr id="9" name="Content Placeholder 8">
            <a:extLst>
              <a:ext uri="{FF2B5EF4-FFF2-40B4-BE49-F238E27FC236}">
                <a16:creationId xmlns:a16="http://schemas.microsoft.com/office/drawing/2014/main" id="{CFD17928-33D2-A63C-A27E-81B800EB98AC}"/>
              </a:ext>
            </a:extLst>
          </p:cNvPr>
          <p:cNvSpPr>
            <a:spLocks noGrp="1"/>
          </p:cNvSpPr>
          <p:nvPr>
            <p:ph idx="1"/>
          </p:nvPr>
        </p:nvSpPr>
        <p:spPr>
          <a:xfrm>
            <a:off x="606582" y="860079"/>
            <a:ext cx="11271565" cy="986828"/>
          </a:xfrm>
        </p:spPr>
        <p:txBody>
          <a:bodyPr>
            <a:normAutofit fontScale="92500" lnSpcReduction="20000"/>
          </a:bodyPr>
          <a:lstStyle/>
          <a:p>
            <a:pPr lvl="1"/>
            <a:r>
              <a:rPr lang="en-US" dirty="0">
                <a:solidFill>
                  <a:schemeClr val="tx1"/>
                </a:solidFill>
              </a:rPr>
              <a:t>After EDA, all the columns which were not affecting the data modelling, were dropped.</a:t>
            </a:r>
          </a:p>
          <a:p>
            <a:pPr lvl="1"/>
            <a:r>
              <a:rPr lang="en-US" dirty="0">
                <a:solidFill>
                  <a:schemeClr val="tx1"/>
                </a:solidFill>
              </a:rPr>
              <a:t>The remaining columns were: </a:t>
            </a:r>
            <a:r>
              <a:rPr lang="en-IN" b="0" i="0" dirty="0">
                <a:solidFill>
                  <a:srgbClr val="0070C0"/>
                </a:solidFill>
                <a:effectLst/>
                <a:latin typeface="Courier New" panose="02070309020205020404" pitchFamily="49" charset="0"/>
              </a:rPr>
              <a:t>'</a:t>
            </a:r>
            <a:r>
              <a:rPr lang="en-IN" b="0" i="0" dirty="0" err="1">
                <a:solidFill>
                  <a:srgbClr val="0070C0"/>
                </a:solidFill>
                <a:effectLst/>
                <a:latin typeface="Courier New" panose="02070309020205020404" pitchFamily="49" charset="0"/>
              </a:rPr>
              <a:t>cc_num</a:t>
            </a:r>
            <a:r>
              <a:rPr lang="en-IN" b="0" i="0" dirty="0">
                <a:solidFill>
                  <a:srgbClr val="0070C0"/>
                </a:solidFill>
                <a:effectLst/>
                <a:latin typeface="Courier New" panose="02070309020205020404" pitchFamily="49" charset="0"/>
              </a:rPr>
              <a:t>', 'merchant', 'category', 'amt', 'zip', '</a:t>
            </a:r>
            <a:r>
              <a:rPr lang="en-IN" b="0" i="0" dirty="0" err="1">
                <a:solidFill>
                  <a:srgbClr val="0070C0"/>
                </a:solidFill>
                <a:effectLst/>
                <a:latin typeface="Courier New" panose="02070309020205020404" pitchFamily="49" charset="0"/>
              </a:rPr>
              <a:t>unix_time</a:t>
            </a:r>
            <a:r>
              <a:rPr lang="en-IN" b="0" i="0" dirty="0">
                <a:solidFill>
                  <a:srgbClr val="0070C0"/>
                </a:solidFill>
                <a:effectLst/>
                <a:latin typeface="Courier New" panose="02070309020205020404" pitchFamily="49" charset="0"/>
              </a:rPr>
              <a:t>', '</a:t>
            </a:r>
            <a:r>
              <a:rPr lang="en-IN" b="0" i="0" dirty="0" err="1">
                <a:solidFill>
                  <a:srgbClr val="0070C0"/>
                </a:solidFill>
                <a:effectLst/>
                <a:latin typeface="Courier New" panose="02070309020205020404" pitchFamily="49" charset="0"/>
              </a:rPr>
              <a:t>is_fraud</a:t>
            </a:r>
            <a:r>
              <a:rPr lang="en-IN" b="0" i="0" dirty="0">
                <a:solidFill>
                  <a:srgbClr val="0070C0"/>
                </a:solidFill>
                <a:effectLst/>
                <a:latin typeface="Courier New" panose="02070309020205020404" pitchFamily="49" charset="0"/>
              </a:rPr>
              <a:t>'</a:t>
            </a:r>
            <a:br>
              <a:rPr lang="en-US" dirty="0">
                <a:solidFill>
                  <a:schemeClr val="tx1"/>
                </a:solidFill>
              </a:rPr>
            </a:br>
            <a:endParaRPr lang="en-US" dirty="0">
              <a:solidFill>
                <a:schemeClr val="tx1"/>
              </a:solidFill>
            </a:endParaRPr>
          </a:p>
        </p:txBody>
      </p:sp>
      <p:sp>
        <p:nvSpPr>
          <p:cNvPr id="6" name="Footer Placeholder 5">
            <a:extLst>
              <a:ext uri="{FF2B5EF4-FFF2-40B4-BE49-F238E27FC236}">
                <a16:creationId xmlns:a16="http://schemas.microsoft.com/office/drawing/2014/main" id="{A4C7F9E7-49D7-90E0-2CEA-6617614BE0E9}"/>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98156651-A812-55EC-FB1E-60AC32B6FBD1}"/>
              </a:ext>
            </a:extLst>
          </p:cNvPr>
          <p:cNvSpPr>
            <a:spLocks noGrp="1"/>
          </p:cNvSpPr>
          <p:nvPr>
            <p:ph type="sldNum" sz="quarter" idx="12"/>
          </p:nvPr>
        </p:nvSpPr>
        <p:spPr/>
        <p:txBody>
          <a:bodyPr/>
          <a:lstStyle/>
          <a:p>
            <a:fld id="{BF1758FF-0BF1-4103-A89A-38EC40E85429}" type="slidenum">
              <a:rPr lang="en-SG" smtClean="0"/>
              <a:t>9</a:t>
            </a:fld>
            <a:endParaRPr lang="en-SG"/>
          </a:p>
        </p:txBody>
      </p:sp>
      <p:grpSp>
        <p:nvGrpSpPr>
          <p:cNvPr id="5" name="Group 4">
            <a:extLst>
              <a:ext uri="{FF2B5EF4-FFF2-40B4-BE49-F238E27FC236}">
                <a16:creationId xmlns:a16="http://schemas.microsoft.com/office/drawing/2014/main" id="{DA419E03-F8D2-0935-CA0F-4F43C3AD5DA1}"/>
              </a:ext>
            </a:extLst>
          </p:cNvPr>
          <p:cNvGrpSpPr/>
          <p:nvPr/>
        </p:nvGrpSpPr>
        <p:grpSpPr>
          <a:xfrm>
            <a:off x="2761308" y="2233221"/>
            <a:ext cx="5865106" cy="4078547"/>
            <a:chOff x="4608215" y="2323670"/>
            <a:chExt cx="5865106" cy="4078547"/>
          </a:xfrm>
        </p:grpSpPr>
        <p:pic>
          <p:nvPicPr>
            <p:cNvPr id="3" name="Picture 2">
              <a:extLst>
                <a:ext uri="{FF2B5EF4-FFF2-40B4-BE49-F238E27FC236}">
                  <a16:creationId xmlns:a16="http://schemas.microsoft.com/office/drawing/2014/main" id="{5DDD9F28-699A-A89F-7B35-DF24B18C6662}"/>
                </a:ext>
              </a:extLst>
            </p:cNvPr>
            <p:cNvPicPr>
              <a:picLocks noChangeAspect="1"/>
            </p:cNvPicPr>
            <p:nvPr/>
          </p:nvPicPr>
          <p:blipFill>
            <a:blip r:embed="rId2"/>
            <a:stretch>
              <a:fillRect/>
            </a:stretch>
          </p:blipFill>
          <p:spPr>
            <a:xfrm>
              <a:off x="5039627" y="2631447"/>
              <a:ext cx="4691460" cy="3770770"/>
            </a:xfrm>
            <a:prstGeom prst="rect">
              <a:avLst/>
            </a:prstGeom>
          </p:spPr>
        </p:pic>
        <p:sp>
          <p:nvSpPr>
            <p:cNvPr id="4" name="TextBox 3">
              <a:extLst>
                <a:ext uri="{FF2B5EF4-FFF2-40B4-BE49-F238E27FC236}">
                  <a16:creationId xmlns:a16="http://schemas.microsoft.com/office/drawing/2014/main" id="{CEB743D6-046D-330D-BF33-2DE9C474306B}"/>
                </a:ext>
              </a:extLst>
            </p:cNvPr>
            <p:cNvSpPr txBox="1"/>
            <p:nvPr/>
          </p:nvSpPr>
          <p:spPr>
            <a:xfrm>
              <a:off x="4608215" y="2323670"/>
              <a:ext cx="5865106" cy="307777"/>
            </a:xfrm>
            <a:prstGeom prst="rect">
              <a:avLst/>
            </a:prstGeom>
            <a:noFill/>
          </p:spPr>
          <p:txBody>
            <a:bodyPr wrap="square" rtlCol="0">
              <a:spAutoFit/>
            </a:bodyPr>
            <a:lstStyle/>
            <a:p>
              <a:pPr algn="ctr"/>
              <a:r>
                <a:rPr lang="en-IN" sz="1400" dirty="0"/>
                <a:t>And now this is the new correlation matrix with almost no correlation value</a:t>
              </a:r>
            </a:p>
          </p:txBody>
        </p:sp>
      </p:grpSp>
      <p:sp>
        <p:nvSpPr>
          <p:cNvPr id="2" name="Title 2">
            <a:extLst>
              <a:ext uri="{FF2B5EF4-FFF2-40B4-BE49-F238E27FC236}">
                <a16:creationId xmlns:a16="http://schemas.microsoft.com/office/drawing/2014/main" id="{1F029FB5-C24A-B98F-8910-409AD56ADFEF}"/>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Pre-processing</a:t>
            </a:r>
            <a:endParaRPr lang="en-IN" b="1" dirty="0">
              <a:solidFill>
                <a:schemeClr val="bg1"/>
              </a:solidFill>
            </a:endParaRPr>
          </a:p>
        </p:txBody>
      </p:sp>
    </p:spTree>
    <p:extLst>
      <p:ext uri="{BB962C8B-B14F-4D97-AF65-F5344CB8AC3E}">
        <p14:creationId xmlns:p14="http://schemas.microsoft.com/office/powerpoint/2010/main" val="4081774320"/>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FC100-CD6E-40CC-858F-9DDB46303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c451f6-4087-4943-817c-671de9753aab"/>
    <ds:schemaRef ds:uri="74614dcc-efbe-4eda-b10f-2861d891d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114682-BC25-4105-89B6-5A10279B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13502</TotalTime>
  <Words>1894</Words>
  <Application>Microsoft Office PowerPoint</Application>
  <PresentationFormat>Widescreen</PresentationFormat>
  <Paragraphs>218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 New</vt:lpstr>
      <vt:lpstr>Graphik Bold</vt:lpstr>
      <vt:lpstr>Graphik Light</vt:lpstr>
      <vt:lpstr>Graphik Regular</vt:lpstr>
      <vt:lpstr>Graphik Semibold</vt:lpstr>
      <vt:lpstr>Graphik Thin</vt:lpstr>
      <vt:lpstr>Roboto</vt:lpstr>
      <vt:lpstr>Retrospect</vt:lpstr>
      <vt:lpstr>DA 204o: Data Science in Practice  Course Project Presentation  Credit Card Fraud Detection</vt:lpstr>
      <vt:lpstr>PowerPoint Presentation</vt:lpstr>
      <vt:lpstr>Problem Definition</vt:lpstr>
      <vt:lpstr>Data Exploration</vt:lpstr>
      <vt:lpstr>PowerPoint Presentation</vt:lpstr>
      <vt:lpstr>PowerPoint Presentation</vt:lpstr>
      <vt:lpstr>Data Exploration</vt:lpstr>
      <vt:lpstr>Data Exploration</vt:lpstr>
      <vt:lpstr>Data Modelling</vt:lpstr>
      <vt:lpstr>Data Modelling</vt:lpstr>
      <vt:lpstr>Data Modelling + Inference Phase</vt:lpstr>
      <vt:lpstr>PowerPoint Presentation</vt:lpstr>
      <vt:lpstr>PowerPoint Presentation</vt:lpstr>
      <vt:lpstr>PowerPoint Presentation</vt:lpstr>
      <vt:lpstr>Demo  (followed by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Aditya Prasad</cp:lastModifiedBy>
  <cp:revision>1302</cp:revision>
  <dcterms:created xsi:type="dcterms:W3CDTF">2023-08-01T07:21:01Z</dcterms:created>
  <dcterms:modified xsi:type="dcterms:W3CDTF">2024-12-03T17:57:37Z</dcterms:modified>
</cp:coreProperties>
</file>