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ea5d22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ea5d22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ea5d221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ea5d221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a5d221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ea5d221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a5d221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ea5d221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a5d221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ea5d221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a5d221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ea5d221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ea5d221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ea5d221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ea5d221b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ea5d221b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mazon.in/Spy-Cameras/b?ie=UTF8&amp;node=138920703" TargetMode="External"/><Relationship Id="rId4" Type="http://schemas.openxmlformats.org/officeDocument/2006/relationships/hyperlink" Target="https://www.amazon.in/Spy-Cameras/b?ie=UTF8&amp;node=138920703" TargetMode="External"/><Relationship Id="rId5" Type="http://schemas.openxmlformats.org/officeDocument/2006/relationships/hyperlink" Target="https://ieeexplore.ieee.org/stamp/stamp.jsp?tp=&amp;arnumber=520438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117: World of Engineering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Broad Problem Statement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Helping the differently-abled (mute or blind) people to navigate </a:t>
            </a:r>
            <a:r>
              <a:rPr lang="en" sz="2000"/>
              <a:t>the</a:t>
            </a:r>
            <a:r>
              <a:rPr lang="en" sz="2000"/>
              <a:t> world.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people need external aid to navigate the world. They face challenges accessing and reading standard printed text.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Facilitating effective two-way communication between mute and deaf individuals presents a significant societal challenge.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857950" y="260050"/>
            <a:ext cx="539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Specific Problem Statement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0725"/>
            <a:ext cx="85206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 and deaf individuals face significant challenges in accessing textual material, thereby limiting their ability to engage with written information and participate fully in various aspects of life.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lack of inclusive technologies and resources prevents these individuals from effectively engaging with textual information, hindering their educational and professional opportunities.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face challenges accessing Braille boards, because feasibility of making braille boards for different written materials is very low and inefficient.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26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 of Workflow and Concept</a:t>
            </a:r>
            <a:endParaRPr b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1300"/>
            <a:ext cx="825277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Calculations</a:t>
            </a:r>
            <a:r>
              <a:rPr b="1" lang="en"/>
              <a:t> and Quantifications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resolution:- 1920×1080p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Imaging range:- IR vision with a large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Dimensions of Braille pad:- 40×30×25 cm³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of view of the head camera:- Around 150°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consumed by each pin:- 10 mm²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Power Rating:-  300 mAh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Braille translation accuracy:- 90-95%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Refresh rate:-  Around 30 fps or 60 fps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analysis:- Around ₹8000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Autodesk Models/Conceptual Diagrams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" y="1255550"/>
            <a:ext cx="4207650" cy="33390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8"/>
          <p:cNvSpPr txBox="1"/>
          <p:nvPr/>
        </p:nvSpPr>
        <p:spPr>
          <a:xfrm>
            <a:off x="1947850" y="4438650"/>
            <a:ext cx="72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10488" y="4594550"/>
            <a:ext cx="34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Figure: Autodesk Model of Braille Pad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7721" l="22512" r="22660" t="20916"/>
          <a:stretch/>
        </p:blipFill>
        <p:spPr>
          <a:xfrm>
            <a:off x="4705350" y="1229975"/>
            <a:ext cx="4126950" cy="33390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8"/>
          <p:cNvSpPr txBox="1"/>
          <p:nvPr/>
        </p:nvSpPr>
        <p:spPr>
          <a:xfrm>
            <a:off x="5128675" y="4519225"/>
            <a:ext cx="38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Figure: Autodesk Model of Head Camera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 of Algorithms Involved</a:t>
            </a:r>
            <a:endParaRPr b="1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2100"/>
            <a:ext cx="9144002" cy="3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74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68262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R. Sarkar and S. Das, “Analysis of Different Braille Devices for Implementing a Cost-effective and Portable Braille System for the Visually Impaired People,” Int. J. Comput. Appl., vol. 60, no. 9, pp. 1–5, 2012, doi: 10.5120/9717-3073.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https://www.amazon.in/Spy-Cameras/b?ie=UTF8&amp;node=13892070</a:t>
            </a:r>
            <a:r>
              <a:rPr lang="en" u="sng">
                <a:solidFill>
                  <a:schemeClr val="hlink"/>
                </a:solidFill>
                <a:hlinkClick r:id="rId4"/>
              </a:rPr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</a:rPr>
              <a:t>[3] S. Supriya and A. Senthilkumar, “Electronic Braille pad,” </a:t>
            </a:r>
            <a:r>
              <a:rPr i="1" lang="en">
                <a:solidFill>
                  <a:srgbClr val="0E101A"/>
                </a:solidFill>
              </a:rPr>
              <a:t>IEEE Xplore</a:t>
            </a:r>
            <a:r>
              <a:rPr lang="en">
                <a:solidFill>
                  <a:srgbClr val="0E101A"/>
                </a:solidFill>
              </a:rPr>
              <a:t>, Jun. 01, 2009.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>
                <a:solidFill>
                  <a:srgbClr val="0E101A"/>
                </a:solidFill>
              </a:rPr>
              <a:t> (accessed Jun. 02, 2023). </a:t>
            </a:r>
            <a:endParaRPr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E1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</a:rPr>
              <a:t>[4] J. L. Dela Cruz, J. A. D. Ebreo, R. A. J. P. Inovejas, A. R. C. Medrano, and A. A. Bandala, “Development of a text to braille interpreter for printed documents through optical image processing,” IEEE Xplore, Dec. 01, 2017. https://ieeexplore.ieee.org/abstract/document/8269523 (accessed Jun. 01, 2023).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