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78" r:id="rId4"/>
    <p:sldId id="257" r:id="rId5"/>
    <p:sldId id="261" r:id="rId6"/>
    <p:sldId id="262" r:id="rId7"/>
    <p:sldId id="276" r:id="rId8"/>
    <p:sldId id="275" r:id="rId9"/>
    <p:sldId id="274" r:id="rId10"/>
    <p:sldId id="271" r:id="rId11"/>
    <p:sldId id="272" r:id="rId12"/>
    <p:sldId id="273" r:id="rId13"/>
    <p:sldId id="277" r:id="rId14"/>
    <p:sldId id="264" r:id="rId15"/>
    <p:sldId id="270" r:id="rId16"/>
    <p:sldId id="266" r:id="rId17"/>
    <p:sldId id="269" r:id="rId18"/>
    <p:sldId id="267" r:id="rId19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DM Sans" pitchFamily="2" charset="0"/>
      <p:regular r:id="rId24"/>
      <p:bold r:id="rId25"/>
      <p:italic r:id="rId26"/>
      <p:boldItalic r:id="rId27"/>
    </p:embeddedFont>
    <p:embeddedFont>
      <p:font typeface="DM Sans Bold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45308" y="7612069"/>
            <a:ext cx="18578615" cy="3026928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355472" y="928687"/>
            <a:ext cx="11542849" cy="3336917"/>
            <a:chOff x="0" y="-133351"/>
            <a:chExt cx="15390466" cy="4449222"/>
          </a:xfrm>
        </p:grpSpPr>
        <p:sp>
          <p:nvSpPr>
            <p:cNvPr id="4" name="TextBox 4"/>
            <p:cNvSpPr txBox="1"/>
            <p:nvPr/>
          </p:nvSpPr>
          <p:spPr>
            <a:xfrm>
              <a:off x="0" y="2071146"/>
              <a:ext cx="15390466" cy="2244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DM Sans"/>
                </a:rPr>
                <a:t>Aditya P</a:t>
              </a:r>
            </a:p>
            <a:p>
              <a:pPr>
                <a:lnSpc>
                  <a:spcPts val="6000"/>
                </a:lnSpc>
              </a:pPr>
              <a:r>
                <a:rPr lang="en-US" sz="5000">
                  <a:solidFill>
                    <a:srgbClr val="FFFFFF"/>
                  </a:solidFill>
                  <a:latin typeface="DM Sans"/>
                </a:rPr>
                <a:t>Batch 12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33351"/>
              <a:ext cx="15390466" cy="15986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799"/>
                </a:lnSpc>
              </a:pPr>
              <a:r>
                <a:rPr lang="en-US" sz="6999" spc="181" dirty="0">
                  <a:solidFill>
                    <a:srgbClr val="FFFFFF"/>
                  </a:solidFill>
                  <a:latin typeface="DM Sans"/>
                </a:rPr>
                <a:t>SMALL PROJECT 2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7806" y="831895"/>
            <a:ext cx="5503176" cy="86232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157586"/>
            <a:ext cx="18288000" cy="7129414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2379317" y="91489"/>
            <a:ext cx="13904295" cy="93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67"/>
              </a:lnSpc>
            </a:pPr>
            <a:r>
              <a:rPr lang="en-US" sz="4400" dirty="0">
                <a:solidFill>
                  <a:srgbClr val="5034C4"/>
                </a:solidFill>
                <a:latin typeface="DM Sans Bold"/>
              </a:rPr>
              <a:t>Test Cases Failed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E2E847-1350-4133-8959-63CFC22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39091"/>
            <a:ext cx="16992600" cy="893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2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157586"/>
            <a:ext cx="18288000" cy="7129414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2379317" y="91489"/>
            <a:ext cx="13904295" cy="93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67"/>
              </a:lnSpc>
            </a:pPr>
            <a:r>
              <a:rPr lang="en-US" sz="4400" dirty="0">
                <a:solidFill>
                  <a:srgbClr val="5034C4"/>
                </a:solidFill>
                <a:latin typeface="DM Sans Bold"/>
              </a:rPr>
              <a:t>Test Cases Pass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2D547-0C04-46D0-ABB2-BDBF4363C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5" y="1181100"/>
            <a:ext cx="17720149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0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157586"/>
            <a:ext cx="18288000" cy="7129414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2379317" y="91489"/>
            <a:ext cx="13904295" cy="93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67"/>
              </a:lnSpc>
            </a:pPr>
            <a:r>
              <a:rPr lang="en-US" sz="4400" dirty="0">
                <a:solidFill>
                  <a:srgbClr val="5034C4"/>
                </a:solidFill>
                <a:latin typeface="DM Sans Bold"/>
              </a:rPr>
              <a:t>Test Cases Pass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497BEE-0B37-4B96-BA44-8A5C9E2F3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81100"/>
            <a:ext cx="16941552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157586"/>
            <a:ext cx="18288000" cy="7129414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2379317" y="91489"/>
            <a:ext cx="13904295" cy="93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67"/>
              </a:lnSpc>
            </a:pPr>
            <a:r>
              <a:rPr lang="en-US" sz="4400" dirty="0">
                <a:solidFill>
                  <a:srgbClr val="5034C4"/>
                </a:solidFill>
                <a:latin typeface="DM Sans Bold"/>
              </a:rPr>
              <a:t>Test Cases Pass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1C83E-72FA-4A2D-9B13-B39197DD6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56" y="1257300"/>
            <a:ext cx="16239802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9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157586"/>
            <a:ext cx="18288000" cy="7129414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2332451" y="91489"/>
            <a:ext cx="13904295" cy="93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67"/>
              </a:lnSpc>
            </a:pPr>
            <a:r>
              <a:rPr lang="en-US" sz="5476" dirty="0" err="1">
                <a:solidFill>
                  <a:srgbClr val="5034C4"/>
                </a:solidFill>
                <a:latin typeface="DM Sans Bold"/>
              </a:rPr>
              <a:t>Contoh</a:t>
            </a:r>
            <a:r>
              <a:rPr lang="en-US" sz="5476" dirty="0">
                <a:solidFill>
                  <a:srgbClr val="5034C4"/>
                </a:solidFill>
                <a:latin typeface="DM Sans Bold"/>
              </a:rPr>
              <a:t> Test Case di Robot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B2ED6D-669C-4972-8CF5-6E0A94913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52" y="1234101"/>
            <a:ext cx="14494496" cy="78187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157586"/>
            <a:ext cx="18288000" cy="7129414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2379317" y="91489"/>
            <a:ext cx="13904295" cy="93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67"/>
              </a:lnSpc>
            </a:pPr>
            <a:r>
              <a:rPr lang="en-US" sz="4400" dirty="0">
                <a:solidFill>
                  <a:srgbClr val="5034C4"/>
                </a:solidFill>
                <a:latin typeface="DM Sans Bold"/>
              </a:rPr>
              <a:t>Report Failed di Robot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A2930-50E5-4EFD-B11C-5B6E18262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33500"/>
            <a:ext cx="17247681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0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157586"/>
            <a:ext cx="18288000" cy="7129414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2379317" y="91489"/>
            <a:ext cx="13904295" cy="93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67"/>
              </a:lnSpc>
            </a:pPr>
            <a:r>
              <a:rPr lang="en-US" sz="5476" dirty="0">
                <a:solidFill>
                  <a:srgbClr val="5034C4"/>
                </a:solidFill>
                <a:latin typeface="DM Sans Bold"/>
              </a:rPr>
              <a:t>Report Pass di Robot Framework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3A1399-99B5-4BC4-A93D-3C2750916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11" y="1638300"/>
            <a:ext cx="14300178" cy="8077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157586"/>
            <a:ext cx="18288000" cy="7129414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211A2-700C-49FB-B70E-6DA88E3A9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0054"/>
            <a:ext cx="14249400" cy="10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0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854065">
            <a:off x="-3668113" y="2781020"/>
            <a:ext cx="23117223" cy="11586165"/>
          </a:xfrm>
          <a:prstGeom prst="rect">
            <a:avLst/>
          </a:prstGeom>
          <a:solidFill>
            <a:srgbClr val="C3EBEF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8086725"/>
            <a:ext cx="14957322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59"/>
              </a:lnSpc>
            </a:pPr>
            <a:r>
              <a:rPr lang="en-US" sz="7799">
                <a:solidFill>
                  <a:srgbClr val="5034C4"/>
                </a:solidFill>
                <a:latin typeface="DM Sans"/>
              </a:rPr>
              <a:t>TERIMA KASIH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77293" y="-175829"/>
            <a:ext cx="8358946" cy="53193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69244" y="2005399"/>
            <a:ext cx="3149512" cy="627620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94370" y="4655359"/>
            <a:ext cx="6301759" cy="989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53"/>
              </a:lnSpc>
            </a:pPr>
            <a:r>
              <a:rPr lang="en-US" sz="5752" dirty="0">
                <a:solidFill>
                  <a:srgbClr val="FFFFFF"/>
                </a:solidFill>
                <a:latin typeface="DM Sans Bold"/>
              </a:rPr>
              <a:t>Robot Framework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871918" y="2515719"/>
            <a:ext cx="5387382" cy="6180218"/>
            <a:chOff x="0" y="-41487"/>
            <a:chExt cx="7183177" cy="8240291"/>
          </a:xfrm>
        </p:grpSpPr>
        <p:sp>
          <p:nvSpPr>
            <p:cNvPr id="5" name="TextBox 5"/>
            <p:cNvSpPr txBox="1"/>
            <p:nvPr/>
          </p:nvSpPr>
          <p:spPr>
            <a:xfrm>
              <a:off x="0" y="-41487"/>
              <a:ext cx="7183177" cy="82402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74"/>
                </a:lnSpc>
              </a:pPr>
              <a:r>
                <a:rPr lang="en-US" sz="3124" dirty="0">
                  <a:solidFill>
                    <a:srgbClr val="FFFFFF"/>
                  </a:solidFill>
                  <a:latin typeface="DM Sans Bold"/>
                </a:rPr>
                <a:t>-  </a:t>
              </a:r>
              <a:r>
                <a:rPr lang="en-US" sz="3124" dirty="0" err="1">
                  <a:solidFill>
                    <a:srgbClr val="FFFFFF"/>
                  </a:solidFill>
                  <a:latin typeface="DM Sans Bold"/>
                </a:rPr>
                <a:t>aplikasi</a:t>
              </a:r>
              <a:r>
                <a:rPr lang="en-US" sz="3124" dirty="0">
                  <a:solidFill>
                    <a:srgbClr val="FFFFFF"/>
                  </a:solidFill>
                  <a:latin typeface="DM Sans Bold"/>
                </a:rPr>
                <a:t> open source</a:t>
              </a:r>
            </a:p>
            <a:p>
              <a:pPr marL="457200" indent="-457200">
                <a:lnSpc>
                  <a:spcPts val="4374"/>
                </a:lnSpc>
                <a:buFontTx/>
                <a:buChar char="-"/>
              </a:pPr>
              <a:r>
                <a:rPr lang="en-US" sz="3124" dirty="0" err="1">
                  <a:solidFill>
                    <a:srgbClr val="FFFFFF"/>
                  </a:solidFill>
                  <a:latin typeface="DM Sans Bold"/>
                </a:rPr>
                <a:t>Otomatisasi</a:t>
              </a:r>
              <a:r>
                <a:rPr lang="en-US" sz="3124" dirty="0">
                  <a:solidFill>
                    <a:srgbClr val="FFFFFF"/>
                  </a:solidFill>
                  <a:latin typeface="DM Sans Bold"/>
                </a:rPr>
                <a:t> </a:t>
              </a:r>
              <a:r>
                <a:rPr lang="en-US" sz="3124" dirty="0" err="1">
                  <a:solidFill>
                    <a:srgbClr val="FFFFFF"/>
                  </a:solidFill>
                  <a:latin typeface="DM Sans Bold"/>
                </a:rPr>
                <a:t>mendukung</a:t>
              </a:r>
              <a:r>
                <a:rPr lang="en-US" sz="3124" dirty="0">
                  <a:solidFill>
                    <a:srgbClr val="FFFFFF"/>
                  </a:solidFill>
                  <a:latin typeface="DM Sans Bold"/>
                </a:rPr>
                <a:t> </a:t>
              </a:r>
              <a:r>
                <a:rPr lang="en-US" sz="3124" dirty="0" err="1">
                  <a:solidFill>
                    <a:srgbClr val="FFFFFF"/>
                  </a:solidFill>
                  <a:latin typeface="DM Sans Bold"/>
                </a:rPr>
                <a:t>pendekatan</a:t>
              </a:r>
              <a:r>
                <a:rPr lang="en-US" sz="3124">
                  <a:solidFill>
                    <a:srgbClr val="FFFFFF"/>
                  </a:solidFill>
                  <a:latin typeface="DM Sans Bold"/>
                </a:rPr>
                <a:t> ATDD</a:t>
              </a:r>
              <a:endParaRPr lang="en-US" sz="3124" dirty="0">
                <a:solidFill>
                  <a:srgbClr val="FFFFFF"/>
                </a:solidFill>
                <a:latin typeface="DM Sans Bold"/>
              </a:endParaRPr>
            </a:p>
            <a:p>
              <a:pPr>
                <a:lnSpc>
                  <a:spcPts val="4374"/>
                </a:lnSpc>
              </a:pPr>
              <a:r>
                <a:rPr lang="en-US" sz="3124" dirty="0">
                  <a:solidFill>
                    <a:srgbClr val="FFFFFF"/>
                  </a:solidFill>
                  <a:latin typeface="DM Sans Bold"/>
                </a:rPr>
                <a:t>-  </a:t>
              </a:r>
              <a:r>
                <a:rPr lang="en-US" sz="3124" dirty="0" err="1">
                  <a:solidFill>
                    <a:srgbClr val="FFFFFF"/>
                  </a:solidFill>
                  <a:latin typeface="DM Sans Bold"/>
                </a:rPr>
                <a:t>Sintaksnya</a:t>
              </a:r>
              <a:r>
                <a:rPr lang="en-US" sz="3124" dirty="0">
                  <a:solidFill>
                    <a:srgbClr val="FFFFFF"/>
                  </a:solidFill>
                  <a:latin typeface="DM Sans Bold"/>
                </a:rPr>
                <a:t> sangat </a:t>
              </a:r>
              <a:r>
                <a:rPr lang="en-US" sz="3124" dirty="0" err="1">
                  <a:solidFill>
                    <a:srgbClr val="FFFFFF"/>
                  </a:solidFill>
                  <a:latin typeface="DM Sans Bold"/>
                </a:rPr>
                <a:t>mudah</a:t>
              </a:r>
              <a:r>
                <a:rPr lang="en-US" sz="3124" dirty="0">
                  <a:solidFill>
                    <a:srgbClr val="FFFFFF"/>
                  </a:solidFill>
                  <a:latin typeface="DM Sans Bold"/>
                </a:rPr>
                <a:t> </a:t>
              </a:r>
            </a:p>
            <a:p>
              <a:pPr>
                <a:lnSpc>
                  <a:spcPts val="4374"/>
                </a:lnSpc>
              </a:pPr>
              <a:r>
                <a:rPr lang="en-US" sz="3124" dirty="0">
                  <a:solidFill>
                    <a:srgbClr val="FFFFFF"/>
                  </a:solidFill>
                  <a:latin typeface="DM Sans Bold"/>
                </a:rPr>
                <a:t>     </a:t>
              </a:r>
              <a:r>
                <a:rPr lang="en-US" sz="3124" dirty="0" err="1">
                  <a:solidFill>
                    <a:srgbClr val="FFFFFF"/>
                  </a:solidFill>
                  <a:latin typeface="DM Sans Bold"/>
                </a:rPr>
                <a:t>untuk</a:t>
              </a:r>
              <a:r>
                <a:rPr lang="en-US" sz="3124" dirty="0">
                  <a:solidFill>
                    <a:srgbClr val="FFFFFF"/>
                  </a:solidFill>
                  <a:latin typeface="DM Sans Bold"/>
                </a:rPr>
                <a:t> orang </a:t>
              </a:r>
              <a:r>
                <a:rPr lang="en-US" sz="3124" dirty="0" err="1">
                  <a:solidFill>
                    <a:srgbClr val="FFFFFF"/>
                  </a:solidFill>
                  <a:latin typeface="DM Sans Bold"/>
                </a:rPr>
                <a:t>awam</a:t>
              </a:r>
              <a:endParaRPr lang="en-US" sz="3124" dirty="0">
                <a:solidFill>
                  <a:srgbClr val="FFFFFF"/>
                </a:solidFill>
                <a:latin typeface="DM Sans Bold"/>
              </a:endParaRPr>
            </a:p>
            <a:p>
              <a:pPr marL="457200" indent="-457200">
                <a:lnSpc>
                  <a:spcPts val="4374"/>
                </a:lnSpc>
                <a:buFontTx/>
                <a:buChar char="-"/>
              </a:pPr>
              <a:r>
                <a:rPr lang="en-US" sz="3124" dirty="0">
                  <a:solidFill>
                    <a:srgbClr val="FFFFFF"/>
                  </a:solidFill>
                  <a:latin typeface="DM Sans Bold"/>
                </a:rPr>
                <a:t> </a:t>
              </a:r>
              <a:r>
                <a:rPr lang="en-US" sz="3124" dirty="0" err="1">
                  <a:solidFill>
                    <a:srgbClr val="FFFFFF"/>
                  </a:solidFill>
                  <a:latin typeface="DM Sans Bold"/>
                </a:rPr>
                <a:t>Otomatis</a:t>
              </a:r>
              <a:r>
                <a:rPr lang="en-US" sz="3124" dirty="0">
                  <a:solidFill>
                    <a:srgbClr val="FFFFFF"/>
                  </a:solidFill>
                  <a:latin typeface="DM Sans Bold"/>
                </a:rPr>
                <a:t> </a:t>
              </a:r>
              <a:r>
                <a:rPr lang="en-US" sz="3124" dirty="0" err="1">
                  <a:solidFill>
                    <a:srgbClr val="FFFFFF"/>
                  </a:solidFill>
                  <a:latin typeface="DM Sans Bold"/>
                </a:rPr>
                <a:t>mengenerate</a:t>
              </a:r>
              <a:r>
                <a:rPr lang="en-US" sz="3124" dirty="0">
                  <a:solidFill>
                    <a:srgbClr val="FFFFFF"/>
                  </a:solidFill>
                  <a:latin typeface="DM Sans Bold"/>
                </a:rPr>
                <a:t> report &amp; log</a:t>
              </a:r>
            </a:p>
            <a:p>
              <a:pPr marL="457200" indent="-457200">
                <a:lnSpc>
                  <a:spcPts val="4374"/>
                </a:lnSpc>
                <a:buFontTx/>
                <a:buChar char="-"/>
              </a:pPr>
              <a:r>
                <a:rPr lang="en-US" sz="3124" dirty="0">
                  <a:solidFill>
                    <a:srgbClr val="FFFFFF"/>
                  </a:solidFill>
                  <a:latin typeface="DM Sans Bold"/>
                </a:rPr>
                <a:t>Support </a:t>
              </a:r>
              <a:r>
                <a:rPr lang="en-US" sz="3124" dirty="0" err="1">
                  <a:solidFill>
                    <a:srgbClr val="FFFFFF"/>
                  </a:solidFill>
                  <a:latin typeface="DM Sans Bold"/>
                </a:rPr>
                <a:t>banyak</a:t>
              </a:r>
              <a:r>
                <a:rPr lang="en-US" sz="3124" dirty="0">
                  <a:solidFill>
                    <a:srgbClr val="FFFFFF"/>
                  </a:solidFill>
                  <a:latin typeface="DM Sans Bold"/>
                </a:rPr>
                <a:t> library </a:t>
              </a:r>
              <a:r>
                <a:rPr lang="en-US" sz="3124" dirty="0" err="1">
                  <a:solidFill>
                    <a:srgbClr val="FFFFFF"/>
                  </a:solidFill>
                  <a:latin typeface="DM Sans Bold"/>
                </a:rPr>
                <a:t>untuk</a:t>
              </a:r>
              <a:r>
                <a:rPr lang="en-US" sz="3124" dirty="0">
                  <a:solidFill>
                    <a:srgbClr val="FFFFFF"/>
                  </a:solidFill>
                  <a:latin typeface="DM Sans Bold"/>
                </a:rPr>
                <a:t> mobile automation, database library </a:t>
              </a:r>
              <a:r>
                <a:rPr lang="en-US" sz="3124" dirty="0" err="1">
                  <a:solidFill>
                    <a:srgbClr val="FFFFFF"/>
                  </a:solidFill>
                  <a:latin typeface="DM Sans Bold"/>
                </a:rPr>
                <a:t>dll</a:t>
              </a:r>
              <a:endParaRPr lang="en-US" sz="3124" dirty="0">
                <a:solidFill>
                  <a:srgbClr val="FFFFFF"/>
                </a:solidFill>
                <a:latin typeface="DM Sans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350403"/>
              <a:ext cx="7183177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157586"/>
            <a:ext cx="18288000" cy="7129414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2379317" y="91489"/>
            <a:ext cx="13904295" cy="93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67"/>
              </a:lnSpc>
            </a:pPr>
            <a:r>
              <a:rPr lang="en-US" sz="4400" dirty="0" err="1">
                <a:solidFill>
                  <a:srgbClr val="5034C4"/>
                </a:solidFill>
                <a:latin typeface="DM Sans Bold"/>
              </a:rPr>
              <a:t>Contoh</a:t>
            </a:r>
            <a:r>
              <a:rPr lang="en-US" sz="4400" dirty="0">
                <a:solidFill>
                  <a:srgbClr val="5034C4"/>
                </a:solidFill>
                <a:latin typeface="DM Sans Bold"/>
              </a:rPr>
              <a:t> </a:t>
            </a:r>
            <a:r>
              <a:rPr lang="en-US" sz="4400" dirty="0" err="1">
                <a:solidFill>
                  <a:srgbClr val="5034C4"/>
                </a:solidFill>
                <a:latin typeface="DM Sans Bold"/>
              </a:rPr>
              <a:t>Sintaks</a:t>
            </a:r>
            <a:r>
              <a:rPr lang="en-US" sz="4400" dirty="0">
                <a:solidFill>
                  <a:srgbClr val="5034C4"/>
                </a:solidFill>
                <a:latin typeface="DM Sans Bold"/>
              </a:rPr>
              <a:t> di Robot Framework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4E3F0-1543-4C7D-9FE2-9972A95E7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" y="1310688"/>
            <a:ext cx="16622888" cy="733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0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28600" y="-723900"/>
            <a:ext cx="17983200" cy="10772084"/>
          </a:xfrm>
          <a:prstGeom prst="rect">
            <a:avLst/>
          </a:prstGeom>
          <a:solidFill>
            <a:srgbClr val="5034C4"/>
          </a:solidFill>
        </p:spPr>
        <p:txBody>
          <a:bodyPr/>
          <a:lstStyle/>
          <a:p>
            <a:endParaRPr lang="en-ID" dirty="0"/>
          </a:p>
        </p:txBody>
      </p:sp>
      <p:sp>
        <p:nvSpPr>
          <p:cNvPr id="3" name="TextBox 3"/>
          <p:cNvSpPr txBox="1"/>
          <p:nvPr/>
        </p:nvSpPr>
        <p:spPr>
          <a:xfrm>
            <a:off x="1219200" y="402027"/>
            <a:ext cx="149352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dirty="0" err="1">
                <a:solidFill>
                  <a:srgbClr val="181712"/>
                </a:solidFill>
                <a:latin typeface="DM Sans Bold"/>
              </a:rPr>
              <a:t>Keterangan</a:t>
            </a:r>
            <a:endParaRPr lang="en-US" sz="6000" dirty="0">
              <a:solidFill>
                <a:srgbClr val="181712"/>
              </a:solidFill>
              <a:latin typeface="DM Sans Bold"/>
            </a:endParaRP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81B00C3C-486A-4910-BF24-5789F23ED082}"/>
              </a:ext>
            </a:extLst>
          </p:cNvPr>
          <p:cNvSpPr txBox="1"/>
          <p:nvPr/>
        </p:nvSpPr>
        <p:spPr>
          <a:xfrm>
            <a:off x="1676400" y="1531787"/>
            <a:ext cx="15163800" cy="63350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2800" dirty="0">
                <a:solidFill>
                  <a:srgbClr val="181712"/>
                </a:solidFill>
                <a:latin typeface="DM Sans Bold"/>
              </a:rPr>
              <a:t>1.  Buka Browser </a:t>
            </a:r>
            <a:r>
              <a:rPr lang="en-US" sz="2800" dirty="0" err="1">
                <a:solidFill>
                  <a:srgbClr val="181712"/>
                </a:solidFill>
                <a:latin typeface="DM Sans Bold"/>
              </a:rPr>
              <a:t>dengan</a:t>
            </a:r>
            <a:r>
              <a:rPr lang="en-US" sz="2800" dirty="0">
                <a:solidFill>
                  <a:srgbClr val="181712"/>
                </a:solidFill>
                <a:latin typeface="DM Sans Bold"/>
              </a:rPr>
              <a:t> google chrome</a:t>
            </a:r>
          </a:p>
          <a:p>
            <a:pPr>
              <a:lnSpc>
                <a:spcPts val="7200"/>
              </a:lnSpc>
            </a:pPr>
            <a:r>
              <a:rPr lang="en-US" sz="2800" dirty="0">
                <a:solidFill>
                  <a:srgbClr val="181712"/>
                </a:solidFill>
                <a:latin typeface="DM Sans Bold"/>
              </a:rPr>
              <a:t>2. Click</a:t>
            </a:r>
          </a:p>
          <a:p>
            <a:pPr>
              <a:lnSpc>
                <a:spcPts val="7200"/>
              </a:lnSpc>
            </a:pPr>
            <a:r>
              <a:rPr lang="en-US" sz="2800" dirty="0">
                <a:solidFill>
                  <a:srgbClr val="181712"/>
                </a:solidFill>
                <a:latin typeface="DM Sans Bold"/>
              </a:rPr>
              <a:t>3. Input </a:t>
            </a:r>
            <a:r>
              <a:rPr lang="en-US" sz="2800" dirty="0" err="1">
                <a:solidFill>
                  <a:srgbClr val="181712"/>
                </a:solidFill>
                <a:latin typeface="DM Sans Bold"/>
              </a:rPr>
              <a:t>teks</a:t>
            </a:r>
            <a:endParaRPr lang="en-US" sz="2800" dirty="0">
              <a:solidFill>
                <a:srgbClr val="181712"/>
              </a:solidFill>
              <a:latin typeface="DM Sans Bold"/>
            </a:endParaRPr>
          </a:p>
          <a:p>
            <a:pPr>
              <a:lnSpc>
                <a:spcPts val="7200"/>
              </a:lnSpc>
            </a:pPr>
            <a:r>
              <a:rPr lang="en-US" sz="2800" dirty="0">
                <a:solidFill>
                  <a:srgbClr val="181712"/>
                </a:solidFill>
                <a:latin typeface="DM Sans Bold"/>
              </a:rPr>
              <a:t>4. Clear </a:t>
            </a:r>
            <a:r>
              <a:rPr lang="en-US" sz="2800" dirty="0" err="1">
                <a:solidFill>
                  <a:srgbClr val="181712"/>
                </a:solidFill>
                <a:latin typeface="DM Sans Bold"/>
              </a:rPr>
              <a:t>teks</a:t>
            </a:r>
            <a:endParaRPr lang="en-US" sz="2800" dirty="0">
              <a:solidFill>
                <a:srgbClr val="181712"/>
              </a:solidFill>
              <a:latin typeface="DM Sans Bold"/>
            </a:endParaRPr>
          </a:p>
          <a:p>
            <a:pPr>
              <a:lnSpc>
                <a:spcPts val="7200"/>
              </a:lnSpc>
            </a:pPr>
            <a:r>
              <a:rPr lang="en-US" sz="2800" dirty="0">
                <a:solidFill>
                  <a:srgbClr val="181712"/>
                </a:solidFill>
                <a:latin typeface="DM Sans Bold"/>
              </a:rPr>
              <a:t>5. Delay </a:t>
            </a:r>
            <a:r>
              <a:rPr lang="en-US" sz="2800" dirty="0" err="1">
                <a:solidFill>
                  <a:srgbClr val="181712"/>
                </a:solidFill>
                <a:latin typeface="DM Sans Bold"/>
              </a:rPr>
              <a:t>selama</a:t>
            </a:r>
            <a:r>
              <a:rPr lang="en-US" sz="2800" dirty="0">
                <a:solidFill>
                  <a:srgbClr val="181712"/>
                </a:solidFill>
                <a:latin typeface="DM Sans Bold"/>
              </a:rPr>
              <a:t> 5 </a:t>
            </a:r>
            <a:r>
              <a:rPr lang="en-US" sz="2800" dirty="0" err="1">
                <a:solidFill>
                  <a:srgbClr val="181712"/>
                </a:solidFill>
                <a:latin typeface="DM Sans Bold"/>
              </a:rPr>
              <a:t>detik</a:t>
            </a:r>
            <a:endParaRPr lang="en-US" sz="2800" dirty="0">
              <a:solidFill>
                <a:srgbClr val="181712"/>
              </a:solidFill>
              <a:latin typeface="DM Sans Bold"/>
            </a:endParaRPr>
          </a:p>
          <a:p>
            <a:pPr>
              <a:lnSpc>
                <a:spcPts val="7200"/>
              </a:lnSpc>
            </a:pPr>
            <a:r>
              <a:rPr lang="en-US" sz="2800" dirty="0">
                <a:solidFill>
                  <a:srgbClr val="181712"/>
                </a:solidFill>
                <a:latin typeface="DM Sans Bold"/>
              </a:rPr>
              <a:t>6. </a:t>
            </a:r>
            <a:r>
              <a:rPr lang="en-US" sz="2800" dirty="0" err="1">
                <a:solidFill>
                  <a:srgbClr val="181712"/>
                </a:solidFill>
                <a:latin typeface="DM Sans Bold"/>
              </a:rPr>
              <a:t>Scrol</a:t>
            </a:r>
            <a:r>
              <a:rPr lang="en-US" sz="2800" dirty="0">
                <a:solidFill>
                  <a:srgbClr val="181712"/>
                </a:solidFill>
                <a:latin typeface="DM Sans Bold"/>
              </a:rPr>
              <a:t> </a:t>
            </a:r>
            <a:r>
              <a:rPr lang="en-US" sz="2800" dirty="0" err="1">
                <a:solidFill>
                  <a:srgbClr val="181712"/>
                </a:solidFill>
                <a:latin typeface="DM Sans Bold"/>
              </a:rPr>
              <a:t>ke</a:t>
            </a:r>
            <a:r>
              <a:rPr lang="en-US" sz="2800" dirty="0">
                <a:solidFill>
                  <a:srgbClr val="181712"/>
                </a:solidFill>
                <a:latin typeface="DM Sans Bold"/>
              </a:rPr>
              <a:t> </a:t>
            </a:r>
            <a:r>
              <a:rPr lang="en-US" sz="2800" dirty="0" err="1">
                <a:solidFill>
                  <a:srgbClr val="181712"/>
                </a:solidFill>
                <a:latin typeface="DM Sans Bold"/>
              </a:rPr>
              <a:t>arah</a:t>
            </a:r>
            <a:r>
              <a:rPr lang="en-US" sz="2800" dirty="0">
                <a:solidFill>
                  <a:srgbClr val="181712"/>
                </a:solidFill>
                <a:latin typeface="DM Sans Bold"/>
              </a:rPr>
              <a:t> yang </a:t>
            </a:r>
            <a:r>
              <a:rPr lang="en-US" sz="2800" dirty="0" err="1">
                <a:solidFill>
                  <a:srgbClr val="181712"/>
                </a:solidFill>
                <a:latin typeface="DM Sans Bold"/>
              </a:rPr>
              <a:t>diinginkan</a:t>
            </a:r>
            <a:endParaRPr lang="en-US" sz="2800" dirty="0">
              <a:solidFill>
                <a:srgbClr val="181712"/>
              </a:solidFill>
              <a:latin typeface="DM Sans Bold"/>
            </a:endParaRPr>
          </a:p>
          <a:p>
            <a:pPr>
              <a:lnSpc>
                <a:spcPts val="7200"/>
              </a:lnSpc>
            </a:pPr>
            <a:r>
              <a:rPr lang="en-US" sz="2800" dirty="0">
                <a:solidFill>
                  <a:srgbClr val="181712"/>
                </a:solidFill>
                <a:latin typeface="DM Sans Bold"/>
              </a:rPr>
              <a:t>7. </a:t>
            </a:r>
            <a:r>
              <a:rPr lang="en-US" sz="2800" dirty="0" err="1">
                <a:solidFill>
                  <a:srgbClr val="181712"/>
                </a:solidFill>
                <a:latin typeface="DM Sans Bold"/>
              </a:rPr>
              <a:t>Keluar</a:t>
            </a:r>
            <a:r>
              <a:rPr lang="en-US" sz="2800" dirty="0">
                <a:solidFill>
                  <a:srgbClr val="181712"/>
                </a:solidFill>
                <a:latin typeface="DM Sans Bold"/>
              </a:rPr>
              <a:t> Browser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643281">
            <a:off x="-567873" y="2939774"/>
            <a:ext cx="22979922" cy="10739927"/>
          </a:xfrm>
          <a:prstGeom prst="rect">
            <a:avLst/>
          </a:prstGeom>
          <a:solidFill>
            <a:srgbClr val="5034C4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203650"/>
            <a:ext cx="6313310" cy="662656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342010" y="5363424"/>
            <a:ext cx="9140590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dirty="0" err="1">
                <a:solidFill>
                  <a:srgbClr val="FFFFFF"/>
                </a:solidFill>
                <a:latin typeface="DM Sans Bold"/>
              </a:rPr>
              <a:t>Pengujian</a:t>
            </a:r>
            <a:r>
              <a:rPr lang="en-US" sz="6000" dirty="0">
                <a:solidFill>
                  <a:srgbClr val="FFFFFF"/>
                </a:solidFill>
                <a:latin typeface="DM Sans Bold"/>
              </a:rPr>
              <a:t> Website LO Hotel Dominic Parks </a:t>
            </a:r>
            <a:r>
              <a:rPr lang="en-US" sz="6000" dirty="0" err="1">
                <a:solidFill>
                  <a:srgbClr val="FFFFFF"/>
                </a:solidFill>
                <a:latin typeface="DM Sans Bold"/>
              </a:rPr>
              <a:t>dengan</a:t>
            </a:r>
            <a:r>
              <a:rPr lang="en-US" sz="6000" dirty="0">
                <a:solidFill>
                  <a:srgbClr val="FFFFFF"/>
                </a:solidFill>
                <a:latin typeface="DM Sans Bold"/>
              </a:rPr>
              <a:t> Robot Framework (RIDE)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269954" y="1646458"/>
            <a:ext cx="2608193" cy="220985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431900" y="568361"/>
            <a:ext cx="1239902" cy="15324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157586"/>
            <a:ext cx="18288000" cy="7129414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2379317" y="91489"/>
            <a:ext cx="13904295" cy="93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67"/>
              </a:lnSpc>
            </a:pPr>
            <a:r>
              <a:rPr lang="en-US" sz="4400" dirty="0">
                <a:solidFill>
                  <a:srgbClr val="5034C4"/>
                </a:solidFill>
                <a:latin typeface="DM Sans Bold"/>
              </a:rPr>
              <a:t>Test Cases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C001D9-B72C-46D9-93A2-35188E800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81100"/>
            <a:ext cx="17373600" cy="88052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157586"/>
            <a:ext cx="18288000" cy="7129414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2379317" y="91489"/>
            <a:ext cx="13904295" cy="93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67"/>
              </a:lnSpc>
            </a:pPr>
            <a:r>
              <a:rPr lang="en-US" sz="4400" dirty="0">
                <a:solidFill>
                  <a:srgbClr val="5034C4"/>
                </a:solidFill>
                <a:latin typeface="DM Sans Bold"/>
              </a:rPr>
              <a:t>Test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8B399-1A03-47BE-B83B-F1597B898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" y="1028700"/>
            <a:ext cx="17351062" cy="880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2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157586"/>
            <a:ext cx="18288000" cy="7129414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2379317" y="91489"/>
            <a:ext cx="13904295" cy="93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67"/>
              </a:lnSpc>
            </a:pPr>
            <a:r>
              <a:rPr lang="en-US" sz="4400" dirty="0">
                <a:solidFill>
                  <a:srgbClr val="5034C4"/>
                </a:solidFill>
                <a:latin typeface="DM Sans Bold"/>
              </a:rPr>
              <a:t>Test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4A9DE-C6C1-468E-82E1-1E39FF770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38300"/>
            <a:ext cx="17060939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157586"/>
            <a:ext cx="18288000" cy="7129414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2379317" y="91489"/>
            <a:ext cx="13904295" cy="93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67"/>
              </a:lnSpc>
            </a:pPr>
            <a:r>
              <a:rPr lang="en-US" sz="4400" dirty="0">
                <a:solidFill>
                  <a:srgbClr val="5034C4"/>
                </a:solidFill>
                <a:latin typeface="DM Sans Bold"/>
              </a:rPr>
              <a:t>Hasil </a:t>
            </a:r>
            <a:r>
              <a:rPr lang="en-US" sz="4400" dirty="0" err="1">
                <a:solidFill>
                  <a:srgbClr val="5034C4"/>
                </a:solidFill>
                <a:latin typeface="DM Sans Bold"/>
              </a:rPr>
              <a:t>Grafik</a:t>
            </a:r>
            <a:r>
              <a:rPr lang="en-US" sz="4400" dirty="0">
                <a:solidFill>
                  <a:srgbClr val="5034C4"/>
                </a:solidFill>
                <a:latin typeface="DM Sans Bold"/>
              </a:rPr>
              <a:t> di Test Trail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02BEF-6395-4F94-9829-0D73D4CF5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43" y="1181100"/>
            <a:ext cx="16718557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7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135</Words>
  <Application>Microsoft Office PowerPoint</Application>
  <PresentationFormat>Custom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DM Sans Bold</vt:lpstr>
      <vt:lpstr>Arial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Teknologi Teknologi dalam Bisnis dan Pekerjaan Elemen &amp; Mockup Isometrik Ungu Biru Kehijauan</dc:title>
  <dc:creator>ADITYA</dc:creator>
  <cp:lastModifiedBy>Aditya Purnama</cp:lastModifiedBy>
  <cp:revision>25</cp:revision>
  <dcterms:created xsi:type="dcterms:W3CDTF">2006-08-16T00:00:00Z</dcterms:created>
  <dcterms:modified xsi:type="dcterms:W3CDTF">2022-03-18T22:43:59Z</dcterms:modified>
  <dc:identifier>DAE2O18y3bo</dc:identifier>
</cp:coreProperties>
</file>