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9" r:id="rId5"/>
    <p:sldId id="270" r:id="rId6"/>
    <p:sldId id="273" r:id="rId7"/>
    <p:sldId id="265" r:id="rId8"/>
    <p:sldId id="266" r:id="rId9"/>
    <p:sldId id="277" r:id="rId10"/>
    <p:sldId id="267" r:id="rId11"/>
    <p:sldId id="278" r:id="rId12"/>
    <p:sldId id="271" r:id="rId13"/>
    <p:sldId id="274" r:id="rId14"/>
    <p:sldId id="275" r:id="rId15"/>
    <p:sldId id="276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614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5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877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7749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783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148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4704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9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84843A-3D32-41B2-9EA3-7FC520C692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3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9856447-0D9B-4C2F-9B03-54758403E171}" type="datetimeFigureOut">
              <a:rPr lang="en-IN" smtClean="0"/>
              <a:pPr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284843A-3D32-41B2-9EA3-7FC520C692A6}" type="slidenum">
              <a:rPr lang="en-IN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IN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596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br>
              <a:rPr lang="en-US" dirty="0" smtClean="0"/>
            </a:br>
            <a:r>
              <a:rPr lang="en-US" dirty="0" smtClean="0"/>
              <a:t>Project Review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9584" y="496526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Team Members:</a:t>
            </a:r>
          </a:p>
          <a:p>
            <a:r>
              <a:rPr lang="en-US" dirty="0">
                <a:solidFill>
                  <a:prstClr val="black"/>
                </a:solidFill>
              </a:rPr>
              <a:t>Justine Jacob – 16BLC1061</a:t>
            </a:r>
          </a:p>
          <a:p>
            <a:r>
              <a:rPr lang="en-US" dirty="0" err="1">
                <a:solidFill>
                  <a:prstClr val="black"/>
                </a:solidFill>
              </a:rPr>
              <a:t>Sandeep</a:t>
            </a:r>
            <a:r>
              <a:rPr lang="en-US" dirty="0">
                <a:solidFill>
                  <a:prstClr val="black"/>
                </a:solidFill>
              </a:rPr>
              <a:t> B – 16BLC1073</a:t>
            </a:r>
          </a:p>
          <a:p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P </a:t>
            </a:r>
            <a:r>
              <a:rPr lang="en-US" dirty="0" err="1">
                <a:solidFill>
                  <a:prstClr val="black"/>
                </a:solidFill>
              </a:rPr>
              <a:t>Varma</a:t>
            </a:r>
            <a:r>
              <a:rPr lang="en-US" dirty="0">
                <a:solidFill>
                  <a:prstClr val="black"/>
                </a:solidFill>
              </a:rPr>
              <a:t> – 16BLC1107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1560" y="2564904"/>
            <a:ext cx="7772400" cy="17526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D16349"/>
                </a:solidFill>
                <a:latin typeface="Arimo" pitchFamily="34" charset="0"/>
                <a:ea typeface="Arimo" pitchFamily="34" charset="0"/>
                <a:cs typeface="Arimo" pitchFamily="34" charset="0"/>
              </a:rPr>
              <a:t>Designing an Encryption Technique using Genetic Algorithms</a:t>
            </a:r>
            <a:endParaRPr lang="en-IN" dirty="0">
              <a:solidFill>
                <a:srgbClr val="D16349"/>
              </a:solidFill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8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i="1" dirty="0" err="1" smtClean="0"/>
              <a:t>iter_no</a:t>
            </a:r>
            <a:r>
              <a:rPr lang="en-US" i="1" dirty="0" smtClean="0"/>
              <a:t> </a:t>
            </a:r>
            <a:r>
              <a:rPr lang="en-US" dirty="0" smtClean="0"/>
              <a:t> of times.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PLA | INTEXT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KEY |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Cipher Text = [P-K][L-E][A-I]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PLA | INT | 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        |KEY |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Cipher Text = [I-K][N-E][T-Y]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till the entire plaintext is traversed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43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2 - 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admin\Downloads\Untitled 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56" y="1484784"/>
            <a:ext cx="2724319" cy="502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3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Conway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 of </a:t>
            </a:r>
            <a:r>
              <a:rPr lang="en-US" dirty="0" err="1" smtClean="0"/>
              <a:t>Neighbours</a:t>
            </a:r>
            <a:r>
              <a:rPr lang="en-US" dirty="0" smtClean="0"/>
              <a:t> – 0</a:t>
            </a:r>
          </a:p>
          <a:p>
            <a:pPr lvl="1"/>
            <a:r>
              <a:rPr lang="en-US" dirty="0" smtClean="0"/>
              <a:t>0 – 0 (Nothing)</a:t>
            </a:r>
          </a:p>
          <a:p>
            <a:pPr lvl="1"/>
            <a:r>
              <a:rPr lang="en-US" dirty="0" smtClean="0"/>
              <a:t>1 – 1 (Nothing)</a:t>
            </a:r>
          </a:p>
          <a:p>
            <a:r>
              <a:rPr lang="en-US" dirty="0" smtClean="0"/>
              <a:t>No of </a:t>
            </a:r>
            <a:r>
              <a:rPr lang="en-US" dirty="0" err="1" smtClean="0"/>
              <a:t>Neighbours</a:t>
            </a:r>
            <a:r>
              <a:rPr lang="en-US" dirty="0" smtClean="0"/>
              <a:t> – 1</a:t>
            </a:r>
          </a:p>
          <a:p>
            <a:pPr lvl="1"/>
            <a:r>
              <a:rPr lang="en-US" dirty="0" smtClean="0"/>
              <a:t>0 – 0 (Nothing)</a:t>
            </a:r>
          </a:p>
          <a:p>
            <a:pPr lvl="1"/>
            <a:r>
              <a:rPr lang="en-US" dirty="0" smtClean="0"/>
              <a:t>1 -  1 (Replicate + Mutate)</a:t>
            </a:r>
          </a:p>
          <a:p>
            <a:r>
              <a:rPr lang="en-US" dirty="0"/>
              <a:t>No of </a:t>
            </a:r>
            <a:r>
              <a:rPr lang="en-US" dirty="0" err="1" smtClean="0"/>
              <a:t>Neighbours</a:t>
            </a:r>
            <a:r>
              <a:rPr lang="en-US" dirty="0" smtClean="0"/>
              <a:t> – 2</a:t>
            </a:r>
          </a:p>
          <a:p>
            <a:pPr lvl="1"/>
            <a:r>
              <a:rPr lang="en-US" dirty="0" smtClean="0"/>
              <a:t>0 – 1 (Crossover) (2x1)</a:t>
            </a:r>
          </a:p>
          <a:p>
            <a:pPr lvl="1"/>
            <a:r>
              <a:rPr lang="en-US" dirty="0" smtClean="0"/>
              <a:t>1 – 1 ( Crossover) (2x1)</a:t>
            </a:r>
          </a:p>
          <a:p>
            <a:r>
              <a:rPr lang="en-US" dirty="0"/>
              <a:t>No of </a:t>
            </a:r>
            <a:r>
              <a:rPr lang="en-US" dirty="0" err="1" smtClean="0"/>
              <a:t>Neighbours</a:t>
            </a:r>
            <a:r>
              <a:rPr lang="en-US" dirty="0" smtClean="0"/>
              <a:t> – 3</a:t>
            </a:r>
          </a:p>
          <a:p>
            <a:pPr lvl="1"/>
            <a:r>
              <a:rPr lang="en-US" dirty="0" smtClean="0"/>
              <a:t>0 – 1 (Crossover) (3x1)</a:t>
            </a:r>
          </a:p>
          <a:p>
            <a:pPr lvl="1"/>
            <a:r>
              <a:rPr lang="en-US" dirty="0" smtClean="0"/>
              <a:t>1 – 1 (Crossover) (3x1)</a:t>
            </a:r>
          </a:p>
          <a:p>
            <a:r>
              <a:rPr lang="en-US" dirty="0"/>
              <a:t>No of </a:t>
            </a:r>
            <a:r>
              <a:rPr lang="en-US" dirty="0" err="1" smtClean="0"/>
              <a:t>Neighbours</a:t>
            </a:r>
            <a:r>
              <a:rPr lang="en-US" dirty="0" smtClean="0"/>
              <a:t> – 4 </a:t>
            </a:r>
          </a:p>
          <a:p>
            <a:pPr lvl="1"/>
            <a:r>
              <a:rPr lang="en-US" dirty="0" smtClean="0"/>
              <a:t>0 – 0 (Nothing)</a:t>
            </a:r>
          </a:p>
          <a:p>
            <a:pPr lvl="1"/>
            <a:r>
              <a:rPr lang="en-US" dirty="0" smtClean="0"/>
              <a:t>1 – 0 (Dead)</a:t>
            </a:r>
          </a:p>
          <a:p>
            <a:r>
              <a:rPr lang="en-US" dirty="0"/>
              <a:t>No of </a:t>
            </a:r>
            <a:r>
              <a:rPr lang="en-US" dirty="0" err="1" smtClean="0"/>
              <a:t>Neighbours</a:t>
            </a:r>
            <a:r>
              <a:rPr lang="en-US" dirty="0" smtClean="0"/>
              <a:t> – 5,6</a:t>
            </a:r>
          </a:p>
          <a:p>
            <a:pPr lvl="1"/>
            <a:r>
              <a:rPr lang="en-US" dirty="0" smtClean="0"/>
              <a:t>0 – 0 (Nothing)</a:t>
            </a:r>
          </a:p>
          <a:p>
            <a:pPr lvl="1"/>
            <a:r>
              <a:rPr lang="en-US" dirty="0" smtClean="0"/>
              <a:t>1 – 0 (Nothing)</a:t>
            </a:r>
          </a:p>
        </p:txBody>
      </p:sp>
    </p:spTree>
    <p:extLst>
      <p:ext uri="{BB962C8B-B14F-4D97-AF65-F5344CB8AC3E}">
        <p14:creationId xmlns:p14="http://schemas.microsoft.com/office/powerpoint/2010/main" val="282577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1 - Encoder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83" y="1510925"/>
            <a:ext cx="9018775" cy="48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5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1 - Decoder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673" y="1556792"/>
            <a:ext cx="8986435" cy="48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2 - Encoder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696" y="1340768"/>
            <a:ext cx="9107390" cy="48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2 - Decoder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660405" cy="46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Extensive Testing 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15301923"/>
              </p:ext>
            </p:extLst>
          </p:nvPr>
        </p:nvGraphicFramePr>
        <p:xfrm>
          <a:off x="539552" y="2924944"/>
          <a:ext cx="8192911" cy="2865850"/>
        </p:xfrm>
        <a:graphic>
          <a:graphicData uri="http://schemas.openxmlformats.org/drawingml/2006/table">
            <a:tbl>
              <a:tblPr/>
              <a:tblGrid>
                <a:gridCol w="1022118"/>
                <a:gridCol w="1197793"/>
                <a:gridCol w="1197793"/>
                <a:gridCol w="1197793"/>
                <a:gridCol w="1277648"/>
                <a:gridCol w="1277648"/>
                <a:gridCol w="1022118"/>
              </a:tblGrid>
              <a:tr h="248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Sl. No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Text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Iter_No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Plain Text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2.03125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2.15625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4.015625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2.015625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2.015625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4.171875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4.171875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2.390625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2.1875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3.953125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2.03125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2.21875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36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4.640625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4.40625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02" marR="16002" marT="160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926604"/>
            <a:ext cx="5904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Version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5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Extensive Testing 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0292062"/>
              </p:ext>
            </p:extLst>
          </p:nvPr>
        </p:nvGraphicFramePr>
        <p:xfrm>
          <a:off x="395536" y="2564904"/>
          <a:ext cx="8242089" cy="2897613"/>
        </p:xfrm>
        <a:graphic>
          <a:graphicData uri="http://schemas.openxmlformats.org/drawingml/2006/table">
            <a:tbl>
              <a:tblPr/>
              <a:tblGrid>
                <a:gridCol w="1028253"/>
                <a:gridCol w="1204983"/>
                <a:gridCol w="1204983"/>
                <a:gridCol w="1204983"/>
                <a:gridCol w="1285317"/>
                <a:gridCol w="1285317"/>
                <a:gridCol w="1028253"/>
              </a:tblGrid>
              <a:tr h="321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Sl. No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 Text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Iter_No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Plain Text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 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5.96875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6.078125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12.78125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11.890625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2.078125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2.640625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4.03125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74.78125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75.046875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151.625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149.25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30.421875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61.03125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61.375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16098" marR="16098" marT="16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70080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Version 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16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V1: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Can be used for time sensitive application</a:t>
            </a:r>
          </a:p>
          <a:p>
            <a:pPr lvl="1"/>
            <a:r>
              <a:rPr lang="en-US" dirty="0" smtClean="0"/>
              <a:t>Time taken almost independent of the size of Plain Text or Cipher Text.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V2: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Highly Secure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Time taken highly dependent on the size of Plain Text or Cipher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Genetic Algorithms are adaptive heuristic search algorithms that are based on the ideas of natural selection and genetics</a:t>
            </a:r>
          </a:p>
          <a:p>
            <a:r>
              <a:rPr lang="en-US" dirty="0" smtClean="0"/>
              <a:t>Commonly used to generate high quality solutions for optimization problems</a:t>
            </a:r>
          </a:p>
          <a:p>
            <a:r>
              <a:rPr lang="en-US" dirty="0" smtClean="0"/>
              <a:t>Implementing the same principles of GA such as Crossovers and mutations into encryption would make the cipher text even harder to decipher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96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Altered Conway’s Game of Life as base for evolution</a:t>
            </a:r>
          </a:p>
          <a:p>
            <a:r>
              <a:rPr lang="en-US" dirty="0" smtClean="0"/>
              <a:t>Key Generation Block</a:t>
            </a:r>
          </a:p>
          <a:p>
            <a:r>
              <a:rPr lang="en-US" dirty="0" smtClean="0"/>
              <a:t>Encryption Block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Mutations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Crossovers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Decryption Block</a:t>
            </a:r>
          </a:p>
          <a:p>
            <a:endParaRPr lang="en-US" dirty="0" smtClean="0"/>
          </a:p>
          <a:p>
            <a:r>
              <a:rPr lang="en-US" dirty="0" smtClean="0"/>
              <a:t>Will be using Python3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</a:t>
            </a:r>
            <a:r>
              <a:rPr lang="en-US" dirty="0" err="1" smtClean="0"/>
              <a:t>GoL</a:t>
            </a:r>
            <a:r>
              <a:rPr lang="en-US" dirty="0" smtClean="0"/>
              <a:t> – Basic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245"/>
            <a:ext cx="34861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62" y="4149080"/>
            <a:ext cx="369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43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Conways</a:t>
            </a:r>
            <a:r>
              <a:rPr lang="en-US" dirty="0" smtClean="0"/>
              <a:t> With Custom Key (Hashed)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8" y="1124744"/>
            <a:ext cx="8765072" cy="547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6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ASCII 33 – 97</a:t>
            </a:r>
          </a:p>
          <a:p>
            <a:r>
              <a:rPr lang="en-US" dirty="0" smtClean="0"/>
              <a:t>6 bit</a:t>
            </a:r>
          </a:p>
          <a:p>
            <a:r>
              <a:rPr lang="en-US" dirty="0" smtClean="0"/>
              <a:t>Includes Capital letters, Numbers and Special 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85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custom key from the User (Format : &lt;Key&gt;-&lt;</a:t>
            </a:r>
            <a:r>
              <a:rPr lang="en-US" dirty="0" err="1" smtClean="0"/>
              <a:t>iter_no</a:t>
            </a:r>
            <a:r>
              <a:rPr lang="en-US" dirty="0" smtClean="0"/>
              <a:t>&gt;)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SHA512 to hash the input and keep rehashing till the desired length of hashed output is obtained (64*64)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Pass it to the </a:t>
            </a:r>
            <a:r>
              <a:rPr lang="en-US" dirty="0" err="1" smtClean="0"/>
              <a:t>Conways</a:t>
            </a:r>
            <a:r>
              <a:rPr lang="en-US" dirty="0" smtClean="0"/>
              <a:t> matrix to populate and set the initial condition of the same.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74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GoL</a:t>
            </a:r>
            <a:r>
              <a:rPr lang="en-US" dirty="0" smtClean="0"/>
              <a:t>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i="1" dirty="0" err="1" smtClean="0"/>
              <a:t>iter_no</a:t>
            </a:r>
            <a:r>
              <a:rPr lang="en-US" dirty="0" smtClean="0"/>
              <a:t> of times.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PLAINTEXT</a:t>
            </a:r>
          </a:p>
          <a:p>
            <a:pPr marL="0" indent="0">
              <a:buNone/>
            </a:pPr>
            <a:r>
              <a:rPr lang="en-US" dirty="0" smtClean="0"/>
              <a:t>KEYKEYKEY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=&gt; Cipher Text : [P-K][L-E][A-Y]…[T-Y]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(Acts like </a:t>
            </a:r>
            <a:r>
              <a:rPr lang="en-US" dirty="0" err="1" smtClean="0"/>
              <a:t>Vignere</a:t>
            </a:r>
            <a:r>
              <a:rPr lang="en-US" dirty="0" smtClean="0"/>
              <a:t> Table)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5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 – 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admin\Downloads\V1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2"/>
            <a:ext cx="3030131" cy="4505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372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602</Words>
  <Application>Microsoft Office PowerPoint</Application>
  <PresentationFormat>On-screen Show (4:3)</PresentationFormat>
  <Paragraphs>214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Network Security Project Review </vt:lpstr>
      <vt:lpstr>Abstract</vt:lpstr>
      <vt:lpstr>Modules</vt:lpstr>
      <vt:lpstr>Conway’s GoL – Basic Stage</vt:lpstr>
      <vt:lpstr>Conways With Custom Key (Hashed)</vt:lpstr>
      <vt:lpstr>Character Matrix</vt:lpstr>
      <vt:lpstr>Algorithm</vt:lpstr>
      <vt:lpstr>Version 1</vt:lpstr>
      <vt:lpstr>Version 1 – Flowchart</vt:lpstr>
      <vt:lpstr>Version 2</vt:lpstr>
      <vt:lpstr>Version 2 - Flowchart</vt:lpstr>
      <vt:lpstr>Modified Conway Rules</vt:lpstr>
      <vt:lpstr>Version 1 - Encoder</vt:lpstr>
      <vt:lpstr>Version 1 - Decoder</vt:lpstr>
      <vt:lpstr>Version 2 - Encoder</vt:lpstr>
      <vt:lpstr>Version 2 - Decoder</vt:lpstr>
      <vt:lpstr>Extensive Testing Results</vt:lpstr>
      <vt:lpstr>Extensive Testing Results</vt:lpstr>
      <vt:lpstr>Inference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Project Review 1</dc:title>
  <dc:creator>admin</dc:creator>
  <cp:lastModifiedBy>admin</cp:lastModifiedBy>
  <cp:revision>10</cp:revision>
  <dcterms:created xsi:type="dcterms:W3CDTF">2019-10-10T02:52:58Z</dcterms:created>
  <dcterms:modified xsi:type="dcterms:W3CDTF">2019-11-06T22:25:02Z</dcterms:modified>
</cp:coreProperties>
</file>