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57" r:id="rId4"/>
    <p:sldId id="261" r:id="rId5"/>
    <p:sldId id="263" r:id="rId6"/>
    <p:sldId id="264" r:id="rId7"/>
    <p:sldId id="259" r:id="rId8"/>
    <p:sldId id="266" r:id="rId9"/>
    <p:sldId id="267" r:id="rId10"/>
    <p:sldId id="268" r:id="rId11"/>
    <p:sldId id="265" r:id="rId12"/>
    <p:sldId id="260" r:id="rId13"/>
    <p:sldId id="262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>
        <p:scale>
          <a:sx n="75" d="100"/>
          <a:sy n="75" d="100"/>
        </p:scale>
        <p:origin x="198" y="1206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27.01.2017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27.01.2017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Vorschläge Forschungsprojekt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Forschungsprojekt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…bzw. die Suche nach einem.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uppieren 226"/>
          <p:cNvGrpSpPr/>
          <p:nvPr/>
        </p:nvGrpSpPr>
        <p:grpSpPr>
          <a:xfrm>
            <a:off x="2602386" y="1562474"/>
            <a:ext cx="5108495" cy="2737468"/>
            <a:chOff x="2602386" y="1562474"/>
            <a:chExt cx="5108495" cy="2737468"/>
          </a:xfrm>
        </p:grpSpPr>
        <p:grpSp>
          <p:nvGrpSpPr>
            <p:cNvPr id="225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22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1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/>
                <p:cNvCxnSpPr>
                  <a:stCxn id="15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/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 Verbindung mit Pfeil 25"/>
                <p:cNvCxnSpPr>
                  <a:cxnSpLocks/>
                  <a:stCxn id="15" idx="6"/>
                  <a:endCxn id="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/>
                <p:cNvCxnSpPr>
                  <a:cxnSpLocks/>
                  <a:stCxn id="15" idx="6"/>
                  <a:endCxn id="1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/>
                <p:cNvCxnSpPr>
                  <a:cxnSpLocks/>
                  <a:stCxn id="16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/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/>
                <p:cNvCxnSpPr>
                  <a:cxnSpLocks/>
                  <a:stCxn id="16" idx="6"/>
                  <a:endCxn id="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41"/>
                <p:cNvCxnSpPr>
                  <a:cxnSpLocks/>
                  <a:stCxn id="16" idx="6"/>
                  <a:endCxn id="1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/>
                <p:cNvCxnSpPr>
                  <a:cxnSpLocks/>
                  <a:stCxn id="17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mit Pfeil 47"/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mit Pfeil 50"/>
                <p:cNvCxnSpPr>
                  <a:cxnSpLocks/>
                  <a:stCxn id="17" idx="6"/>
                  <a:endCxn id="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/>
                <p:cNvCxnSpPr>
                  <a:cxnSpLocks/>
                  <a:stCxn id="17" idx="6"/>
                  <a:endCxn id="1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56"/>
                <p:cNvCxnSpPr>
                  <a:cxnSpLocks/>
                  <a:stCxn id="7" idx="6"/>
                  <a:endCxn id="1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/>
                <p:cNvCxnSpPr>
                  <a:cxnSpLocks/>
                  <a:stCxn id="7" idx="6"/>
                  <a:endCxn id="1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mit Pfeil 62"/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mit Pfeil 65"/>
                <p:cNvCxnSpPr>
                  <a:cxnSpLocks/>
                  <a:stCxn id="7" idx="6"/>
                  <a:endCxn id="1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68"/>
                <p:cNvCxnSpPr>
                  <a:cxnSpLocks/>
                  <a:stCxn id="8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71"/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cxnSpLocks/>
                  <a:stCxn id="8" idx="6"/>
                  <a:endCxn id="1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cxnSpLocks/>
                  <a:stCxn id="8" idx="6"/>
                  <a:endCxn id="1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mit Pfeil 81"/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mit Pfeil 84"/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mit Pfeil 87"/>
                <p:cNvCxnSpPr>
                  <a:cxnSpLocks/>
                  <a:stCxn id="9" idx="6"/>
                  <a:endCxn id="1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 Verbindung mit Pfeil 90"/>
                <p:cNvCxnSpPr>
                  <a:cxnSpLocks/>
                  <a:stCxn id="9" idx="6"/>
                  <a:endCxn id="1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mit Pfeil 93"/>
                <p:cNvCxnSpPr>
                  <a:cxnSpLocks/>
                  <a:stCxn id="10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mit Pfeil 96"/>
                <p:cNvCxnSpPr>
                  <a:cxnSpLocks/>
                  <a:stCxn id="10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/>
                <p:cNvCxnSpPr>
                  <a:cxnSpLocks/>
                  <a:stCxn id="10" idx="6"/>
                  <a:endCxn id="1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 Verbindung mit Pfeil 102"/>
                <p:cNvCxnSpPr>
                  <a:cxnSpLocks/>
                  <a:stCxn id="10" idx="6"/>
                  <a:endCxn id="1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cxnSpLocks/>
                  <a:stCxn id="11" idx="6"/>
                  <a:endCxn id="1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Gerade Verbindung mit Pfeil 108"/>
                <p:cNvCxnSpPr>
                  <a:cxnSpLocks/>
                  <a:stCxn id="12" idx="6"/>
                  <a:endCxn id="1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 Verbindung mit Pfeil 111"/>
                <p:cNvCxnSpPr>
                  <a:cxnSpLocks/>
                  <a:stCxn id="1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cxnSpLocks/>
                  <a:stCxn id="14" idx="6"/>
                  <a:endCxn id="1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4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226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39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verwendet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43010" y="1924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39952" y="1513657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Textanalyse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82600" y="34066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ConvNet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99592" y="3035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Neuronale Netze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967279" y="1593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35590" y="20331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Multiple lineare Regression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724128" y="125801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716016" y="302926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868144" y="2864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3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4128" y="33267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Project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392312" y="37073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35220" y="224808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483768" y="41105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595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Zuordnung der VPMCs zu Klassen</a:t>
            </a:r>
          </a:p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9866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http://blog.cloudera.com/blog/2015/12/common-probability-distributions-the-data-scientists-crib-sheet/ </a:t>
            </a:r>
          </a:p>
          <a:p>
            <a:r>
              <a:rPr lang="de-DE" dirty="0"/>
              <a:t>http://cs231n.github.io/convolutional-networks/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Interessenabgleich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17489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Rahmendaten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Research Track im Master Wirtschaftsinformatik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Umfang von 30 </a:t>
            </a:r>
            <a:r>
              <a:rPr lang="de-DE" altLang="de-DE" dirty="0" err="1"/>
              <a:t>Credits</a:t>
            </a:r>
            <a:r>
              <a:rPr lang="de-DE" altLang="de-DE" dirty="0"/>
              <a:t> à 30 Stunden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Ergebnis sollte ein Paper sein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/>
              <a:t>Datenanalyse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3201784" y="555526"/>
            <a:ext cx="4513093" cy="3816039"/>
            <a:chOff x="1018423" y="1021132"/>
            <a:chExt cx="3985626" cy="3370040"/>
          </a:xfrm>
        </p:grpSpPr>
        <p:sp>
          <p:nvSpPr>
            <p:cNvPr id="39" name="Ellipse 38"/>
            <p:cNvSpPr/>
            <p:nvPr/>
          </p:nvSpPr>
          <p:spPr>
            <a:xfrm>
              <a:off x="1018423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55777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1787100" y="2067694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617929" y="122468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Computer</a:t>
            </a:r>
          </a:p>
          <a:p>
            <a:pPr algn="ctr"/>
            <a:r>
              <a:rPr lang="de-DE" sz="1600" dirty="0"/>
              <a:t>Science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982754" y="122468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Machine</a:t>
            </a:r>
            <a:endParaRPr lang="de-DE" sz="1600" dirty="0"/>
          </a:p>
          <a:p>
            <a:pPr algn="ctr"/>
            <a:r>
              <a:rPr lang="de-DE" sz="1600" dirty="0"/>
              <a:t>Learning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184788" y="1224681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Math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4072189" y="2529926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Software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013336" y="2000414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Unicorn</a:t>
            </a:r>
            <a:endParaRPr lang="de-DE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5712045" y="2529925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Research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703959" y="337745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Subject</a:t>
            </a:r>
            <a:r>
              <a:rPr lang="de-DE" sz="1600" dirty="0"/>
              <a:t> Matter</a:t>
            </a:r>
          </a:p>
          <a:p>
            <a:pPr algn="ctr"/>
            <a:r>
              <a:rPr lang="de-DE" sz="1600" dirty="0"/>
              <a:t>Expertise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33977" y="3904033"/>
            <a:ext cx="2421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blog.cloudera.com</a:t>
            </a:r>
          </a:p>
        </p:txBody>
      </p:sp>
    </p:spTree>
    <p:extLst>
      <p:ext uri="{BB962C8B-B14F-4D97-AF65-F5344CB8AC3E}">
        <p14:creationId xmlns:p14="http://schemas.microsoft.com/office/powerpoint/2010/main" val="24119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lineare Regression</a:t>
            </a:r>
          </a:p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641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 Clusteralgorithmen</a:t>
            </a:r>
          </a:p>
        </p:txBody>
      </p:sp>
    </p:spTree>
    <p:extLst>
      <p:ext uri="{BB962C8B-B14F-4D97-AF65-F5344CB8AC3E}">
        <p14:creationId xmlns:p14="http://schemas.microsoft.com/office/powerpoint/2010/main" val="34256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</a:t>
            </a:r>
          </a:p>
          <a:p>
            <a:pPr lvl="1"/>
            <a:r>
              <a:rPr lang="de-DE" dirty="0"/>
              <a:t>Verarbeiten großer Datenmengen</a:t>
            </a:r>
          </a:p>
          <a:p>
            <a:r>
              <a:rPr lang="de-DE" dirty="0"/>
              <a:t>Möglichkeiten</a:t>
            </a:r>
          </a:p>
          <a:p>
            <a:pPr lvl="1"/>
            <a:r>
              <a:rPr lang="de-DE" dirty="0"/>
              <a:t>Klassifizierung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</p:txBody>
      </p:sp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Wird von Google genutzt und entwickelt</a:t>
            </a:r>
          </a:p>
          <a:p>
            <a:r>
              <a:rPr lang="de-DE" sz="2000" dirty="0"/>
              <a:t>Anleitungen: </a:t>
            </a:r>
          </a:p>
          <a:p>
            <a:pPr lvl="1"/>
            <a:r>
              <a:rPr lang="de-DE" sz="2000" dirty="0"/>
              <a:t>Handschrift erkennen, Bilderkennung,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Classifier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</a:t>
            </a:r>
          </a:p>
          <a:p>
            <a:pPr lvl="1"/>
            <a:r>
              <a:rPr lang="de-DE" sz="2000" dirty="0"/>
              <a:t>Audio, Bilder, Text</a:t>
            </a:r>
          </a:p>
          <a:p>
            <a:r>
              <a:rPr lang="de-DE" sz="2000" dirty="0"/>
              <a:t>Techniken</a:t>
            </a:r>
          </a:p>
          <a:p>
            <a:pPr lvl="1"/>
            <a:r>
              <a:rPr lang="de-DE" sz="2000" dirty="0"/>
              <a:t>Lineare Modelle, Regression, Neuronale Netze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3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eines Neuronalen Netzes</a:t>
            </a:r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530649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0</TotalTime>
  <Words>205</Words>
  <Application>Microsoft Office PowerPoint</Application>
  <PresentationFormat>Bildschirmpräsentation (16:9)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Symbol</vt:lpstr>
      <vt:lpstr>Wingdings</vt:lpstr>
      <vt:lpstr>en_tuc_vorlage_test</vt:lpstr>
      <vt:lpstr>Forschungsprojekt</vt:lpstr>
      <vt:lpstr>Vorstellung</vt:lpstr>
      <vt:lpstr>Rahmendaten</vt:lpstr>
      <vt:lpstr>Datenanalyse</vt:lpstr>
      <vt:lpstr>Regression</vt:lpstr>
      <vt:lpstr>Klassische Clusteralgorithmen</vt:lpstr>
      <vt:lpstr>Neuronale Netze</vt:lpstr>
      <vt:lpstr>TensorFlow</vt:lpstr>
      <vt:lpstr>Struktur eines Neuronalen Netzes</vt:lpstr>
      <vt:lpstr>PowerPoint-Präsentation</vt:lpstr>
      <vt:lpstr>Bisher verwendet</vt:lpstr>
      <vt:lpstr>Ideen für Projekte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Waspan</dc:creator>
  <cp:lastModifiedBy>Waspan</cp:lastModifiedBy>
  <cp:revision>12</cp:revision>
  <dcterms:created xsi:type="dcterms:W3CDTF">2017-01-24T22:13:19Z</dcterms:created>
  <dcterms:modified xsi:type="dcterms:W3CDTF">2017-01-26T23:55:24Z</dcterms:modified>
</cp:coreProperties>
</file>