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63" r:id="rId6"/>
    <p:sldId id="270" r:id="rId7"/>
    <p:sldId id="259" r:id="rId8"/>
    <p:sldId id="260" r:id="rId9"/>
    <p:sldId id="267" r:id="rId10"/>
    <p:sldId id="268" r:id="rId11"/>
    <p:sldId id="269" r:id="rId12"/>
    <p:sldId id="261" r:id="rId13"/>
    <p:sldId id="26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D61475-8C2A-8B4E-B0B0-68DDBBD09F3D}">
          <p14:sldIdLst>
            <p14:sldId id="256"/>
            <p14:sldId id="257"/>
            <p14:sldId id="258"/>
            <p14:sldId id="266"/>
            <p14:sldId id="263"/>
            <p14:sldId id="270"/>
            <p14:sldId id="259"/>
            <p14:sldId id="260"/>
            <p14:sldId id="267"/>
            <p14:sldId id="268"/>
            <p14:sldId id="269"/>
            <p14:sldId id="261"/>
            <p14:sldId id="262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C6F0B-9073-3341-9592-885F48E2BC8C}" type="datetimeFigureOut">
              <a:rPr lang="en-US" smtClean="0"/>
              <a:t>30/04/2013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DA85D-B103-C84D-A663-A08D4CDA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0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leader deciding and broadcasting decisions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DA85D-B103-C84D-A663-A08D4CDAA8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5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1E0-7908-2749-A015-99EB42A63DD8}" type="datetimeFigureOut">
              <a:rPr lang="en-US" smtClean="0"/>
              <a:t>30/04/2013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E7A5-7FD0-FF44-AF1D-E8F4B355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1E0-7908-2749-A015-99EB42A63DD8}" type="datetimeFigureOut">
              <a:rPr lang="en-US" smtClean="0"/>
              <a:t>30/04/2013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E7A5-7FD0-FF44-AF1D-E8F4B355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6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1E0-7908-2749-A015-99EB42A63DD8}" type="datetimeFigureOut">
              <a:rPr lang="en-US" smtClean="0"/>
              <a:t>30/04/2013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E7A5-7FD0-FF44-AF1D-E8F4B355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0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1E0-7908-2749-A015-99EB42A63DD8}" type="datetimeFigureOut">
              <a:rPr lang="en-US" smtClean="0"/>
              <a:t>30/04/2013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E7A5-7FD0-FF44-AF1D-E8F4B355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3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1E0-7908-2749-A015-99EB42A63DD8}" type="datetimeFigureOut">
              <a:rPr lang="en-US" smtClean="0"/>
              <a:t>30/04/2013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E7A5-7FD0-FF44-AF1D-E8F4B355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0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1E0-7908-2749-A015-99EB42A63DD8}" type="datetimeFigureOut">
              <a:rPr lang="en-US" smtClean="0"/>
              <a:t>30/04/2013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E7A5-7FD0-FF44-AF1D-E8F4B355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2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1E0-7908-2749-A015-99EB42A63DD8}" type="datetimeFigureOut">
              <a:rPr lang="en-US" smtClean="0"/>
              <a:t>30/04/2013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E7A5-7FD0-FF44-AF1D-E8F4B355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3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1E0-7908-2749-A015-99EB42A63DD8}" type="datetimeFigureOut">
              <a:rPr lang="en-US" smtClean="0"/>
              <a:t>30/04/2013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E7A5-7FD0-FF44-AF1D-E8F4B355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3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1E0-7908-2749-A015-99EB42A63DD8}" type="datetimeFigureOut">
              <a:rPr lang="en-US" smtClean="0"/>
              <a:t>30/04/2013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E7A5-7FD0-FF44-AF1D-E8F4B355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8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1E0-7908-2749-A015-99EB42A63DD8}" type="datetimeFigureOut">
              <a:rPr lang="en-US" smtClean="0"/>
              <a:t>30/04/2013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E7A5-7FD0-FF44-AF1D-E8F4B355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2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1E0-7908-2749-A015-99EB42A63DD8}" type="datetimeFigureOut">
              <a:rPr lang="en-US" smtClean="0"/>
              <a:t>30/04/2013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E7A5-7FD0-FF44-AF1D-E8F4B355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4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D1E0-7908-2749-A015-99EB42A63DD8}" type="datetimeFigureOut">
              <a:rPr lang="en-US" smtClean="0"/>
              <a:t>30/04/2013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7E7A5-7FD0-FF44-AF1D-E8F4B355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istributedprogramming.net/errata.s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5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upon_event</a:t>
            </a:r>
            <a:r>
              <a:rPr lang="en-US" dirty="0" smtClean="0"/>
              <a:t>({p, crash, </a:t>
            </a:r>
            <a:r>
              <a:rPr lang="en-US" dirty="0" err="1" smtClean="0"/>
              <a:t>PCrashed</a:t>
            </a:r>
            <a:r>
              <a:rPr lang="en-US" dirty="0" smtClean="0"/>
              <a:t>}, </a:t>
            </a:r>
            <a:r>
              <a:rPr lang="en-US" dirty="0" err="1" smtClean="0"/>
              <a:t>AllState</a:t>
            </a:r>
            <a:r>
              <a:rPr lang="en-US" dirty="0" smtClean="0"/>
              <a:t>) -&gt;</a:t>
            </a:r>
          </a:p>
          <a:p>
            <a:pPr marL="0" indent="0">
              <a:buNone/>
            </a:pPr>
            <a:r>
              <a:rPr lang="en-US" dirty="0" smtClean="0"/>
              <a:t>  AllState2 = </a:t>
            </a:r>
            <a:r>
              <a:rPr lang="en-US" dirty="0" err="1" smtClean="0"/>
              <a:t>AllState#state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detectedranks</a:t>
            </a:r>
            <a:r>
              <a:rPr lang="en-US" dirty="0" smtClean="0"/>
              <a:t> = </a:t>
            </a:r>
            <a:r>
              <a:rPr lang="en-US" dirty="0" err="1" smtClean="0"/>
              <a:t>sets:add_element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rank(</a:t>
            </a:r>
            <a:r>
              <a:rPr lang="en-US" dirty="0" err="1" smtClean="0"/>
              <a:t>PCrashed</a:t>
            </a:r>
            <a:r>
              <a:rPr lang="en-US" dirty="0" smtClean="0"/>
              <a:t>), </a:t>
            </a:r>
            <a:r>
              <a:rPr lang="en-US" dirty="0" err="1" smtClean="0"/>
              <a:t>AllState#state.detectedranks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)</a:t>
            </a:r>
          </a:p>
          <a:p>
            <a:pPr marL="0" indent="0">
              <a:buNone/>
            </a:pPr>
            <a:r>
              <a:rPr lang="en-US" dirty="0" smtClean="0"/>
              <a:t>  },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err="1" smtClean="0"/>
              <a:t>check_round_condition_all_instances</a:t>
            </a:r>
            <a:r>
              <a:rPr lang="en-US" dirty="0" smtClean="0"/>
              <a:t>(AllState2);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run on updated state to produce updated state’</a:t>
            </a:r>
          </a:p>
        </p:txBody>
      </p:sp>
    </p:spTree>
    <p:extLst>
      <p:ext uri="{BB962C8B-B14F-4D97-AF65-F5344CB8AC3E}">
        <p14:creationId xmlns:p14="http://schemas.microsoft.com/office/powerpoint/2010/main" val="213884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function which calls the checks after </a:t>
            </a:r>
            <a:r>
              <a:rPr lang="en-GB" dirty="0" smtClean="0"/>
              <a:t>message</a:t>
            </a:r>
            <a:r>
              <a:rPr lang="en-US" dirty="0" smtClean="0"/>
              <a:t> handling:</a:t>
            </a:r>
          </a:p>
          <a:p>
            <a:pPr lvl="1"/>
            <a:r>
              <a:rPr lang="en-US" dirty="0" smtClean="0"/>
              <a:t>Have an </a:t>
            </a:r>
            <a:r>
              <a:rPr lang="en-GB" dirty="0" err="1" smtClean="0"/>
              <a:t>upon_event</a:t>
            </a:r>
            <a:r>
              <a:rPr lang="en-US" dirty="0" smtClean="0"/>
              <a:t> function which matches everything, calls another </a:t>
            </a:r>
            <a:r>
              <a:rPr lang="en-US" dirty="0" err="1" smtClean="0"/>
              <a:t>upon_event</a:t>
            </a:r>
            <a:r>
              <a:rPr lang="en-US" dirty="0" smtClean="0"/>
              <a:t>_ to do the real work, then runs the checks</a:t>
            </a:r>
            <a:endParaRPr lang="en-US" dirty="0"/>
          </a:p>
          <a:p>
            <a:r>
              <a:rPr lang="en-US" dirty="0" smtClean="0"/>
              <a:t>Less efficient than picking the right places (collection searches) but reach correct </a:t>
            </a:r>
            <a:r>
              <a:rPr lang="en-US" dirty="0" err="1" smtClean="0"/>
              <a:t>behaviour</a:t>
            </a:r>
            <a:r>
              <a:rPr lang="en-US" dirty="0" smtClean="0"/>
              <a:t> more quickly</a:t>
            </a:r>
          </a:p>
        </p:txBody>
      </p:sp>
    </p:spTree>
    <p:extLst>
      <p:ext uri="{BB962C8B-B14F-4D97-AF65-F5344CB8AC3E}">
        <p14:creationId xmlns:p14="http://schemas.microsoft.com/office/powerpoint/2010/main" val="547559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instances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added </a:t>
            </a:r>
            <a:r>
              <a:rPr lang="en-US" dirty="0" err="1" smtClean="0"/>
              <a:t>stack:add_component</a:t>
            </a:r>
            <a:r>
              <a:rPr lang="en-US" dirty="0" smtClean="0"/>
              <a:t>(Module, Instance)</a:t>
            </a:r>
          </a:p>
          <a:p>
            <a:pPr lvl="1"/>
            <a:r>
              <a:rPr lang="en-US" dirty="0" smtClean="0"/>
              <a:t>But don’t recommend using it</a:t>
            </a:r>
          </a:p>
          <a:p>
            <a:pPr lvl="1"/>
            <a:r>
              <a:rPr lang="en-US" dirty="0" smtClean="0"/>
              <a:t>Race conditions and missed messages unless </a:t>
            </a:r>
            <a:r>
              <a:rPr lang="en-GB" dirty="0" smtClean="0"/>
              <a:t>synchronised</a:t>
            </a:r>
            <a:r>
              <a:rPr lang="en-US" dirty="0" smtClean="0"/>
              <a:t> creation (we don’t have a barrier sync abstraction)</a:t>
            </a:r>
          </a:p>
          <a:p>
            <a:r>
              <a:rPr lang="en-US" dirty="0" smtClean="0"/>
              <a:t>Instead, k/v store holding instance states</a:t>
            </a:r>
          </a:p>
          <a:p>
            <a:pPr lvl="1"/>
            <a:r>
              <a:rPr lang="en-US" i="1" dirty="0" smtClean="0"/>
              <a:t>next slide</a:t>
            </a:r>
          </a:p>
        </p:txBody>
      </p:sp>
    </p:spTree>
    <p:extLst>
      <p:ext uri="{BB962C8B-B14F-4D97-AF65-F5344CB8AC3E}">
        <p14:creationId xmlns:p14="http://schemas.microsoft.com/office/powerpoint/2010/main" val="330154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Lazy-</a:t>
            </a:r>
            <a:r>
              <a:rPr lang="en-US" dirty="0" err="1" smtClean="0"/>
              <a:t>init</a:t>
            </a:r>
            <a:r>
              <a:rPr lang="en-US" dirty="0" smtClean="0"/>
              <a:t> consensus instance 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194723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% shared state</a:t>
            </a:r>
          </a:p>
          <a:p>
            <a:pPr marL="0" indent="0">
              <a:buNone/>
            </a:pPr>
            <a:r>
              <a:rPr lang="en-US" sz="2000" dirty="0" smtClean="0"/>
              <a:t>-record(state, {instances, </a:t>
            </a:r>
            <a:r>
              <a:rPr lang="en-US" sz="2000" dirty="0" err="1" smtClean="0"/>
              <a:t>detectedranks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 smtClean="0"/>
              <a:t>).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% instance state</a:t>
            </a:r>
          </a:p>
          <a:p>
            <a:pPr marL="0" indent="0">
              <a:buNone/>
            </a:pPr>
            <a:r>
              <a:rPr lang="en-US" sz="2000" dirty="0" smtClean="0"/>
              <a:t>-record(instance,</a:t>
            </a:r>
          </a:p>
          <a:p>
            <a:pPr marL="0" indent="0">
              <a:buNone/>
            </a:pPr>
            <a:r>
              <a:rPr lang="en-US" sz="2000" dirty="0" smtClean="0"/>
              <a:t>  {instance, round, proposal, proposer, delivered, broadcast}</a:t>
            </a:r>
          </a:p>
          <a:p>
            <a:pPr marL="0" indent="0">
              <a:buNone/>
            </a:pPr>
            <a:r>
              <a:rPr lang="en-US" sz="2000" dirty="0" smtClean="0"/>
              <a:t>).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922719" y="1600200"/>
            <a:ext cx="594815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/>
              <a:t>get_instance_state</a:t>
            </a:r>
            <a:r>
              <a:rPr lang="en-US" sz="2000" dirty="0" smtClean="0"/>
              <a:t>(Instance, </a:t>
            </a:r>
            <a:r>
              <a:rPr lang="en-US" sz="2000" dirty="0" err="1" smtClean="0"/>
              <a:t>AllState</a:t>
            </a:r>
            <a:r>
              <a:rPr lang="en-US" sz="2000" dirty="0" smtClean="0"/>
              <a:t>) -&gt;</a:t>
            </a:r>
          </a:p>
          <a:p>
            <a:pPr marL="0" indent="0">
              <a:buNone/>
            </a:pPr>
            <a:r>
              <a:rPr lang="en-US" sz="2000" dirty="0" smtClean="0"/>
              <a:t>  case </a:t>
            </a:r>
            <a:r>
              <a:rPr lang="en-US" sz="2000" dirty="0" err="1" smtClean="0"/>
              <a:t>orddict:find</a:t>
            </a:r>
            <a:r>
              <a:rPr lang="en-US" sz="2000" dirty="0" smtClean="0"/>
              <a:t>(Instance, </a:t>
            </a:r>
            <a:r>
              <a:rPr lang="en-US" sz="2000" dirty="0" err="1" smtClean="0"/>
              <a:t>AllState#state.instances</a:t>
            </a:r>
            <a:r>
              <a:rPr lang="en-US" sz="2000" dirty="0" smtClean="0"/>
              <a:t>) of</a:t>
            </a:r>
          </a:p>
          <a:p>
            <a:pPr marL="0" indent="0">
              <a:buNone/>
            </a:pPr>
            <a:r>
              <a:rPr lang="en-US" sz="2000" dirty="0" smtClean="0"/>
              <a:t>    {ok, Val} -&gt; </a:t>
            </a:r>
            <a:r>
              <a:rPr lang="en-US" sz="2000" b="1" dirty="0" smtClean="0"/>
              <a:t>% existing instance data found</a:t>
            </a:r>
          </a:p>
          <a:p>
            <a:pPr marL="0" indent="0">
              <a:buNone/>
            </a:pPr>
            <a:r>
              <a:rPr lang="en-US" sz="2000" dirty="0" smtClean="0"/>
              <a:t>      Val;</a:t>
            </a:r>
          </a:p>
          <a:p>
            <a:pPr marL="0" indent="0">
              <a:buNone/>
            </a:pPr>
            <a:r>
              <a:rPr lang="en-US" sz="2000" dirty="0" smtClean="0"/>
              <a:t>    _ -&gt;</a:t>
            </a:r>
          </a:p>
          <a:p>
            <a:pPr marL="0" indent="0">
              <a:buNone/>
            </a:pPr>
            <a:r>
              <a:rPr lang="en-US" sz="2000" b="1" dirty="0" smtClean="0"/>
              <a:t>      % initial state for new consensus instance</a:t>
            </a:r>
          </a:p>
          <a:p>
            <a:pPr marL="0" indent="0">
              <a:buNone/>
            </a:pPr>
            <a:r>
              <a:rPr lang="en-US" sz="2000" dirty="0" smtClean="0"/>
              <a:t>      #instance{</a:t>
            </a:r>
          </a:p>
          <a:p>
            <a:pPr marL="0" indent="0">
              <a:buNone/>
            </a:pPr>
            <a:r>
              <a:rPr lang="en-US" sz="2000" dirty="0" smtClean="0"/>
              <a:t>        instance = Instance, round = 1,</a:t>
            </a:r>
          </a:p>
          <a:p>
            <a:pPr marL="0" indent="0">
              <a:buNone/>
            </a:pPr>
            <a:r>
              <a:rPr lang="en-US" sz="2000" dirty="0" smtClean="0"/>
              <a:t>        proposal = bottom, proposer = 0,</a:t>
            </a:r>
          </a:p>
          <a:p>
            <a:pPr marL="0" indent="0">
              <a:buNone/>
            </a:pPr>
            <a:r>
              <a:rPr lang="en-US" sz="2000" dirty="0" smtClean="0"/>
              <a:t>        delivered = </a:t>
            </a:r>
            <a:r>
              <a:rPr lang="en-US" sz="2000" dirty="0" err="1" smtClean="0"/>
              <a:t>orddict:new</a:t>
            </a:r>
            <a:r>
              <a:rPr lang="en-US" sz="2000" dirty="0" smtClean="0"/>
              <a:t>(), broadcast = false</a:t>
            </a:r>
          </a:p>
          <a:p>
            <a:pPr marL="0" indent="0">
              <a:buNone/>
            </a:pPr>
            <a:r>
              <a:rPr lang="en-US" sz="2000" dirty="0" smtClean="0"/>
              <a:t>      }</a:t>
            </a:r>
          </a:p>
          <a:p>
            <a:pPr marL="0" indent="0">
              <a:buNone/>
            </a:pPr>
            <a:r>
              <a:rPr lang="en-US" sz="2000" dirty="0" smtClean="0"/>
              <a:t>  end.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1411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Total-order broadcast (</a:t>
            </a:r>
            <a:r>
              <a:rPr lang="en-US" dirty="0" smtClean="0"/>
              <a:t>Hierarchical consensus) bug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47484"/>
            <a:ext cx="8229600" cy="2870401"/>
          </a:xfrm>
        </p:spPr>
        <p:txBody>
          <a:bodyPr>
            <a:normAutofit/>
          </a:bodyPr>
          <a:lstStyle/>
          <a:p>
            <a:r>
              <a:rPr lang="en-US" dirty="0" smtClean="0"/>
              <a:t>What happens if leader races ahead? </a:t>
            </a:r>
            <a:endParaRPr lang="en-US" dirty="0" smtClean="0"/>
          </a:p>
          <a:p>
            <a:r>
              <a:rPr lang="en-US" dirty="0" smtClean="0"/>
              <a:t>Solution: as for FIFO PL, holdback queue for decisions, and retry delivery upon receipt</a:t>
            </a:r>
          </a:p>
          <a:p>
            <a:r>
              <a:rPr lang="en-US" dirty="0" smtClean="0"/>
              <a:t>Catch: Robots will receive many steps at once; see extension task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05431" y="50988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Screen Shot 2013-04-30 at 15.44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051"/>
            <a:ext cx="9144000" cy="192769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510137" y="2035805"/>
            <a:ext cx="1008479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6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Tuesday 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b="1" dirty="0" smtClean="0"/>
              <a:t>before lecture</a:t>
            </a:r>
            <a:endParaRPr lang="en-US" b="1" dirty="0"/>
          </a:p>
          <a:p>
            <a:r>
              <a:rPr lang="en-US" b="1" dirty="0" smtClean="0"/>
              <a:t>Interviews </a:t>
            </a:r>
            <a:r>
              <a:rPr lang="en-US" dirty="0" smtClean="0"/>
              <a:t>to follow, before 18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Marks by/before 18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Implement as much as you can, but be sure to </a:t>
            </a:r>
            <a:r>
              <a:rPr lang="en-US" b="1" dirty="0" smtClean="0"/>
              <a:t>explain your design</a:t>
            </a:r>
            <a:r>
              <a:rPr lang="en-US" dirty="0" smtClean="0"/>
              <a:t> even if the code is incomplete or has bugs</a:t>
            </a:r>
          </a:p>
        </p:txBody>
      </p:sp>
    </p:spTree>
    <p:extLst>
      <p:ext uri="{BB962C8B-B14F-4D97-AF65-F5344CB8AC3E}">
        <p14:creationId xmlns:p14="http://schemas.microsoft.com/office/powerpoint/2010/main" val="351785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partial synchrony</a:t>
            </a:r>
          </a:p>
          <a:p>
            <a:pPr lvl="1"/>
            <a:r>
              <a:rPr lang="en-US" dirty="0" smtClean="0"/>
              <a:t>If you already did any work on this that you want to keep, please include it in the report</a:t>
            </a:r>
          </a:p>
          <a:p>
            <a:r>
              <a:rPr lang="en-US" dirty="0" smtClean="0"/>
              <a:t>Drop 2</a:t>
            </a:r>
            <a:r>
              <a:rPr lang="en-US" baseline="30000" dirty="0" smtClean="0"/>
              <a:t>nd</a:t>
            </a:r>
            <a:r>
              <a:rPr lang="en-US" dirty="0" smtClean="0"/>
              <a:t> solution to Q1</a:t>
            </a:r>
          </a:p>
          <a:p>
            <a:pPr lvl="1"/>
            <a:r>
              <a:rPr lang="en-US" dirty="0" smtClean="0"/>
              <a:t>again if done already please include</a:t>
            </a:r>
          </a:p>
          <a:p>
            <a:r>
              <a:rPr lang="en-US" dirty="0" smtClean="0"/>
              <a:t>Some code extracts and hints to follow…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62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 book is wrong</a:t>
            </a:r>
          </a:p>
          <a:p>
            <a:r>
              <a:rPr lang="en-US" dirty="0" smtClean="0">
                <a:hlinkClick r:id="rId2"/>
              </a:rPr>
              <a:t>http://distributedprogramming.net/errata.shtml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Check if you have doubts about your </a:t>
            </a:r>
            <a:r>
              <a:rPr lang="en-US" dirty="0" err="1" smtClean="0"/>
              <a:t>algo</a:t>
            </a:r>
            <a:endParaRPr lang="en-US" dirty="0" smtClean="0"/>
          </a:p>
          <a:p>
            <a:r>
              <a:rPr lang="en-US" dirty="0" smtClean="0"/>
              <a:t>For instance, </a:t>
            </a:r>
            <a:r>
              <a:rPr lang="en-US" dirty="0" err="1" smtClean="0"/>
              <a:t>tob</a:t>
            </a:r>
            <a:r>
              <a:rPr lang="en-US" dirty="0" smtClean="0"/>
              <a:t> has small mistakes on message and sender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2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order point-to-point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“Algorithm 2.11: Sequence Number” in chapter 2 page 69</a:t>
            </a:r>
          </a:p>
          <a:p>
            <a:r>
              <a:rPr lang="en-US" dirty="0" smtClean="0"/>
              <a:t>Holdback queue + sequence number</a:t>
            </a:r>
          </a:p>
          <a:p>
            <a:r>
              <a:rPr lang="en-US" dirty="0" smtClean="0"/>
              <a:t>Useful idea for total-order broadcast (later…)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0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4-30 at 15.43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41"/>
            <a:ext cx="9144000" cy="667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2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identity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node()</a:t>
            </a:r>
            <a:r>
              <a:rPr lang="en-US" dirty="0" smtClean="0"/>
              <a:t> returns the current node address</a:t>
            </a:r>
          </a:p>
          <a:p>
            <a:r>
              <a:rPr lang="en-US" i="1" dirty="0" err="1" smtClean="0"/>
              <a:t>stack:nodes</a:t>
            </a:r>
            <a:r>
              <a:rPr lang="en-US" i="1" dirty="0" smtClean="0"/>
              <a:t>()</a:t>
            </a:r>
            <a:r>
              <a:rPr lang="en-US" dirty="0" smtClean="0"/>
              <a:t> returns all nodes including yourself, in a deterministically sorted order</a:t>
            </a:r>
          </a:p>
          <a:p>
            <a:pPr lvl="1"/>
            <a:r>
              <a:rPr lang="en-US" dirty="0" smtClean="0"/>
              <a:t>Crashed nodes are not removed</a:t>
            </a:r>
          </a:p>
        </p:txBody>
      </p:sp>
    </p:spTree>
    <p:extLst>
      <p:ext uri="{BB962C8B-B14F-4D97-AF65-F5344CB8AC3E}">
        <p14:creationId xmlns:p14="http://schemas.microsoft.com/office/powerpoint/2010/main" val="19049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Rank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stack:rank</a:t>
            </a:r>
            <a:r>
              <a:rPr lang="en-US" dirty="0" smtClean="0"/>
              <a:t>(Node) returns the integer position of Node in </a:t>
            </a:r>
            <a:r>
              <a:rPr lang="en-US" dirty="0" err="1" smtClean="0"/>
              <a:t>stack:nodes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Useful for hierarchical consensus, leader election, ..?</a:t>
            </a:r>
          </a:p>
        </p:txBody>
      </p:sp>
    </p:spTree>
    <p:extLst>
      <p:ext uri="{BB962C8B-B14F-4D97-AF65-F5344CB8AC3E}">
        <p14:creationId xmlns:p14="http://schemas.microsoft.com/office/powerpoint/2010/main" val="371371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upon X^Y do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…</a:t>
            </a:r>
          </a:p>
          <a:p>
            <a:pPr marL="0" indent="0">
              <a:buNone/>
            </a:pPr>
            <a:r>
              <a:rPr lang="en-US" dirty="0" smtClean="0"/>
              <a:t>Stack doesn’t have this, so add it explicitly.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Write function(s) to check condition &amp; run code</a:t>
            </a:r>
          </a:p>
          <a:p>
            <a:pPr marL="0" indent="0">
              <a:buNone/>
            </a:pPr>
            <a:r>
              <a:rPr lang="en-US" dirty="0" smtClean="0"/>
              <a:t>Use them in the program where that state can change (or everywhere, if in doubt).</a:t>
            </a:r>
          </a:p>
        </p:txBody>
      </p:sp>
    </p:spTree>
    <p:extLst>
      <p:ext uri="{BB962C8B-B14F-4D97-AF65-F5344CB8AC3E}">
        <p14:creationId xmlns:p14="http://schemas.microsoft.com/office/powerpoint/2010/main" val="601536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550</Words>
  <Application>Microsoft Macintosh PowerPoint</Application>
  <PresentationFormat>On-screen Show (4:3)</PresentationFormat>
  <Paragraphs>82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Project notes</vt:lpstr>
      <vt:lpstr>New deadline</vt:lpstr>
      <vt:lpstr>Question changes</vt:lpstr>
      <vt:lpstr>Errata</vt:lpstr>
      <vt:lpstr>FIFO order point-to-point</vt:lpstr>
      <vt:lpstr>PowerPoint Presentation</vt:lpstr>
      <vt:lpstr>Node identity</vt:lpstr>
      <vt:lpstr>Node Rank</vt:lpstr>
      <vt:lpstr>Condition checking</vt:lpstr>
      <vt:lpstr>Condition checking</vt:lpstr>
      <vt:lpstr>Another option</vt:lpstr>
      <vt:lpstr>Consensus instances</vt:lpstr>
      <vt:lpstr>Lazy-init consensus instance state</vt:lpstr>
      <vt:lpstr>Total-order broadcast (Hierarchical consensus) bug</vt:lpstr>
    </vt:vector>
  </TitlesOfParts>
  <Company>Université catholique de Louvain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notes</dc:title>
  <dc:creator>Nicholas Rutherford</dc:creator>
  <cp:lastModifiedBy>Nicholas Rutherford</cp:lastModifiedBy>
  <cp:revision>9</cp:revision>
  <dcterms:created xsi:type="dcterms:W3CDTF">2013-04-30T12:27:56Z</dcterms:created>
  <dcterms:modified xsi:type="dcterms:W3CDTF">2013-04-30T15:25:28Z</dcterms:modified>
</cp:coreProperties>
</file>