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1" r:id="rId9"/>
    <p:sldId id="270" r:id="rId10"/>
    <p:sldId id="268" r:id="rId11"/>
    <p:sldId id="267" r:id="rId12"/>
    <p:sldId id="266" r:id="rId13"/>
    <p:sldId id="274" r:id="rId14"/>
    <p:sldId id="273" r:id="rId15"/>
    <p:sldId id="269" r:id="rId16"/>
    <p:sldId id="272" r:id="rId17"/>
    <p:sldId id="276" r:id="rId18"/>
    <p:sldId id="264" r:id="rId19"/>
    <p:sldId id="275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3681B-CA5D-4520-85D2-406F28E908F6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5DE65-F9D1-4D84-9607-46AA361A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4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5DE65-F9D1-4D84-9607-46AA361A80F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11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ECCA34-B8D7-9D01-20F0-A1C9167B2904}"/>
              </a:ext>
            </a:extLst>
          </p:cNvPr>
          <p:cNvSpPr txBox="1"/>
          <p:nvPr/>
        </p:nvSpPr>
        <p:spPr>
          <a:xfrm>
            <a:off x="513708" y="1458930"/>
            <a:ext cx="109408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DATA ANALYST INTERNSHIP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4B6936-53B6-8F9E-81D1-D272F8490DFF}"/>
              </a:ext>
            </a:extLst>
          </p:cNvPr>
          <p:cNvSpPr txBox="1"/>
          <p:nvPr/>
        </p:nvSpPr>
        <p:spPr>
          <a:xfrm>
            <a:off x="1531233" y="3183079"/>
            <a:ext cx="912953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/>
              <a:t>      TASK 1 : HR DATA ASSESSMENT </a:t>
            </a:r>
          </a:p>
          <a:p>
            <a:pPr algn="just"/>
            <a:endParaRPr lang="en-US" sz="4000" b="1" dirty="0"/>
          </a:p>
          <a:p>
            <a:pPr algn="just"/>
            <a:r>
              <a:rPr lang="en-US" sz="4000" b="1" dirty="0"/>
              <a:t>        BY : ADITYARAJ BHANDARE</a:t>
            </a:r>
            <a:endParaRPr lang="en-IN" sz="4000" b="1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781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CFB211-58D1-4F67-AD86-D8E154A28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533" y="5717239"/>
            <a:ext cx="3140467" cy="10685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7AA34D-056C-AA83-D474-5026C5D89D13}"/>
              </a:ext>
            </a:extLst>
          </p:cNvPr>
          <p:cNvSpPr txBox="1"/>
          <p:nvPr/>
        </p:nvSpPr>
        <p:spPr>
          <a:xfrm>
            <a:off x="233736" y="283009"/>
            <a:ext cx="93315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9. Retrieve the distinct </a:t>
            </a:r>
            <a:r>
              <a:rPr lang="en-US" sz="4000" dirty="0" err="1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MaritalStatus</a:t>
            </a:r>
            <a:r>
              <a:rPr lang="en-US" sz="400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 categories in the dataset.</a:t>
            </a:r>
            <a:endParaRPr lang="en-IN" sz="4000" dirty="0">
              <a:solidFill>
                <a:schemeClr val="bg1">
                  <a:lumMod val="95000"/>
                  <a:lumOff val="5000"/>
                </a:schemeClr>
              </a:solidFill>
              <a:highlight>
                <a:srgbClr val="C0C0C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68AAA-4038-89DE-1B89-4AAFA69F9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33" y="2105561"/>
            <a:ext cx="6557035" cy="1323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994212-5301-4EA7-A61C-8D6259532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91" y="3754471"/>
            <a:ext cx="4202940" cy="236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71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CFB211-58D1-4F67-AD86-D8E154A28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533" y="5717239"/>
            <a:ext cx="3140467" cy="10685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D77F4B-9594-35F1-2E30-B400A63E1F19}"/>
              </a:ext>
            </a:extLst>
          </p:cNvPr>
          <p:cNvSpPr txBox="1"/>
          <p:nvPr/>
        </p:nvSpPr>
        <p:spPr>
          <a:xfrm>
            <a:off x="384425" y="382267"/>
            <a:ext cx="118075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10. Get a list of employees with more than 2 years of work experience but less than 4 years in their current role.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9CDCA-56D8-AA55-DCDA-7C711A39F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56" y="1870046"/>
            <a:ext cx="10713013" cy="1377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37FF3D-6212-113E-34A3-26D489634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56" y="3895723"/>
            <a:ext cx="8138479" cy="235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70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CFB211-58D1-4F67-AD86-D8E154A28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533" y="5717239"/>
            <a:ext cx="3140467" cy="10685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16280F-73C7-3935-23F9-59FA70D7D135}"/>
              </a:ext>
            </a:extLst>
          </p:cNvPr>
          <p:cNvSpPr txBox="1"/>
          <p:nvPr/>
        </p:nvSpPr>
        <p:spPr>
          <a:xfrm>
            <a:off x="192639" y="247251"/>
            <a:ext cx="112424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11. List employees who have changed their job roles within the company </a:t>
            </a:r>
          </a:p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(</a:t>
            </a:r>
            <a:r>
              <a:rPr lang="en-US" sz="2400" dirty="0" err="1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JobLevel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 and </a:t>
            </a:r>
            <a:r>
              <a:rPr lang="en-US" sz="2400" dirty="0" err="1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JobRole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 differ from their previous job).</a:t>
            </a:r>
            <a:endParaRPr lang="en-IN" sz="2400" dirty="0">
              <a:solidFill>
                <a:schemeClr val="bg1">
                  <a:lumMod val="95000"/>
                  <a:lumOff val="5000"/>
                </a:schemeClr>
              </a:solidFill>
              <a:highlight>
                <a:srgbClr val="C0C0C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690D7-92C6-65BE-C559-1CBFCBA48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49" y="2139930"/>
            <a:ext cx="8382120" cy="142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88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CFB211-58D1-4F67-AD86-D8E154A28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533" y="5717239"/>
            <a:ext cx="3140467" cy="10685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F3C9C1-FF52-2B08-31EB-8748EC6354C3}"/>
              </a:ext>
            </a:extLst>
          </p:cNvPr>
          <p:cNvSpPr txBox="1"/>
          <p:nvPr/>
        </p:nvSpPr>
        <p:spPr>
          <a:xfrm>
            <a:off x="346752" y="385751"/>
            <a:ext cx="104719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12. Find the average distance from home for employees in each department.</a:t>
            </a:r>
            <a:endParaRPr lang="en-IN" sz="3200" dirty="0">
              <a:solidFill>
                <a:schemeClr val="bg1">
                  <a:lumMod val="95000"/>
                  <a:lumOff val="5000"/>
                </a:schemeClr>
              </a:solidFill>
              <a:highlight>
                <a:srgbClr val="C0C0C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A97A7E-BC59-B3C9-815F-3E8F29E52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25" y="2041681"/>
            <a:ext cx="7404430" cy="1739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FA7276-3C48-5382-6C68-547F258AB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25" y="4284623"/>
            <a:ext cx="6630897" cy="192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06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CFB211-58D1-4F67-AD86-D8E154A28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533" y="5717239"/>
            <a:ext cx="3140467" cy="10685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B8CAE1-7D19-92AA-1221-6ECD3866D0CA}"/>
              </a:ext>
            </a:extLst>
          </p:cNvPr>
          <p:cNvSpPr txBox="1"/>
          <p:nvPr/>
        </p:nvSpPr>
        <p:spPr>
          <a:xfrm>
            <a:off x="305656" y="283010"/>
            <a:ext cx="107698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13. Retrieve the top 5 employees with the highest Monthly Income.</a:t>
            </a:r>
            <a:endParaRPr lang="en-IN" sz="3600" dirty="0">
              <a:solidFill>
                <a:schemeClr val="bg1">
                  <a:lumMod val="95000"/>
                  <a:lumOff val="5000"/>
                </a:schemeClr>
              </a:solidFill>
              <a:highlight>
                <a:srgbClr val="C0C0C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B44BE-37B7-2FF2-E57C-DE6AD600B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26" y="1777183"/>
            <a:ext cx="6981123" cy="1905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90990B-8CBA-31AC-49E4-615A6BED9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56" y="4127820"/>
            <a:ext cx="6718935" cy="227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89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CFB211-58D1-4F67-AD86-D8E154A28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533" y="5717239"/>
            <a:ext cx="3140467" cy="10685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D94A49-673C-E6CC-EAA4-4292CC99587C}"/>
              </a:ext>
            </a:extLst>
          </p:cNvPr>
          <p:cNvSpPr txBox="1"/>
          <p:nvPr/>
        </p:nvSpPr>
        <p:spPr>
          <a:xfrm>
            <a:off x="315928" y="293284"/>
            <a:ext cx="109342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14. Calculate the percentage of employees who have had a promotion in the last year.</a:t>
            </a:r>
            <a:endParaRPr lang="en-IN" sz="3600" dirty="0">
              <a:solidFill>
                <a:schemeClr val="bg1">
                  <a:lumMod val="95000"/>
                  <a:lumOff val="5000"/>
                </a:schemeClr>
              </a:solidFill>
              <a:highlight>
                <a:srgbClr val="C0C0C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765CC-D036-D653-B375-D24E90706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27" y="4483586"/>
            <a:ext cx="8385342" cy="10685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EA6096-50EA-EF6B-D4B8-1183A03EF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734" y="1954474"/>
            <a:ext cx="10067412" cy="187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30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CFB211-58D1-4F67-AD86-D8E154A28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339" y="5761459"/>
            <a:ext cx="3222661" cy="10965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3E50FC-D414-4565-5909-403723DEB926}"/>
              </a:ext>
            </a:extLst>
          </p:cNvPr>
          <p:cNvSpPr txBox="1"/>
          <p:nvPr/>
        </p:nvSpPr>
        <p:spPr>
          <a:xfrm>
            <a:off x="357027" y="354929"/>
            <a:ext cx="113452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15. List the employees with the highest and lowest Environment Satisfaction</a:t>
            </a:r>
            <a:endParaRPr lang="en-IN" sz="3600" dirty="0">
              <a:solidFill>
                <a:schemeClr val="bg1">
                  <a:lumMod val="95000"/>
                  <a:lumOff val="5000"/>
                </a:schemeClr>
              </a:solidFill>
              <a:highlight>
                <a:srgbClr val="C0C0C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7EDF7-D40C-8B26-01F5-C08507120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89" y="1993826"/>
            <a:ext cx="6151765" cy="19975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93D063-EB7C-1F1C-5F94-9EA0DB070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89" y="4248461"/>
            <a:ext cx="6151764" cy="224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57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CFB211-58D1-4F67-AD86-D8E154A28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533" y="5717239"/>
            <a:ext cx="3140467" cy="10685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4CF812-E125-6B49-19A4-D707D62002FE}"/>
              </a:ext>
            </a:extLst>
          </p:cNvPr>
          <p:cNvSpPr txBox="1"/>
          <p:nvPr/>
        </p:nvSpPr>
        <p:spPr>
          <a:xfrm>
            <a:off x="336477" y="354929"/>
            <a:ext cx="100917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16. Find the employees who have the same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JobRole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 and Marital Status.</a:t>
            </a:r>
            <a:endParaRPr lang="en-IN" sz="3600" dirty="0">
              <a:solidFill>
                <a:schemeClr val="bg1">
                  <a:lumMod val="95000"/>
                  <a:lumOff val="5000"/>
                </a:schemeClr>
              </a:solidFill>
              <a:highlight>
                <a:srgbClr val="C0C0C0"/>
              </a:highligh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A3CD58-9E68-16DB-E4AC-C1CCB86B4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70" y="2067470"/>
            <a:ext cx="7761650" cy="19497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CB95F6-31B0-F490-3B65-56597C7E8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70" y="4529409"/>
            <a:ext cx="7145445" cy="187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9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CFB211-58D1-4F67-AD86-D8E154A28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533" y="5717239"/>
            <a:ext cx="3140467" cy="10685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8FBB95-CC02-DC27-6222-1E97B1E7F459}"/>
              </a:ext>
            </a:extLst>
          </p:cNvPr>
          <p:cNvSpPr txBox="1"/>
          <p:nvPr/>
        </p:nvSpPr>
        <p:spPr>
          <a:xfrm>
            <a:off x="449494" y="308896"/>
            <a:ext cx="114171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17. List the employees with the highest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TotalWorkingYears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 who also have a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PerformanceRating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 of 4.</a:t>
            </a:r>
            <a:endParaRPr lang="en-IN" sz="3200" dirty="0">
              <a:solidFill>
                <a:schemeClr val="bg1">
                  <a:lumMod val="95000"/>
                  <a:lumOff val="5000"/>
                </a:schemeClr>
              </a:solidFill>
              <a:highlight>
                <a:srgbClr val="C0C0C0"/>
              </a:highlight>
            </a:endParaRPr>
          </a:p>
          <a:p>
            <a:endParaRPr lang="en-US" sz="3200" dirty="0">
              <a:solidFill>
                <a:schemeClr val="bg1">
                  <a:lumMod val="95000"/>
                  <a:lumOff val="5000"/>
                </a:schemeClr>
              </a:solidFill>
              <a:highlight>
                <a:srgbClr val="C0C0C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547450-7FA7-5B32-6669-793307902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12" y="1878556"/>
            <a:ext cx="8238655" cy="2115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6FABC5-11CD-EEC9-57E8-B13E53DB5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12" y="4394247"/>
            <a:ext cx="6511617" cy="200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17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CFB211-58D1-4F67-AD86-D8E154A28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533" y="5717239"/>
            <a:ext cx="3140467" cy="10685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5E24B2-82DF-CCEA-2192-4136BF96053D}"/>
              </a:ext>
            </a:extLst>
          </p:cNvPr>
          <p:cNvSpPr txBox="1"/>
          <p:nvPr/>
        </p:nvSpPr>
        <p:spPr>
          <a:xfrm>
            <a:off x="367300" y="308896"/>
            <a:ext cx="114171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18. Calculate the average Age and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JobSatisfaction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 for each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BusinessTravel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 type.</a:t>
            </a:r>
            <a:endParaRPr lang="en-IN" sz="3600" dirty="0">
              <a:solidFill>
                <a:schemeClr val="bg1">
                  <a:lumMod val="95000"/>
                  <a:lumOff val="5000"/>
                </a:schemeClr>
              </a:solidFill>
              <a:highlight>
                <a:srgbClr val="C0C0C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55206-D952-83A1-BD84-918B9C3F4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94" y="1780788"/>
            <a:ext cx="6671795" cy="2765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7E9D18-2B50-A57C-87FB-2E1633847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97" y="4817966"/>
            <a:ext cx="7428360" cy="149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7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762898-0550-7F27-F5F3-667FEC66842E}"/>
              </a:ext>
            </a:extLst>
          </p:cNvPr>
          <p:cNvSpPr txBox="1"/>
          <p:nvPr/>
        </p:nvSpPr>
        <p:spPr>
          <a:xfrm>
            <a:off x="246580" y="591234"/>
            <a:ext cx="114659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>
                    <a:lumMod val="10000"/>
                  </a:schemeClr>
                </a:solidFill>
                <a:highlight>
                  <a:srgbClr val="C0C0C0"/>
                </a:highlight>
              </a:rPr>
              <a:t>1. Retrieve the total number of employees in the dataset.</a:t>
            </a:r>
            <a:endParaRPr lang="en-IN" sz="3200" dirty="0">
              <a:solidFill>
                <a:schemeClr val="tx2">
                  <a:lumMod val="10000"/>
                </a:schemeClr>
              </a:solidFill>
              <a:highlight>
                <a:srgbClr val="C0C0C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78A7F-1B2A-F12C-449F-0575A9F52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43" y="1758289"/>
            <a:ext cx="4482468" cy="1827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EB4CCD-3B0F-8972-F30D-40CA62BAD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43" y="4059532"/>
            <a:ext cx="3394140" cy="22072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2E633F-1A70-083C-E3D4-A8BF0B58A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838" y="5743255"/>
            <a:ext cx="3276162" cy="111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63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CFB211-58D1-4F67-AD86-D8E154A28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533" y="5717239"/>
            <a:ext cx="3140467" cy="10685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8FBB95-CC02-DC27-6222-1E97B1E7F459}"/>
              </a:ext>
            </a:extLst>
          </p:cNvPr>
          <p:cNvSpPr txBox="1"/>
          <p:nvPr/>
        </p:nvSpPr>
        <p:spPr>
          <a:xfrm>
            <a:off x="449494" y="308896"/>
            <a:ext cx="1104728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19. Retrieve the most common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EducationField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 among employees.</a:t>
            </a:r>
            <a:endParaRPr lang="en-IN" sz="3200" dirty="0">
              <a:solidFill>
                <a:schemeClr val="bg1">
                  <a:lumMod val="95000"/>
                  <a:lumOff val="5000"/>
                </a:schemeClr>
              </a:solidFill>
              <a:highlight>
                <a:srgbClr val="C0C0C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D88E9-DC70-EC81-09CA-0EE61D2C4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13" y="4863156"/>
            <a:ext cx="5611967" cy="16188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0A76D2-20C9-1474-8BE1-52C20919C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13" y="1762827"/>
            <a:ext cx="8137707" cy="250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53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CFB211-58D1-4F67-AD86-D8E154A28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533" y="5717239"/>
            <a:ext cx="3140467" cy="10685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8FBB95-CC02-DC27-6222-1E97B1E7F459}"/>
              </a:ext>
            </a:extLst>
          </p:cNvPr>
          <p:cNvSpPr txBox="1"/>
          <p:nvPr/>
        </p:nvSpPr>
        <p:spPr>
          <a:xfrm>
            <a:off x="449494" y="308896"/>
            <a:ext cx="1104728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20. List the employees who have worked for the company the longest but haven't had a promotion.</a:t>
            </a:r>
            <a:endParaRPr lang="en-IN" sz="3200" dirty="0">
              <a:solidFill>
                <a:schemeClr val="bg1">
                  <a:lumMod val="95000"/>
                  <a:lumOff val="5000"/>
                </a:schemeClr>
              </a:solidFill>
              <a:highlight>
                <a:srgbClr val="C0C0C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ED436-7F04-2443-6311-119028FAA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61" y="3803223"/>
            <a:ext cx="8841907" cy="17537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4F6511-63A6-F583-5DE7-8D8D77D0E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61" y="1717785"/>
            <a:ext cx="9974552" cy="175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833CBC-5D1C-D409-EFF3-4AA76BD2C31A}"/>
              </a:ext>
            </a:extLst>
          </p:cNvPr>
          <p:cNvSpPr txBox="1"/>
          <p:nvPr/>
        </p:nvSpPr>
        <p:spPr>
          <a:xfrm>
            <a:off x="213188" y="452328"/>
            <a:ext cx="107904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2. List all unique job roles in the dataset.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CD653-30CD-DC58-C24E-9703C7E82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99" y="1762754"/>
            <a:ext cx="2743200" cy="1360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72041E-0744-7E5D-00F8-4E85A94FE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18" y="3429000"/>
            <a:ext cx="274320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15D80E-A6FA-24FD-4081-51582F59C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835" y="5743254"/>
            <a:ext cx="3276165" cy="111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9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CFB211-58D1-4F67-AD86-D8E154A28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533" y="5717239"/>
            <a:ext cx="3140467" cy="10685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8EE3F9-83FF-410B-D2ED-BDB1F8CCB8A9}"/>
              </a:ext>
            </a:extLst>
          </p:cNvPr>
          <p:cNvSpPr txBox="1"/>
          <p:nvPr/>
        </p:nvSpPr>
        <p:spPr>
          <a:xfrm>
            <a:off x="326205" y="411234"/>
            <a:ext cx="98041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3. Find the average age of employees.</a:t>
            </a:r>
            <a:endParaRPr lang="en-IN" sz="4000" dirty="0">
              <a:solidFill>
                <a:schemeClr val="bg1">
                  <a:lumMod val="95000"/>
                  <a:lumOff val="5000"/>
                </a:schemeClr>
              </a:solidFill>
              <a:highlight>
                <a:srgbClr val="C0C0C0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7125EC-E4B1-F902-4ED2-8BDC8EA6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61" y="1829093"/>
            <a:ext cx="9511802" cy="15890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0AD2C3-066E-2D6A-B7BB-8CAE49C7E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13" y="4128152"/>
            <a:ext cx="5413772" cy="199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9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CFB211-58D1-4F67-AD86-D8E154A28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533" y="5717239"/>
            <a:ext cx="3140467" cy="10685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638E0F-7B17-8A15-D506-9667FC0181F3}"/>
              </a:ext>
            </a:extLst>
          </p:cNvPr>
          <p:cNvSpPr txBox="1"/>
          <p:nvPr/>
        </p:nvSpPr>
        <p:spPr>
          <a:xfrm>
            <a:off x="285107" y="442460"/>
            <a:ext cx="106260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4. Retrieve the names and ages of employees who have worked at the company for more than 5 years.</a:t>
            </a:r>
            <a:endParaRPr lang="en-IN" sz="3200" dirty="0">
              <a:solidFill>
                <a:schemeClr val="bg1">
                  <a:lumMod val="95000"/>
                  <a:lumOff val="5000"/>
                </a:schemeClr>
              </a:solidFill>
              <a:highlight>
                <a:srgbClr val="C0C0C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D51E7A-9C08-47CE-B11C-20EC4CD7F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26" y="2137116"/>
            <a:ext cx="8602039" cy="11095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4BE9D1-4154-3B19-2F55-F24963C80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27" y="3921012"/>
            <a:ext cx="5963076" cy="26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9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CFB211-58D1-4F67-AD86-D8E154A28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533" y="5717239"/>
            <a:ext cx="3140467" cy="10685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190015-B948-31EC-A509-F39A63B670F4}"/>
              </a:ext>
            </a:extLst>
          </p:cNvPr>
          <p:cNvSpPr txBox="1"/>
          <p:nvPr/>
        </p:nvSpPr>
        <p:spPr>
          <a:xfrm>
            <a:off x="233737" y="447396"/>
            <a:ext cx="91362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5. Get a count of employees grouped by their department.</a:t>
            </a:r>
            <a:endParaRPr lang="en-IN" sz="3600" dirty="0">
              <a:solidFill>
                <a:schemeClr val="bg1">
                  <a:lumMod val="95000"/>
                  <a:lumOff val="5000"/>
                </a:schemeClr>
              </a:solidFill>
              <a:highlight>
                <a:srgbClr val="C0C0C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10FF7-F602-EE6D-D858-E4A48E0BC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75" y="2214804"/>
            <a:ext cx="5486095" cy="18414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FFC00D-32D0-79A1-4D90-4E5539AEF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02" y="4623371"/>
            <a:ext cx="4704199" cy="196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CFB211-58D1-4F67-AD86-D8E154A28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533" y="5717239"/>
            <a:ext cx="3140467" cy="10685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430F53-2F74-5899-F1A0-47BC2DEA765A}"/>
              </a:ext>
            </a:extLst>
          </p:cNvPr>
          <p:cNvSpPr txBox="1"/>
          <p:nvPr/>
        </p:nvSpPr>
        <p:spPr>
          <a:xfrm>
            <a:off x="254284" y="226299"/>
            <a:ext cx="99787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6. List employees who have 'High' Job Satisfaction.</a:t>
            </a:r>
            <a:endParaRPr lang="en-IN" sz="4000" dirty="0">
              <a:solidFill>
                <a:schemeClr val="bg1">
                  <a:lumMod val="95000"/>
                  <a:lumOff val="5000"/>
                </a:schemeClr>
              </a:solidFill>
              <a:highlight>
                <a:srgbClr val="C0C0C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E15D4-819F-49BE-93F5-16BE0F20D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96" y="1841104"/>
            <a:ext cx="5209359" cy="1919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6E765F-5ECE-B893-2C6A-044D1693F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96" y="4084458"/>
            <a:ext cx="5977049" cy="233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9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CFB211-58D1-4F67-AD86-D8E154A28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533" y="5717239"/>
            <a:ext cx="3140467" cy="10685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400941-98CB-A876-750B-5FC16DC68CC8}"/>
              </a:ext>
            </a:extLst>
          </p:cNvPr>
          <p:cNvSpPr txBox="1"/>
          <p:nvPr/>
        </p:nvSpPr>
        <p:spPr>
          <a:xfrm>
            <a:off x="305655" y="390685"/>
            <a:ext cx="101945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7. Find the highest Monthly Income in the dataset.</a:t>
            </a:r>
            <a:endParaRPr lang="en-IN" sz="3200" dirty="0">
              <a:solidFill>
                <a:schemeClr val="bg1">
                  <a:lumMod val="95000"/>
                  <a:lumOff val="5000"/>
                </a:schemeClr>
              </a:solidFill>
              <a:highlight>
                <a:srgbClr val="C0C0C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D6F0B-B6FA-862E-33E0-F55468263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16" y="1684873"/>
            <a:ext cx="9345198" cy="1744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A2A54A-3699-3BD7-2A6D-AE43EB5AD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909" y="4152898"/>
            <a:ext cx="4845117" cy="156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76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CFB211-58D1-4F67-AD86-D8E154A28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533" y="5717239"/>
            <a:ext cx="3140467" cy="10685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FE9107-79AB-7AAD-AF82-FEA76FAFD238}"/>
              </a:ext>
            </a:extLst>
          </p:cNvPr>
          <p:cNvSpPr txBox="1"/>
          <p:nvPr/>
        </p:nvSpPr>
        <p:spPr>
          <a:xfrm>
            <a:off x="274832" y="231639"/>
            <a:ext cx="107493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8. List employees who have '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Travel_Rarely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' as their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BusinessTravel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 type.</a:t>
            </a:r>
            <a:endParaRPr lang="en-IN" sz="3600" dirty="0">
              <a:solidFill>
                <a:schemeClr val="bg1">
                  <a:lumMod val="95000"/>
                  <a:lumOff val="5000"/>
                </a:schemeClr>
              </a:solidFill>
              <a:highlight>
                <a:srgbClr val="C0C0C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23748-5743-2342-9926-46093044C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69" y="2054808"/>
            <a:ext cx="7924479" cy="1777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128222-A6A8-AB3F-00F6-5DD99AA4D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32" y="4397339"/>
            <a:ext cx="5112688" cy="198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75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512</TotalTime>
  <Words>306</Words>
  <Application>Microsoft Office PowerPoint</Application>
  <PresentationFormat>Widescreen</PresentationFormat>
  <Paragraphs>26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Century Gothic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Tejas Dhumal</dc:creator>
  <cp:lastModifiedBy>Tejas Dhumal</cp:lastModifiedBy>
  <cp:revision>14</cp:revision>
  <dcterms:created xsi:type="dcterms:W3CDTF">2024-06-04T05:39:02Z</dcterms:created>
  <dcterms:modified xsi:type="dcterms:W3CDTF">2024-06-04T16:27:33Z</dcterms:modified>
</cp:coreProperties>
</file>