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147478083" r:id="rId5"/>
    <p:sldId id="2147478148" r:id="rId6"/>
    <p:sldId id="2147479033" r:id="rId7"/>
    <p:sldId id="2147479034" r:id="rId8"/>
    <p:sldId id="2147478098" r:id="rId9"/>
    <p:sldId id="2147477972" r:id="rId10"/>
    <p:sldId id="214747794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22761E-DF6D-8D79-62C5-2EBCB3DDEDD9}" v="103" dt="2025-07-03T11:30:00.195"/>
    <p1510:client id="{347FE471-B4CC-B302-467C-0AD3F8F7A943}" v="1" dt="2025-07-04T11:24:43.226"/>
    <p1510:client id="{62017884-997E-B053-BD85-AC6BD6F655FC}" v="98" dt="2025-07-04T06:55:31.216"/>
    <p1510:client id="{6ADD20A3-5DDF-2C74-F0BE-9C9C9E6A0D19}" v="273" dt="2025-07-03T12:16:31.220"/>
    <p1510:client id="{A5A14E74-F415-A266-F6D9-C61C58EEA022}" v="112" dt="2025-07-04T08:43:45.447"/>
    <p1510:client id="{AF8BA036-5A6A-E3E5-1D37-F59F0C36FA56}" v="4" dt="2025-07-04T07:12:31.333"/>
    <p1510:client id="{C0550425-A87A-E8B5-52EC-4D60E230C430}" v="16" dt="2025-07-04T06:46:10.137"/>
    <p1510:client id="{C5C74B59-6BED-B309-8CA8-B860B773465E}" v="3" dt="2025-07-04T10:49:32.292"/>
    <p1510:client id="{DF50C573-4115-1C44-C7A4-AF7F81BE9510}" v="18" dt="2025-07-04T06:01:10.543"/>
  </p1510:revLst>
</p1510:revInfo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792"/>
        <p:guide pos="3144"/>
        <p:guide orient="horz" pos="9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35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9.sv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/>
              <a:t>Click to add text </a:t>
            </a:r>
          </a:p>
          <a:p>
            <a:pPr marL="685800" lvl="1" indent="-228600"/>
            <a:r>
              <a:rPr lang="en-US"/>
              <a:t>Second level</a:t>
            </a:r>
          </a:p>
          <a:p>
            <a:pPr marL="1143000" lvl="2" indent="-228600"/>
            <a:r>
              <a:rPr lang="en-US"/>
              <a:t>Third level</a:t>
            </a:r>
          </a:p>
          <a:p>
            <a:pPr marL="1600200" lvl="3" indent="-228600"/>
            <a:r>
              <a:rPr lang="en-US"/>
              <a:t>Fourth level</a:t>
            </a:r>
          </a:p>
          <a:p>
            <a:pPr marL="2057400" lvl="4" indent="-228600"/>
            <a:r>
              <a:rPr lang="en-US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insert table</a:t>
            </a:r>
          </a:p>
          <a:p>
            <a:endParaRPr lang="en-US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_Wipro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FFEBDDD8-4ED1-DAB5-C1A1-9AD1026478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0519" cy="6857167"/>
          </a:xfrm>
          <a:prstGeom prst="rect">
            <a:avLst/>
          </a:prstGeom>
        </p:spPr>
      </p:pic>
      <p:pic>
        <p:nvPicPr>
          <p:cNvPr id="3" name="Graphic 10">
            <a:extLst>
              <a:ext uri="{FF2B5EF4-FFF2-40B4-BE49-F238E27FC236}">
                <a16:creationId xmlns:a16="http://schemas.microsoft.com/office/drawing/2014/main" id="{7748C615-8B7C-FAE6-F865-5DAF1E7045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0157" y="641020"/>
            <a:ext cx="1237810" cy="123781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F6D57C2-D34E-75B0-C6CD-E5E9A6183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1550" y="2971801"/>
            <a:ext cx="4626610" cy="1926862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7200" b="1">
                <a:solidFill>
                  <a:schemeClr val="bg1"/>
                </a:solidFill>
                <a:latin typeface="Tenorite" pitchFamily="2" charset="0"/>
              </a:defRPr>
            </a:lvl1pPr>
          </a:lstStyle>
          <a:p>
            <a:r>
              <a:rPr lang="en-US"/>
              <a:t>Click to add title</a:t>
            </a:r>
            <a:endParaRPr lang="en-AR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CCAEC27-23B5-BE25-DDD0-CCBF286309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71550" y="5200954"/>
            <a:ext cx="6603124" cy="3679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solidFill>
                  <a:schemeClr val="bg1"/>
                </a:solidFill>
                <a:latin typeface="Tenorite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DFACF70-B989-D908-EB16-A60AE351078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971550" y="5573972"/>
            <a:ext cx="6603124" cy="3632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665655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Logo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úmero de diapositiva">
            <a:extLst>
              <a:ext uri="{FF2B5EF4-FFF2-40B4-BE49-F238E27FC236}">
                <a16:creationId xmlns:a16="http://schemas.microsoft.com/office/drawing/2014/main" id="{F7A09C3F-B4A3-2901-74E4-E9523A24CD5E}"/>
              </a:ext>
            </a:extLst>
          </p:cNvPr>
          <p:cNvSpPr txBox="1">
            <a:spLocks/>
          </p:cNvSpPr>
          <p:nvPr userDrawn="1"/>
        </p:nvSpPr>
        <p:spPr>
          <a:xfrm>
            <a:off x="11516762" y="6509914"/>
            <a:ext cx="548640" cy="91440"/>
          </a:xfrm>
          <a:prstGeom prst="rect">
            <a:avLst/>
          </a:prstGeom>
        </p:spPr>
        <p:txBody>
          <a:bodyPr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enorite" pitchFamily="2" charset="0"/>
                <a:ea typeface="+mn-ea"/>
                <a:cs typeface="+mn-cs"/>
                <a:sym typeface="Tenorite Regular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enorite Regular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enorite Regular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enorite Regular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enorite Regular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enorite Regular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enorite Regular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enorite Regular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enorite Regular"/>
              </a:defRPr>
            </a:lvl9pPr>
          </a:lstStyle>
          <a:p>
            <a:fld id="{86CB4B4D-7CA3-9044-876B-883B54F8677D}" type="slidenum">
              <a:rPr lang="en-US" sz="800" smtClean="0"/>
              <a:pPr/>
              <a:t>‹#›</a:t>
            </a:fld>
            <a:endParaRPr lang="en-US" sz="80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7FEDDC41-0F0B-B697-4816-8645A68A90E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784911" y="6479382"/>
            <a:ext cx="468874" cy="173633"/>
          </a:xfrm>
          <a:custGeom>
            <a:avLst/>
            <a:gdLst>
              <a:gd name="T0" fmla="*/ 698 w 1799"/>
              <a:gd name="T1" fmla="*/ 158 h 664"/>
              <a:gd name="T2" fmla="*/ 610 w 1799"/>
              <a:gd name="T3" fmla="*/ 496 h 664"/>
              <a:gd name="T4" fmla="*/ 664 w 1799"/>
              <a:gd name="T5" fmla="*/ 7 h 664"/>
              <a:gd name="T6" fmla="*/ 638 w 1799"/>
              <a:gd name="T7" fmla="*/ 105 h 664"/>
              <a:gd name="T8" fmla="*/ 664 w 1799"/>
              <a:gd name="T9" fmla="*/ 7 h 664"/>
              <a:gd name="T10" fmla="*/ 907 w 1799"/>
              <a:gd name="T11" fmla="*/ 491 h 664"/>
              <a:gd name="T12" fmla="*/ 863 w 1799"/>
              <a:gd name="T13" fmla="*/ 664 h 664"/>
              <a:gd name="T14" fmla="*/ 777 w 1799"/>
              <a:gd name="T15" fmla="*/ 158 h 664"/>
              <a:gd name="T16" fmla="*/ 862 w 1799"/>
              <a:gd name="T17" fmla="*/ 205 h 664"/>
              <a:gd name="T18" fmla="*/ 969 w 1799"/>
              <a:gd name="T19" fmla="*/ 151 h 664"/>
              <a:gd name="T20" fmla="*/ 1082 w 1799"/>
              <a:gd name="T21" fmla="*/ 199 h 664"/>
              <a:gd name="T22" fmla="*/ 1131 w 1799"/>
              <a:gd name="T23" fmla="*/ 327 h 664"/>
              <a:gd name="T24" fmla="*/ 1081 w 1799"/>
              <a:gd name="T25" fmla="*/ 455 h 664"/>
              <a:gd name="T26" fmla="*/ 969 w 1799"/>
              <a:gd name="T27" fmla="*/ 503 h 664"/>
              <a:gd name="T28" fmla="*/ 988 w 1799"/>
              <a:gd name="T29" fmla="*/ 414 h 664"/>
              <a:gd name="T30" fmla="*/ 1038 w 1799"/>
              <a:gd name="T31" fmla="*/ 364 h 664"/>
              <a:gd name="T32" fmla="*/ 1038 w 1799"/>
              <a:gd name="T33" fmla="*/ 289 h 664"/>
              <a:gd name="T34" fmla="*/ 988 w 1799"/>
              <a:gd name="T35" fmla="*/ 239 h 664"/>
              <a:gd name="T36" fmla="*/ 915 w 1799"/>
              <a:gd name="T37" fmla="*/ 239 h 664"/>
              <a:gd name="T38" fmla="*/ 865 w 1799"/>
              <a:gd name="T39" fmla="*/ 289 h 664"/>
              <a:gd name="T40" fmla="*/ 865 w 1799"/>
              <a:gd name="T41" fmla="*/ 364 h 664"/>
              <a:gd name="T42" fmla="*/ 915 w 1799"/>
              <a:gd name="T43" fmla="*/ 414 h 664"/>
              <a:gd name="T44" fmla="*/ 1194 w 1799"/>
              <a:gd name="T45" fmla="*/ 158 h 664"/>
              <a:gd name="T46" fmla="*/ 1279 w 1799"/>
              <a:gd name="T47" fmla="*/ 210 h 664"/>
              <a:gd name="T48" fmla="*/ 1372 w 1799"/>
              <a:gd name="T49" fmla="*/ 152 h 664"/>
              <a:gd name="T50" fmla="*/ 1429 w 1799"/>
              <a:gd name="T51" fmla="*/ 165 h 664"/>
              <a:gd name="T52" fmla="*/ 1379 w 1799"/>
              <a:gd name="T53" fmla="*/ 242 h 664"/>
              <a:gd name="T54" fmla="*/ 1299 w 1799"/>
              <a:gd name="T55" fmla="*/ 257 h 664"/>
              <a:gd name="T56" fmla="*/ 1279 w 1799"/>
              <a:gd name="T57" fmla="*/ 496 h 664"/>
              <a:gd name="T58" fmla="*/ 1194 w 1799"/>
              <a:gd name="T59" fmla="*/ 158 h 664"/>
              <a:gd name="T60" fmla="*/ 1549 w 1799"/>
              <a:gd name="T61" fmla="*/ 489 h 664"/>
              <a:gd name="T62" fmla="*/ 1455 w 1799"/>
              <a:gd name="T63" fmla="*/ 395 h 664"/>
              <a:gd name="T64" fmla="*/ 1455 w 1799"/>
              <a:gd name="T65" fmla="*/ 258 h 664"/>
              <a:gd name="T66" fmla="*/ 1549 w 1799"/>
              <a:gd name="T67" fmla="*/ 165 h 664"/>
              <a:gd name="T68" fmla="*/ 1690 w 1799"/>
              <a:gd name="T69" fmla="*/ 165 h 664"/>
              <a:gd name="T70" fmla="*/ 1785 w 1799"/>
              <a:gd name="T71" fmla="*/ 258 h 664"/>
              <a:gd name="T72" fmla="*/ 1785 w 1799"/>
              <a:gd name="T73" fmla="*/ 395 h 664"/>
              <a:gd name="T74" fmla="*/ 1691 w 1799"/>
              <a:gd name="T75" fmla="*/ 489 h 664"/>
              <a:gd name="T76" fmla="*/ 1620 w 1799"/>
              <a:gd name="T77" fmla="*/ 421 h 664"/>
              <a:gd name="T78" fmla="*/ 1686 w 1799"/>
              <a:gd name="T79" fmla="*/ 393 h 664"/>
              <a:gd name="T80" fmla="*/ 1713 w 1799"/>
              <a:gd name="T81" fmla="*/ 326 h 664"/>
              <a:gd name="T82" fmla="*/ 1686 w 1799"/>
              <a:gd name="T83" fmla="*/ 259 h 664"/>
              <a:gd name="T84" fmla="*/ 1620 w 1799"/>
              <a:gd name="T85" fmla="*/ 232 h 664"/>
              <a:gd name="T86" fmla="*/ 1555 w 1799"/>
              <a:gd name="T87" fmla="*/ 259 h 664"/>
              <a:gd name="T88" fmla="*/ 1528 w 1799"/>
              <a:gd name="T89" fmla="*/ 326 h 664"/>
              <a:gd name="T90" fmla="*/ 1555 w 1799"/>
              <a:gd name="T91" fmla="*/ 393 h 664"/>
              <a:gd name="T92" fmla="*/ 1620 w 1799"/>
              <a:gd name="T93" fmla="*/ 421 h 664"/>
              <a:gd name="T94" fmla="*/ 88 w 1799"/>
              <a:gd name="T95" fmla="*/ 158 h 664"/>
              <a:gd name="T96" fmla="*/ 236 w 1799"/>
              <a:gd name="T97" fmla="*/ 158 h 664"/>
              <a:gd name="T98" fmla="*/ 392 w 1799"/>
              <a:gd name="T99" fmla="*/ 373 h 664"/>
              <a:gd name="T100" fmla="*/ 550 w 1799"/>
              <a:gd name="T101" fmla="*/ 158 h 664"/>
              <a:gd name="T102" fmla="*/ 354 w 1799"/>
              <a:gd name="T103" fmla="*/ 495 h 664"/>
              <a:gd name="T104" fmla="*/ 192 w 1799"/>
              <a:gd name="T105" fmla="*/ 495 h 664"/>
              <a:gd name="T106" fmla="*/ 0 w 1799"/>
              <a:gd name="T107" fmla="*/ 158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99" h="664">
                <a:moveTo>
                  <a:pt x="610" y="158"/>
                </a:moveTo>
                <a:cubicBezTo>
                  <a:pt x="698" y="158"/>
                  <a:pt x="698" y="158"/>
                  <a:pt x="698" y="158"/>
                </a:cubicBezTo>
                <a:cubicBezTo>
                  <a:pt x="698" y="496"/>
                  <a:pt x="698" y="496"/>
                  <a:pt x="698" y="496"/>
                </a:cubicBezTo>
                <a:cubicBezTo>
                  <a:pt x="610" y="496"/>
                  <a:pt x="610" y="496"/>
                  <a:pt x="610" y="496"/>
                </a:cubicBezTo>
                <a:lnTo>
                  <a:pt x="610" y="158"/>
                </a:lnTo>
                <a:close/>
                <a:moveTo>
                  <a:pt x="664" y="7"/>
                </a:moveTo>
                <a:cubicBezTo>
                  <a:pt x="637" y="0"/>
                  <a:pt x="609" y="16"/>
                  <a:pt x="602" y="43"/>
                </a:cubicBezTo>
                <a:cubicBezTo>
                  <a:pt x="595" y="70"/>
                  <a:pt x="611" y="98"/>
                  <a:pt x="638" y="105"/>
                </a:cubicBezTo>
                <a:cubicBezTo>
                  <a:pt x="665" y="112"/>
                  <a:pt x="693" y="96"/>
                  <a:pt x="700" y="69"/>
                </a:cubicBezTo>
                <a:cubicBezTo>
                  <a:pt x="707" y="42"/>
                  <a:pt x="691" y="14"/>
                  <a:pt x="664" y="7"/>
                </a:cubicBezTo>
                <a:close/>
                <a:moveTo>
                  <a:pt x="969" y="503"/>
                </a:moveTo>
                <a:cubicBezTo>
                  <a:pt x="946" y="503"/>
                  <a:pt x="926" y="499"/>
                  <a:pt x="907" y="491"/>
                </a:cubicBezTo>
                <a:cubicBezTo>
                  <a:pt x="889" y="482"/>
                  <a:pt x="874" y="470"/>
                  <a:pt x="863" y="455"/>
                </a:cubicBezTo>
                <a:cubicBezTo>
                  <a:pt x="863" y="664"/>
                  <a:pt x="863" y="664"/>
                  <a:pt x="863" y="664"/>
                </a:cubicBezTo>
                <a:cubicBezTo>
                  <a:pt x="777" y="664"/>
                  <a:pt x="777" y="664"/>
                  <a:pt x="777" y="664"/>
                </a:cubicBezTo>
                <a:cubicBezTo>
                  <a:pt x="777" y="158"/>
                  <a:pt x="777" y="158"/>
                  <a:pt x="777" y="158"/>
                </a:cubicBezTo>
                <a:cubicBezTo>
                  <a:pt x="862" y="158"/>
                  <a:pt x="862" y="158"/>
                  <a:pt x="862" y="158"/>
                </a:cubicBezTo>
                <a:cubicBezTo>
                  <a:pt x="862" y="205"/>
                  <a:pt x="862" y="205"/>
                  <a:pt x="862" y="205"/>
                </a:cubicBezTo>
                <a:cubicBezTo>
                  <a:pt x="874" y="188"/>
                  <a:pt x="888" y="175"/>
                  <a:pt x="907" y="166"/>
                </a:cubicBezTo>
                <a:cubicBezTo>
                  <a:pt x="925" y="156"/>
                  <a:pt x="946" y="151"/>
                  <a:pt x="969" y="151"/>
                </a:cubicBezTo>
                <a:cubicBezTo>
                  <a:pt x="990" y="151"/>
                  <a:pt x="1010" y="155"/>
                  <a:pt x="1030" y="163"/>
                </a:cubicBezTo>
                <a:cubicBezTo>
                  <a:pt x="1050" y="172"/>
                  <a:pt x="1067" y="183"/>
                  <a:pt x="1082" y="199"/>
                </a:cubicBezTo>
                <a:cubicBezTo>
                  <a:pt x="1097" y="214"/>
                  <a:pt x="1109" y="233"/>
                  <a:pt x="1118" y="254"/>
                </a:cubicBezTo>
                <a:cubicBezTo>
                  <a:pt x="1127" y="276"/>
                  <a:pt x="1131" y="300"/>
                  <a:pt x="1131" y="327"/>
                </a:cubicBezTo>
                <a:cubicBezTo>
                  <a:pt x="1131" y="354"/>
                  <a:pt x="1127" y="378"/>
                  <a:pt x="1118" y="400"/>
                </a:cubicBezTo>
                <a:cubicBezTo>
                  <a:pt x="1108" y="421"/>
                  <a:pt x="1096" y="440"/>
                  <a:pt x="1081" y="455"/>
                </a:cubicBezTo>
                <a:cubicBezTo>
                  <a:pt x="1066" y="471"/>
                  <a:pt x="1049" y="482"/>
                  <a:pt x="1030" y="491"/>
                </a:cubicBezTo>
                <a:cubicBezTo>
                  <a:pt x="1010" y="499"/>
                  <a:pt x="990" y="503"/>
                  <a:pt x="969" y="503"/>
                </a:cubicBezTo>
                <a:close/>
                <a:moveTo>
                  <a:pt x="952" y="421"/>
                </a:moveTo>
                <a:cubicBezTo>
                  <a:pt x="965" y="421"/>
                  <a:pt x="977" y="419"/>
                  <a:pt x="988" y="414"/>
                </a:cubicBezTo>
                <a:cubicBezTo>
                  <a:pt x="999" y="409"/>
                  <a:pt x="1009" y="402"/>
                  <a:pt x="1018" y="394"/>
                </a:cubicBezTo>
                <a:cubicBezTo>
                  <a:pt x="1026" y="385"/>
                  <a:pt x="1033" y="375"/>
                  <a:pt x="1038" y="364"/>
                </a:cubicBezTo>
                <a:cubicBezTo>
                  <a:pt x="1043" y="352"/>
                  <a:pt x="1045" y="340"/>
                  <a:pt x="1045" y="326"/>
                </a:cubicBezTo>
                <a:cubicBezTo>
                  <a:pt x="1045" y="313"/>
                  <a:pt x="1043" y="301"/>
                  <a:pt x="1038" y="289"/>
                </a:cubicBezTo>
                <a:cubicBezTo>
                  <a:pt x="1033" y="278"/>
                  <a:pt x="1026" y="268"/>
                  <a:pt x="1018" y="259"/>
                </a:cubicBezTo>
                <a:cubicBezTo>
                  <a:pt x="1009" y="251"/>
                  <a:pt x="999" y="244"/>
                  <a:pt x="988" y="239"/>
                </a:cubicBezTo>
                <a:cubicBezTo>
                  <a:pt x="977" y="234"/>
                  <a:pt x="965" y="231"/>
                  <a:pt x="952" y="231"/>
                </a:cubicBezTo>
                <a:cubicBezTo>
                  <a:pt x="938" y="231"/>
                  <a:pt x="926" y="234"/>
                  <a:pt x="915" y="239"/>
                </a:cubicBezTo>
                <a:cubicBezTo>
                  <a:pt x="903" y="244"/>
                  <a:pt x="893" y="251"/>
                  <a:pt x="885" y="259"/>
                </a:cubicBezTo>
                <a:cubicBezTo>
                  <a:pt x="877" y="268"/>
                  <a:pt x="870" y="278"/>
                  <a:pt x="865" y="289"/>
                </a:cubicBezTo>
                <a:cubicBezTo>
                  <a:pt x="860" y="301"/>
                  <a:pt x="858" y="313"/>
                  <a:pt x="858" y="326"/>
                </a:cubicBezTo>
                <a:cubicBezTo>
                  <a:pt x="858" y="340"/>
                  <a:pt x="860" y="352"/>
                  <a:pt x="865" y="364"/>
                </a:cubicBezTo>
                <a:cubicBezTo>
                  <a:pt x="870" y="375"/>
                  <a:pt x="877" y="385"/>
                  <a:pt x="885" y="394"/>
                </a:cubicBezTo>
                <a:cubicBezTo>
                  <a:pt x="893" y="402"/>
                  <a:pt x="903" y="409"/>
                  <a:pt x="915" y="414"/>
                </a:cubicBezTo>
                <a:cubicBezTo>
                  <a:pt x="926" y="419"/>
                  <a:pt x="938" y="421"/>
                  <a:pt x="952" y="421"/>
                </a:cubicBezTo>
                <a:close/>
                <a:moveTo>
                  <a:pt x="1194" y="158"/>
                </a:moveTo>
                <a:cubicBezTo>
                  <a:pt x="1279" y="158"/>
                  <a:pt x="1279" y="158"/>
                  <a:pt x="1279" y="158"/>
                </a:cubicBezTo>
                <a:cubicBezTo>
                  <a:pt x="1279" y="210"/>
                  <a:pt x="1279" y="210"/>
                  <a:pt x="1279" y="210"/>
                </a:cubicBezTo>
                <a:cubicBezTo>
                  <a:pt x="1287" y="190"/>
                  <a:pt x="1299" y="175"/>
                  <a:pt x="1315" y="166"/>
                </a:cubicBezTo>
                <a:cubicBezTo>
                  <a:pt x="1331" y="157"/>
                  <a:pt x="1350" y="152"/>
                  <a:pt x="1372" y="152"/>
                </a:cubicBezTo>
                <a:cubicBezTo>
                  <a:pt x="1383" y="152"/>
                  <a:pt x="1394" y="153"/>
                  <a:pt x="1403" y="156"/>
                </a:cubicBezTo>
                <a:cubicBezTo>
                  <a:pt x="1413" y="158"/>
                  <a:pt x="1422" y="161"/>
                  <a:pt x="1429" y="165"/>
                </a:cubicBezTo>
                <a:cubicBezTo>
                  <a:pt x="1397" y="250"/>
                  <a:pt x="1397" y="250"/>
                  <a:pt x="1397" y="250"/>
                </a:cubicBezTo>
                <a:cubicBezTo>
                  <a:pt x="1393" y="247"/>
                  <a:pt x="1387" y="244"/>
                  <a:pt x="1379" y="242"/>
                </a:cubicBezTo>
                <a:cubicBezTo>
                  <a:pt x="1371" y="239"/>
                  <a:pt x="1362" y="238"/>
                  <a:pt x="1352" y="238"/>
                </a:cubicBezTo>
                <a:cubicBezTo>
                  <a:pt x="1330" y="238"/>
                  <a:pt x="1313" y="244"/>
                  <a:pt x="1299" y="257"/>
                </a:cubicBezTo>
                <a:cubicBezTo>
                  <a:pt x="1286" y="269"/>
                  <a:pt x="1279" y="289"/>
                  <a:pt x="1279" y="318"/>
                </a:cubicBezTo>
                <a:cubicBezTo>
                  <a:pt x="1279" y="496"/>
                  <a:pt x="1279" y="496"/>
                  <a:pt x="1279" y="496"/>
                </a:cubicBezTo>
                <a:cubicBezTo>
                  <a:pt x="1194" y="496"/>
                  <a:pt x="1194" y="496"/>
                  <a:pt x="1194" y="496"/>
                </a:cubicBezTo>
                <a:lnTo>
                  <a:pt x="1194" y="158"/>
                </a:lnTo>
                <a:close/>
                <a:moveTo>
                  <a:pt x="1620" y="503"/>
                </a:moveTo>
                <a:cubicBezTo>
                  <a:pt x="1594" y="503"/>
                  <a:pt x="1571" y="498"/>
                  <a:pt x="1549" y="489"/>
                </a:cubicBezTo>
                <a:cubicBezTo>
                  <a:pt x="1527" y="480"/>
                  <a:pt x="1508" y="467"/>
                  <a:pt x="1492" y="451"/>
                </a:cubicBezTo>
                <a:cubicBezTo>
                  <a:pt x="1476" y="435"/>
                  <a:pt x="1464" y="416"/>
                  <a:pt x="1455" y="395"/>
                </a:cubicBezTo>
                <a:cubicBezTo>
                  <a:pt x="1446" y="374"/>
                  <a:pt x="1441" y="351"/>
                  <a:pt x="1441" y="327"/>
                </a:cubicBezTo>
                <a:cubicBezTo>
                  <a:pt x="1441" y="303"/>
                  <a:pt x="1446" y="280"/>
                  <a:pt x="1455" y="258"/>
                </a:cubicBezTo>
                <a:cubicBezTo>
                  <a:pt x="1464" y="237"/>
                  <a:pt x="1476" y="218"/>
                  <a:pt x="1492" y="202"/>
                </a:cubicBezTo>
                <a:cubicBezTo>
                  <a:pt x="1508" y="187"/>
                  <a:pt x="1527" y="174"/>
                  <a:pt x="1549" y="165"/>
                </a:cubicBezTo>
                <a:cubicBezTo>
                  <a:pt x="1571" y="156"/>
                  <a:pt x="1594" y="151"/>
                  <a:pt x="1620" y="151"/>
                </a:cubicBezTo>
                <a:cubicBezTo>
                  <a:pt x="1645" y="151"/>
                  <a:pt x="1668" y="156"/>
                  <a:pt x="1690" y="165"/>
                </a:cubicBezTo>
                <a:cubicBezTo>
                  <a:pt x="1712" y="174"/>
                  <a:pt x="1731" y="187"/>
                  <a:pt x="1747" y="202"/>
                </a:cubicBezTo>
                <a:cubicBezTo>
                  <a:pt x="1763" y="218"/>
                  <a:pt x="1776" y="237"/>
                  <a:pt x="1785" y="258"/>
                </a:cubicBezTo>
                <a:cubicBezTo>
                  <a:pt x="1794" y="280"/>
                  <a:pt x="1799" y="303"/>
                  <a:pt x="1799" y="327"/>
                </a:cubicBezTo>
                <a:cubicBezTo>
                  <a:pt x="1799" y="351"/>
                  <a:pt x="1794" y="374"/>
                  <a:pt x="1785" y="395"/>
                </a:cubicBezTo>
                <a:cubicBezTo>
                  <a:pt x="1776" y="416"/>
                  <a:pt x="1763" y="435"/>
                  <a:pt x="1747" y="451"/>
                </a:cubicBezTo>
                <a:cubicBezTo>
                  <a:pt x="1731" y="467"/>
                  <a:pt x="1713" y="480"/>
                  <a:pt x="1691" y="489"/>
                </a:cubicBezTo>
                <a:cubicBezTo>
                  <a:pt x="1669" y="498"/>
                  <a:pt x="1645" y="503"/>
                  <a:pt x="1620" y="503"/>
                </a:cubicBezTo>
                <a:close/>
                <a:moveTo>
                  <a:pt x="1620" y="421"/>
                </a:moveTo>
                <a:cubicBezTo>
                  <a:pt x="1633" y="421"/>
                  <a:pt x="1645" y="418"/>
                  <a:pt x="1657" y="413"/>
                </a:cubicBezTo>
                <a:cubicBezTo>
                  <a:pt x="1668" y="408"/>
                  <a:pt x="1678" y="402"/>
                  <a:pt x="1686" y="393"/>
                </a:cubicBezTo>
                <a:cubicBezTo>
                  <a:pt x="1694" y="385"/>
                  <a:pt x="1701" y="375"/>
                  <a:pt x="1706" y="364"/>
                </a:cubicBezTo>
                <a:cubicBezTo>
                  <a:pt x="1711" y="352"/>
                  <a:pt x="1713" y="340"/>
                  <a:pt x="1713" y="326"/>
                </a:cubicBezTo>
                <a:cubicBezTo>
                  <a:pt x="1713" y="313"/>
                  <a:pt x="1711" y="301"/>
                  <a:pt x="1706" y="289"/>
                </a:cubicBezTo>
                <a:cubicBezTo>
                  <a:pt x="1701" y="278"/>
                  <a:pt x="1694" y="268"/>
                  <a:pt x="1686" y="259"/>
                </a:cubicBezTo>
                <a:cubicBezTo>
                  <a:pt x="1678" y="251"/>
                  <a:pt x="1668" y="244"/>
                  <a:pt x="1657" y="239"/>
                </a:cubicBezTo>
                <a:cubicBezTo>
                  <a:pt x="1645" y="234"/>
                  <a:pt x="1633" y="232"/>
                  <a:pt x="1620" y="232"/>
                </a:cubicBezTo>
                <a:cubicBezTo>
                  <a:pt x="1607" y="232"/>
                  <a:pt x="1595" y="234"/>
                  <a:pt x="1584" y="239"/>
                </a:cubicBezTo>
                <a:cubicBezTo>
                  <a:pt x="1573" y="244"/>
                  <a:pt x="1563" y="251"/>
                  <a:pt x="1555" y="259"/>
                </a:cubicBezTo>
                <a:cubicBezTo>
                  <a:pt x="1546" y="268"/>
                  <a:pt x="1540" y="278"/>
                  <a:pt x="1535" y="289"/>
                </a:cubicBezTo>
                <a:cubicBezTo>
                  <a:pt x="1530" y="301"/>
                  <a:pt x="1528" y="313"/>
                  <a:pt x="1528" y="326"/>
                </a:cubicBezTo>
                <a:cubicBezTo>
                  <a:pt x="1528" y="340"/>
                  <a:pt x="1530" y="352"/>
                  <a:pt x="1535" y="364"/>
                </a:cubicBezTo>
                <a:cubicBezTo>
                  <a:pt x="1540" y="375"/>
                  <a:pt x="1546" y="385"/>
                  <a:pt x="1555" y="393"/>
                </a:cubicBezTo>
                <a:cubicBezTo>
                  <a:pt x="1563" y="402"/>
                  <a:pt x="1573" y="408"/>
                  <a:pt x="1584" y="413"/>
                </a:cubicBezTo>
                <a:cubicBezTo>
                  <a:pt x="1595" y="418"/>
                  <a:pt x="1607" y="421"/>
                  <a:pt x="1620" y="421"/>
                </a:cubicBezTo>
                <a:close/>
                <a:moveTo>
                  <a:pt x="0" y="158"/>
                </a:moveTo>
                <a:cubicBezTo>
                  <a:pt x="88" y="158"/>
                  <a:pt x="88" y="158"/>
                  <a:pt x="88" y="158"/>
                </a:cubicBezTo>
                <a:cubicBezTo>
                  <a:pt x="156" y="373"/>
                  <a:pt x="156" y="373"/>
                  <a:pt x="156" y="373"/>
                </a:cubicBezTo>
                <a:cubicBezTo>
                  <a:pt x="236" y="158"/>
                  <a:pt x="236" y="158"/>
                  <a:pt x="236" y="158"/>
                </a:cubicBezTo>
                <a:cubicBezTo>
                  <a:pt x="313" y="158"/>
                  <a:pt x="313" y="158"/>
                  <a:pt x="313" y="158"/>
                </a:cubicBezTo>
                <a:cubicBezTo>
                  <a:pt x="392" y="373"/>
                  <a:pt x="392" y="373"/>
                  <a:pt x="392" y="373"/>
                </a:cubicBezTo>
                <a:cubicBezTo>
                  <a:pt x="462" y="158"/>
                  <a:pt x="462" y="158"/>
                  <a:pt x="462" y="158"/>
                </a:cubicBezTo>
                <a:cubicBezTo>
                  <a:pt x="550" y="158"/>
                  <a:pt x="550" y="158"/>
                  <a:pt x="550" y="158"/>
                </a:cubicBezTo>
                <a:cubicBezTo>
                  <a:pt x="435" y="495"/>
                  <a:pt x="435" y="495"/>
                  <a:pt x="435" y="495"/>
                </a:cubicBezTo>
                <a:cubicBezTo>
                  <a:pt x="354" y="495"/>
                  <a:pt x="354" y="495"/>
                  <a:pt x="354" y="495"/>
                </a:cubicBezTo>
                <a:cubicBezTo>
                  <a:pt x="274" y="275"/>
                  <a:pt x="274" y="275"/>
                  <a:pt x="274" y="275"/>
                </a:cubicBezTo>
                <a:cubicBezTo>
                  <a:pt x="192" y="495"/>
                  <a:pt x="192" y="495"/>
                  <a:pt x="192" y="495"/>
                </a:cubicBezTo>
                <a:cubicBezTo>
                  <a:pt x="110" y="495"/>
                  <a:pt x="110" y="495"/>
                  <a:pt x="110" y="495"/>
                </a:cubicBezTo>
                <a:lnTo>
                  <a:pt x="0" y="1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0" i="0">
              <a:latin typeface="Tenorit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773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_Wipro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56E21A4-C75D-6FC0-7B5E-648369BC2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" y="833"/>
            <a:ext cx="12190519" cy="6857167"/>
          </a:xfrm>
          <a:prstGeom prst="rect">
            <a:avLst/>
          </a:prstGeom>
        </p:spPr>
      </p:pic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39FA42D9-0B88-3206-FB25-549542625696}"/>
              </a:ext>
            </a:extLst>
          </p:cNvPr>
          <p:cNvCxnSpPr>
            <a:cxnSpLocks/>
          </p:cNvCxnSpPr>
          <p:nvPr userDrawn="1"/>
        </p:nvCxnSpPr>
        <p:spPr>
          <a:xfrm>
            <a:off x="1011491" y="-7916"/>
            <a:ext cx="0" cy="239404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1AAA02A0-5A79-CBBB-B313-D8E584A43A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0150" y="1606551"/>
            <a:ext cx="3621232" cy="83184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2800" b="1">
                <a:solidFill>
                  <a:schemeClr val="bg1"/>
                </a:solidFill>
                <a:latin typeface="Tenorite" pitchFamily="2" charset="0"/>
              </a:defRPr>
            </a:lvl1pPr>
          </a:lstStyle>
          <a:p>
            <a:r>
              <a:rPr lang="en-US"/>
              <a:t>Click to add </a:t>
            </a:r>
            <a:br>
              <a:rPr lang="en-US"/>
            </a:br>
            <a:r>
              <a:rPr lang="en-US"/>
              <a:t>section title</a:t>
            </a:r>
            <a:endParaRPr lang="en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8A9DE-B176-50AA-1821-D29F5C4723D8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 rot="16200000">
            <a:off x="-287193" y="1287878"/>
            <a:ext cx="2085771" cy="33236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BA4163-843E-366A-2C42-B69ABBB77FE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352585" y="1606551"/>
            <a:ext cx="8251903" cy="40941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9500" b="0" spc="-300">
                <a:solidFill>
                  <a:schemeClr val="bg1"/>
                </a:solidFill>
                <a:latin typeface="Tenorite" pitchFamily="2" charset="0"/>
              </a:defRPr>
            </a:lvl1pPr>
          </a:lstStyle>
          <a:p>
            <a:pPr lvl="0"/>
            <a:r>
              <a:rPr lang="en-AR"/>
              <a:t>##.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3D3B355E-CE62-6EE2-A76A-83D2AB0EC3A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1074081" y="6320972"/>
            <a:ext cx="711519" cy="263490"/>
          </a:xfrm>
          <a:custGeom>
            <a:avLst/>
            <a:gdLst>
              <a:gd name="T0" fmla="*/ 698 w 1799"/>
              <a:gd name="T1" fmla="*/ 158 h 664"/>
              <a:gd name="T2" fmla="*/ 610 w 1799"/>
              <a:gd name="T3" fmla="*/ 496 h 664"/>
              <a:gd name="T4" fmla="*/ 664 w 1799"/>
              <a:gd name="T5" fmla="*/ 7 h 664"/>
              <a:gd name="T6" fmla="*/ 638 w 1799"/>
              <a:gd name="T7" fmla="*/ 105 h 664"/>
              <a:gd name="T8" fmla="*/ 664 w 1799"/>
              <a:gd name="T9" fmla="*/ 7 h 664"/>
              <a:gd name="T10" fmla="*/ 907 w 1799"/>
              <a:gd name="T11" fmla="*/ 491 h 664"/>
              <a:gd name="T12" fmla="*/ 863 w 1799"/>
              <a:gd name="T13" fmla="*/ 664 h 664"/>
              <a:gd name="T14" fmla="*/ 777 w 1799"/>
              <a:gd name="T15" fmla="*/ 158 h 664"/>
              <a:gd name="T16" fmla="*/ 862 w 1799"/>
              <a:gd name="T17" fmla="*/ 205 h 664"/>
              <a:gd name="T18" fmla="*/ 969 w 1799"/>
              <a:gd name="T19" fmla="*/ 151 h 664"/>
              <a:gd name="T20" fmla="*/ 1082 w 1799"/>
              <a:gd name="T21" fmla="*/ 199 h 664"/>
              <a:gd name="T22" fmla="*/ 1131 w 1799"/>
              <a:gd name="T23" fmla="*/ 327 h 664"/>
              <a:gd name="T24" fmla="*/ 1081 w 1799"/>
              <a:gd name="T25" fmla="*/ 455 h 664"/>
              <a:gd name="T26" fmla="*/ 969 w 1799"/>
              <a:gd name="T27" fmla="*/ 503 h 664"/>
              <a:gd name="T28" fmla="*/ 988 w 1799"/>
              <a:gd name="T29" fmla="*/ 414 h 664"/>
              <a:gd name="T30" fmla="*/ 1038 w 1799"/>
              <a:gd name="T31" fmla="*/ 364 h 664"/>
              <a:gd name="T32" fmla="*/ 1038 w 1799"/>
              <a:gd name="T33" fmla="*/ 289 h 664"/>
              <a:gd name="T34" fmla="*/ 988 w 1799"/>
              <a:gd name="T35" fmla="*/ 239 h 664"/>
              <a:gd name="T36" fmla="*/ 915 w 1799"/>
              <a:gd name="T37" fmla="*/ 239 h 664"/>
              <a:gd name="T38" fmla="*/ 865 w 1799"/>
              <a:gd name="T39" fmla="*/ 289 h 664"/>
              <a:gd name="T40" fmla="*/ 865 w 1799"/>
              <a:gd name="T41" fmla="*/ 364 h 664"/>
              <a:gd name="T42" fmla="*/ 915 w 1799"/>
              <a:gd name="T43" fmla="*/ 414 h 664"/>
              <a:gd name="T44" fmla="*/ 1194 w 1799"/>
              <a:gd name="T45" fmla="*/ 158 h 664"/>
              <a:gd name="T46" fmla="*/ 1279 w 1799"/>
              <a:gd name="T47" fmla="*/ 210 h 664"/>
              <a:gd name="T48" fmla="*/ 1372 w 1799"/>
              <a:gd name="T49" fmla="*/ 152 h 664"/>
              <a:gd name="T50" fmla="*/ 1429 w 1799"/>
              <a:gd name="T51" fmla="*/ 165 h 664"/>
              <a:gd name="T52" fmla="*/ 1379 w 1799"/>
              <a:gd name="T53" fmla="*/ 242 h 664"/>
              <a:gd name="T54" fmla="*/ 1299 w 1799"/>
              <a:gd name="T55" fmla="*/ 257 h 664"/>
              <a:gd name="T56" fmla="*/ 1279 w 1799"/>
              <a:gd name="T57" fmla="*/ 496 h 664"/>
              <a:gd name="T58" fmla="*/ 1194 w 1799"/>
              <a:gd name="T59" fmla="*/ 158 h 664"/>
              <a:gd name="T60" fmla="*/ 1549 w 1799"/>
              <a:gd name="T61" fmla="*/ 489 h 664"/>
              <a:gd name="T62" fmla="*/ 1455 w 1799"/>
              <a:gd name="T63" fmla="*/ 395 h 664"/>
              <a:gd name="T64" fmla="*/ 1455 w 1799"/>
              <a:gd name="T65" fmla="*/ 258 h 664"/>
              <a:gd name="T66" fmla="*/ 1549 w 1799"/>
              <a:gd name="T67" fmla="*/ 165 h 664"/>
              <a:gd name="T68" fmla="*/ 1690 w 1799"/>
              <a:gd name="T69" fmla="*/ 165 h 664"/>
              <a:gd name="T70" fmla="*/ 1785 w 1799"/>
              <a:gd name="T71" fmla="*/ 258 h 664"/>
              <a:gd name="T72" fmla="*/ 1785 w 1799"/>
              <a:gd name="T73" fmla="*/ 395 h 664"/>
              <a:gd name="T74" fmla="*/ 1691 w 1799"/>
              <a:gd name="T75" fmla="*/ 489 h 664"/>
              <a:gd name="T76" fmla="*/ 1620 w 1799"/>
              <a:gd name="T77" fmla="*/ 421 h 664"/>
              <a:gd name="T78" fmla="*/ 1686 w 1799"/>
              <a:gd name="T79" fmla="*/ 393 h 664"/>
              <a:gd name="T80" fmla="*/ 1713 w 1799"/>
              <a:gd name="T81" fmla="*/ 326 h 664"/>
              <a:gd name="T82" fmla="*/ 1686 w 1799"/>
              <a:gd name="T83" fmla="*/ 259 h 664"/>
              <a:gd name="T84" fmla="*/ 1620 w 1799"/>
              <a:gd name="T85" fmla="*/ 232 h 664"/>
              <a:gd name="T86" fmla="*/ 1555 w 1799"/>
              <a:gd name="T87" fmla="*/ 259 h 664"/>
              <a:gd name="T88" fmla="*/ 1528 w 1799"/>
              <a:gd name="T89" fmla="*/ 326 h 664"/>
              <a:gd name="T90" fmla="*/ 1555 w 1799"/>
              <a:gd name="T91" fmla="*/ 393 h 664"/>
              <a:gd name="T92" fmla="*/ 1620 w 1799"/>
              <a:gd name="T93" fmla="*/ 421 h 664"/>
              <a:gd name="T94" fmla="*/ 88 w 1799"/>
              <a:gd name="T95" fmla="*/ 158 h 664"/>
              <a:gd name="T96" fmla="*/ 236 w 1799"/>
              <a:gd name="T97" fmla="*/ 158 h 664"/>
              <a:gd name="T98" fmla="*/ 392 w 1799"/>
              <a:gd name="T99" fmla="*/ 373 h 664"/>
              <a:gd name="T100" fmla="*/ 550 w 1799"/>
              <a:gd name="T101" fmla="*/ 158 h 664"/>
              <a:gd name="T102" fmla="*/ 354 w 1799"/>
              <a:gd name="T103" fmla="*/ 495 h 664"/>
              <a:gd name="T104" fmla="*/ 192 w 1799"/>
              <a:gd name="T105" fmla="*/ 495 h 664"/>
              <a:gd name="T106" fmla="*/ 0 w 1799"/>
              <a:gd name="T107" fmla="*/ 158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99" h="664">
                <a:moveTo>
                  <a:pt x="610" y="158"/>
                </a:moveTo>
                <a:cubicBezTo>
                  <a:pt x="698" y="158"/>
                  <a:pt x="698" y="158"/>
                  <a:pt x="698" y="158"/>
                </a:cubicBezTo>
                <a:cubicBezTo>
                  <a:pt x="698" y="496"/>
                  <a:pt x="698" y="496"/>
                  <a:pt x="698" y="496"/>
                </a:cubicBezTo>
                <a:cubicBezTo>
                  <a:pt x="610" y="496"/>
                  <a:pt x="610" y="496"/>
                  <a:pt x="610" y="496"/>
                </a:cubicBezTo>
                <a:lnTo>
                  <a:pt x="610" y="158"/>
                </a:lnTo>
                <a:close/>
                <a:moveTo>
                  <a:pt x="664" y="7"/>
                </a:moveTo>
                <a:cubicBezTo>
                  <a:pt x="637" y="0"/>
                  <a:pt x="609" y="16"/>
                  <a:pt x="602" y="43"/>
                </a:cubicBezTo>
                <a:cubicBezTo>
                  <a:pt x="595" y="70"/>
                  <a:pt x="611" y="98"/>
                  <a:pt x="638" y="105"/>
                </a:cubicBezTo>
                <a:cubicBezTo>
                  <a:pt x="665" y="112"/>
                  <a:pt x="693" y="96"/>
                  <a:pt x="700" y="69"/>
                </a:cubicBezTo>
                <a:cubicBezTo>
                  <a:pt x="707" y="42"/>
                  <a:pt x="691" y="14"/>
                  <a:pt x="664" y="7"/>
                </a:cubicBezTo>
                <a:close/>
                <a:moveTo>
                  <a:pt x="969" y="503"/>
                </a:moveTo>
                <a:cubicBezTo>
                  <a:pt x="946" y="503"/>
                  <a:pt x="926" y="499"/>
                  <a:pt x="907" y="491"/>
                </a:cubicBezTo>
                <a:cubicBezTo>
                  <a:pt x="889" y="482"/>
                  <a:pt x="874" y="470"/>
                  <a:pt x="863" y="455"/>
                </a:cubicBezTo>
                <a:cubicBezTo>
                  <a:pt x="863" y="664"/>
                  <a:pt x="863" y="664"/>
                  <a:pt x="863" y="664"/>
                </a:cubicBezTo>
                <a:cubicBezTo>
                  <a:pt x="777" y="664"/>
                  <a:pt x="777" y="664"/>
                  <a:pt x="777" y="664"/>
                </a:cubicBezTo>
                <a:cubicBezTo>
                  <a:pt x="777" y="158"/>
                  <a:pt x="777" y="158"/>
                  <a:pt x="777" y="158"/>
                </a:cubicBezTo>
                <a:cubicBezTo>
                  <a:pt x="862" y="158"/>
                  <a:pt x="862" y="158"/>
                  <a:pt x="862" y="158"/>
                </a:cubicBezTo>
                <a:cubicBezTo>
                  <a:pt x="862" y="205"/>
                  <a:pt x="862" y="205"/>
                  <a:pt x="862" y="205"/>
                </a:cubicBezTo>
                <a:cubicBezTo>
                  <a:pt x="874" y="188"/>
                  <a:pt x="888" y="175"/>
                  <a:pt x="907" y="166"/>
                </a:cubicBezTo>
                <a:cubicBezTo>
                  <a:pt x="925" y="156"/>
                  <a:pt x="946" y="151"/>
                  <a:pt x="969" y="151"/>
                </a:cubicBezTo>
                <a:cubicBezTo>
                  <a:pt x="990" y="151"/>
                  <a:pt x="1010" y="155"/>
                  <a:pt x="1030" y="163"/>
                </a:cubicBezTo>
                <a:cubicBezTo>
                  <a:pt x="1050" y="172"/>
                  <a:pt x="1067" y="183"/>
                  <a:pt x="1082" y="199"/>
                </a:cubicBezTo>
                <a:cubicBezTo>
                  <a:pt x="1097" y="214"/>
                  <a:pt x="1109" y="233"/>
                  <a:pt x="1118" y="254"/>
                </a:cubicBezTo>
                <a:cubicBezTo>
                  <a:pt x="1127" y="276"/>
                  <a:pt x="1131" y="300"/>
                  <a:pt x="1131" y="327"/>
                </a:cubicBezTo>
                <a:cubicBezTo>
                  <a:pt x="1131" y="354"/>
                  <a:pt x="1127" y="378"/>
                  <a:pt x="1118" y="400"/>
                </a:cubicBezTo>
                <a:cubicBezTo>
                  <a:pt x="1108" y="421"/>
                  <a:pt x="1096" y="440"/>
                  <a:pt x="1081" y="455"/>
                </a:cubicBezTo>
                <a:cubicBezTo>
                  <a:pt x="1066" y="471"/>
                  <a:pt x="1049" y="482"/>
                  <a:pt x="1030" y="491"/>
                </a:cubicBezTo>
                <a:cubicBezTo>
                  <a:pt x="1010" y="499"/>
                  <a:pt x="990" y="503"/>
                  <a:pt x="969" y="503"/>
                </a:cubicBezTo>
                <a:close/>
                <a:moveTo>
                  <a:pt x="952" y="421"/>
                </a:moveTo>
                <a:cubicBezTo>
                  <a:pt x="965" y="421"/>
                  <a:pt x="977" y="419"/>
                  <a:pt x="988" y="414"/>
                </a:cubicBezTo>
                <a:cubicBezTo>
                  <a:pt x="999" y="409"/>
                  <a:pt x="1009" y="402"/>
                  <a:pt x="1018" y="394"/>
                </a:cubicBezTo>
                <a:cubicBezTo>
                  <a:pt x="1026" y="385"/>
                  <a:pt x="1033" y="375"/>
                  <a:pt x="1038" y="364"/>
                </a:cubicBezTo>
                <a:cubicBezTo>
                  <a:pt x="1043" y="352"/>
                  <a:pt x="1045" y="340"/>
                  <a:pt x="1045" y="326"/>
                </a:cubicBezTo>
                <a:cubicBezTo>
                  <a:pt x="1045" y="313"/>
                  <a:pt x="1043" y="301"/>
                  <a:pt x="1038" y="289"/>
                </a:cubicBezTo>
                <a:cubicBezTo>
                  <a:pt x="1033" y="278"/>
                  <a:pt x="1026" y="268"/>
                  <a:pt x="1018" y="259"/>
                </a:cubicBezTo>
                <a:cubicBezTo>
                  <a:pt x="1009" y="251"/>
                  <a:pt x="999" y="244"/>
                  <a:pt x="988" y="239"/>
                </a:cubicBezTo>
                <a:cubicBezTo>
                  <a:pt x="977" y="234"/>
                  <a:pt x="965" y="231"/>
                  <a:pt x="952" y="231"/>
                </a:cubicBezTo>
                <a:cubicBezTo>
                  <a:pt x="938" y="231"/>
                  <a:pt x="926" y="234"/>
                  <a:pt x="915" y="239"/>
                </a:cubicBezTo>
                <a:cubicBezTo>
                  <a:pt x="903" y="244"/>
                  <a:pt x="893" y="251"/>
                  <a:pt x="885" y="259"/>
                </a:cubicBezTo>
                <a:cubicBezTo>
                  <a:pt x="877" y="268"/>
                  <a:pt x="870" y="278"/>
                  <a:pt x="865" y="289"/>
                </a:cubicBezTo>
                <a:cubicBezTo>
                  <a:pt x="860" y="301"/>
                  <a:pt x="858" y="313"/>
                  <a:pt x="858" y="326"/>
                </a:cubicBezTo>
                <a:cubicBezTo>
                  <a:pt x="858" y="340"/>
                  <a:pt x="860" y="352"/>
                  <a:pt x="865" y="364"/>
                </a:cubicBezTo>
                <a:cubicBezTo>
                  <a:pt x="870" y="375"/>
                  <a:pt x="877" y="385"/>
                  <a:pt x="885" y="394"/>
                </a:cubicBezTo>
                <a:cubicBezTo>
                  <a:pt x="893" y="402"/>
                  <a:pt x="903" y="409"/>
                  <a:pt x="915" y="414"/>
                </a:cubicBezTo>
                <a:cubicBezTo>
                  <a:pt x="926" y="419"/>
                  <a:pt x="938" y="421"/>
                  <a:pt x="952" y="421"/>
                </a:cubicBezTo>
                <a:close/>
                <a:moveTo>
                  <a:pt x="1194" y="158"/>
                </a:moveTo>
                <a:cubicBezTo>
                  <a:pt x="1279" y="158"/>
                  <a:pt x="1279" y="158"/>
                  <a:pt x="1279" y="158"/>
                </a:cubicBezTo>
                <a:cubicBezTo>
                  <a:pt x="1279" y="210"/>
                  <a:pt x="1279" y="210"/>
                  <a:pt x="1279" y="210"/>
                </a:cubicBezTo>
                <a:cubicBezTo>
                  <a:pt x="1287" y="190"/>
                  <a:pt x="1299" y="175"/>
                  <a:pt x="1315" y="166"/>
                </a:cubicBezTo>
                <a:cubicBezTo>
                  <a:pt x="1331" y="157"/>
                  <a:pt x="1350" y="152"/>
                  <a:pt x="1372" y="152"/>
                </a:cubicBezTo>
                <a:cubicBezTo>
                  <a:pt x="1383" y="152"/>
                  <a:pt x="1394" y="153"/>
                  <a:pt x="1403" y="156"/>
                </a:cubicBezTo>
                <a:cubicBezTo>
                  <a:pt x="1413" y="158"/>
                  <a:pt x="1422" y="161"/>
                  <a:pt x="1429" y="165"/>
                </a:cubicBezTo>
                <a:cubicBezTo>
                  <a:pt x="1397" y="250"/>
                  <a:pt x="1397" y="250"/>
                  <a:pt x="1397" y="250"/>
                </a:cubicBezTo>
                <a:cubicBezTo>
                  <a:pt x="1393" y="247"/>
                  <a:pt x="1387" y="244"/>
                  <a:pt x="1379" y="242"/>
                </a:cubicBezTo>
                <a:cubicBezTo>
                  <a:pt x="1371" y="239"/>
                  <a:pt x="1362" y="238"/>
                  <a:pt x="1352" y="238"/>
                </a:cubicBezTo>
                <a:cubicBezTo>
                  <a:pt x="1330" y="238"/>
                  <a:pt x="1313" y="244"/>
                  <a:pt x="1299" y="257"/>
                </a:cubicBezTo>
                <a:cubicBezTo>
                  <a:pt x="1286" y="269"/>
                  <a:pt x="1279" y="289"/>
                  <a:pt x="1279" y="318"/>
                </a:cubicBezTo>
                <a:cubicBezTo>
                  <a:pt x="1279" y="496"/>
                  <a:pt x="1279" y="496"/>
                  <a:pt x="1279" y="496"/>
                </a:cubicBezTo>
                <a:cubicBezTo>
                  <a:pt x="1194" y="496"/>
                  <a:pt x="1194" y="496"/>
                  <a:pt x="1194" y="496"/>
                </a:cubicBezTo>
                <a:lnTo>
                  <a:pt x="1194" y="158"/>
                </a:lnTo>
                <a:close/>
                <a:moveTo>
                  <a:pt x="1620" y="503"/>
                </a:moveTo>
                <a:cubicBezTo>
                  <a:pt x="1594" y="503"/>
                  <a:pt x="1571" y="498"/>
                  <a:pt x="1549" y="489"/>
                </a:cubicBezTo>
                <a:cubicBezTo>
                  <a:pt x="1527" y="480"/>
                  <a:pt x="1508" y="467"/>
                  <a:pt x="1492" y="451"/>
                </a:cubicBezTo>
                <a:cubicBezTo>
                  <a:pt x="1476" y="435"/>
                  <a:pt x="1464" y="416"/>
                  <a:pt x="1455" y="395"/>
                </a:cubicBezTo>
                <a:cubicBezTo>
                  <a:pt x="1446" y="374"/>
                  <a:pt x="1441" y="351"/>
                  <a:pt x="1441" y="327"/>
                </a:cubicBezTo>
                <a:cubicBezTo>
                  <a:pt x="1441" y="303"/>
                  <a:pt x="1446" y="280"/>
                  <a:pt x="1455" y="258"/>
                </a:cubicBezTo>
                <a:cubicBezTo>
                  <a:pt x="1464" y="237"/>
                  <a:pt x="1476" y="218"/>
                  <a:pt x="1492" y="202"/>
                </a:cubicBezTo>
                <a:cubicBezTo>
                  <a:pt x="1508" y="187"/>
                  <a:pt x="1527" y="174"/>
                  <a:pt x="1549" y="165"/>
                </a:cubicBezTo>
                <a:cubicBezTo>
                  <a:pt x="1571" y="156"/>
                  <a:pt x="1594" y="151"/>
                  <a:pt x="1620" y="151"/>
                </a:cubicBezTo>
                <a:cubicBezTo>
                  <a:pt x="1645" y="151"/>
                  <a:pt x="1668" y="156"/>
                  <a:pt x="1690" y="165"/>
                </a:cubicBezTo>
                <a:cubicBezTo>
                  <a:pt x="1712" y="174"/>
                  <a:pt x="1731" y="187"/>
                  <a:pt x="1747" y="202"/>
                </a:cubicBezTo>
                <a:cubicBezTo>
                  <a:pt x="1763" y="218"/>
                  <a:pt x="1776" y="237"/>
                  <a:pt x="1785" y="258"/>
                </a:cubicBezTo>
                <a:cubicBezTo>
                  <a:pt x="1794" y="280"/>
                  <a:pt x="1799" y="303"/>
                  <a:pt x="1799" y="327"/>
                </a:cubicBezTo>
                <a:cubicBezTo>
                  <a:pt x="1799" y="351"/>
                  <a:pt x="1794" y="374"/>
                  <a:pt x="1785" y="395"/>
                </a:cubicBezTo>
                <a:cubicBezTo>
                  <a:pt x="1776" y="416"/>
                  <a:pt x="1763" y="435"/>
                  <a:pt x="1747" y="451"/>
                </a:cubicBezTo>
                <a:cubicBezTo>
                  <a:pt x="1731" y="467"/>
                  <a:pt x="1713" y="480"/>
                  <a:pt x="1691" y="489"/>
                </a:cubicBezTo>
                <a:cubicBezTo>
                  <a:pt x="1669" y="498"/>
                  <a:pt x="1645" y="503"/>
                  <a:pt x="1620" y="503"/>
                </a:cubicBezTo>
                <a:close/>
                <a:moveTo>
                  <a:pt x="1620" y="421"/>
                </a:moveTo>
                <a:cubicBezTo>
                  <a:pt x="1633" y="421"/>
                  <a:pt x="1645" y="418"/>
                  <a:pt x="1657" y="413"/>
                </a:cubicBezTo>
                <a:cubicBezTo>
                  <a:pt x="1668" y="408"/>
                  <a:pt x="1678" y="402"/>
                  <a:pt x="1686" y="393"/>
                </a:cubicBezTo>
                <a:cubicBezTo>
                  <a:pt x="1694" y="385"/>
                  <a:pt x="1701" y="375"/>
                  <a:pt x="1706" y="364"/>
                </a:cubicBezTo>
                <a:cubicBezTo>
                  <a:pt x="1711" y="352"/>
                  <a:pt x="1713" y="340"/>
                  <a:pt x="1713" y="326"/>
                </a:cubicBezTo>
                <a:cubicBezTo>
                  <a:pt x="1713" y="313"/>
                  <a:pt x="1711" y="301"/>
                  <a:pt x="1706" y="289"/>
                </a:cubicBezTo>
                <a:cubicBezTo>
                  <a:pt x="1701" y="278"/>
                  <a:pt x="1694" y="268"/>
                  <a:pt x="1686" y="259"/>
                </a:cubicBezTo>
                <a:cubicBezTo>
                  <a:pt x="1678" y="251"/>
                  <a:pt x="1668" y="244"/>
                  <a:pt x="1657" y="239"/>
                </a:cubicBezTo>
                <a:cubicBezTo>
                  <a:pt x="1645" y="234"/>
                  <a:pt x="1633" y="232"/>
                  <a:pt x="1620" y="232"/>
                </a:cubicBezTo>
                <a:cubicBezTo>
                  <a:pt x="1607" y="232"/>
                  <a:pt x="1595" y="234"/>
                  <a:pt x="1584" y="239"/>
                </a:cubicBezTo>
                <a:cubicBezTo>
                  <a:pt x="1573" y="244"/>
                  <a:pt x="1563" y="251"/>
                  <a:pt x="1555" y="259"/>
                </a:cubicBezTo>
                <a:cubicBezTo>
                  <a:pt x="1546" y="268"/>
                  <a:pt x="1540" y="278"/>
                  <a:pt x="1535" y="289"/>
                </a:cubicBezTo>
                <a:cubicBezTo>
                  <a:pt x="1530" y="301"/>
                  <a:pt x="1528" y="313"/>
                  <a:pt x="1528" y="326"/>
                </a:cubicBezTo>
                <a:cubicBezTo>
                  <a:pt x="1528" y="340"/>
                  <a:pt x="1530" y="352"/>
                  <a:pt x="1535" y="364"/>
                </a:cubicBezTo>
                <a:cubicBezTo>
                  <a:pt x="1540" y="375"/>
                  <a:pt x="1546" y="385"/>
                  <a:pt x="1555" y="393"/>
                </a:cubicBezTo>
                <a:cubicBezTo>
                  <a:pt x="1563" y="402"/>
                  <a:pt x="1573" y="408"/>
                  <a:pt x="1584" y="413"/>
                </a:cubicBezTo>
                <a:cubicBezTo>
                  <a:pt x="1595" y="418"/>
                  <a:pt x="1607" y="421"/>
                  <a:pt x="1620" y="421"/>
                </a:cubicBezTo>
                <a:close/>
                <a:moveTo>
                  <a:pt x="0" y="158"/>
                </a:moveTo>
                <a:cubicBezTo>
                  <a:pt x="88" y="158"/>
                  <a:pt x="88" y="158"/>
                  <a:pt x="88" y="158"/>
                </a:cubicBezTo>
                <a:cubicBezTo>
                  <a:pt x="156" y="373"/>
                  <a:pt x="156" y="373"/>
                  <a:pt x="156" y="373"/>
                </a:cubicBezTo>
                <a:cubicBezTo>
                  <a:pt x="236" y="158"/>
                  <a:pt x="236" y="158"/>
                  <a:pt x="236" y="158"/>
                </a:cubicBezTo>
                <a:cubicBezTo>
                  <a:pt x="313" y="158"/>
                  <a:pt x="313" y="158"/>
                  <a:pt x="313" y="158"/>
                </a:cubicBezTo>
                <a:cubicBezTo>
                  <a:pt x="392" y="373"/>
                  <a:pt x="392" y="373"/>
                  <a:pt x="392" y="373"/>
                </a:cubicBezTo>
                <a:cubicBezTo>
                  <a:pt x="462" y="158"/>
                  <a:pt x="462" y="158"/>
                  <a:pt x="462" y="158"/>
                </a:cubicBezTo>
                <a:cubicBezTo>
                  <a:pt x="550" y="158"/>
                  <a:pt x="550" y="158"/>
                  <a:pt x="550" y="158"/>
                </a:cubicBezTo>
                <a:cubicBezTo>
                  <a:pt x="435" y="495"/>
                  <a:pt x="435" y="495"/>
                  <a:pt x="435" y="495"/>
                </a:cubicBezTo>
                <a:cubicBezTo>
                  <a:pt x="354" y="495"/>
                  <a:pt x="354" y="495"/>
                  <a:pt x="354" y="495"/>
                </a:cubicBezTo>
                <a:cubicBezTo>
                  <a:pt x="274" y="275"/>
                  <a:pt x="274" y="275"/>
                  <a:pt x="274" y="275"/>
                </a:cubicBezTo>
                <a:cubicBezTo>
                  <a:pt x="192" y="495"/>
                  <a:pt x="192" y="495"/>
                  <a:pt x="192" y="495"/>
                </a:cubicBezTo>
                <a:cubicBezTo>
                  <a:pt x="110" y="495"/>
                  <a:pt x="110" y="495"/>
                  <a:pt x="110" y="495"/>
                </a:cubicBezTo>
                <a:lnTo>
                  <a:pt x="0" y="1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0" i="0">
              <a:latin typeface="Tenorit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028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Arc_3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26">
            <a:extLst>
              <a:ext uri="{FF2B5EF4-FFF2-40B4-BE49-F238E27FC236}">
                <a16:creationId xmlns:a16="http://schemas.microsoft.com/office/drawing/2014/main" id="{C7886CE7-6A41-9BD5-0F60-3D298B8242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78566" y="4340773"/>
            <a:ext cx="5013433" cy="2517227"/>
          </a:xfrm>
          <a:prstGeom prst="rect">
            <a:avLst/>
          </a:prstGeom>
        </p:spPr>
      </p:pic>
      <p:sp>
        <p:nvSpPr>
          <p:cNvPr id="9" name="Rectángulo 27">
            <a:extLst>
              <a:ext uri="{FF2B5EF4-FFF2-40B4-BE49-F238E27FC236}">
                <a16:creationId xmlns:a16="http://schemas.microsoft.com/office/drawing/2014/main" id="{64FDDD08-9D9A-7216-04DA-0480108DEE8F}"/>
              </a:ext>
            </a:extLst>
          </p:cNvPr>
          <p:cNvSpPr/>
          <p:nvPr userDrawn="1"/>
        </p:nvSpPr>
        <p:spPr>
          <a:xfrm>
            <a:off x="6653048" y="4340772"/>
            <a:ext cx="5538952" cy="2517228"/>
          </a:xfrm>
          <a:prstGeom prst="rect">
            <a:avLst/>
          </a:prstGeom>
          <a:solidFill>
            <a:schemeClr val="tx1">
              <a:alpha val="35737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enorite" pitchFamily="2" charset="0"/>
              <a:ea typeface="+mn-ea"/>
              <a:cs typeface="+mn-cs"/>
              <a:sym typeface="Tenorite Regular"/>
            </a:endParaRPr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72AF4840-D3DD-4B8F-35B0-3E51A2F63163}"/>
              </a:ext>
            </a:extLst>
          </p:cNvPr>
          <p:cNvSpPr/>
          <p:nvPr userDrawn="1"/>
        </p:nvSpPr>
        <p:spPr>
          <a:xfrm>
            <a:off x="7109754" y="1684"/>
            <a:ext cx="2510775" cy="4286070"/>
          </a:xfrm>
          <a:prstGeom prst="roundRect">
            <a:avLst>
              <a:gd name="adj" fmla="val 0"/>
            </a:avLst>
          </a:prstGeom>
          <a:solidFill>
            <a:srgbClr val="5F2281"/>
          </a:solidFill>
          <a:ln w="12700">
            <a:miter lim="400000"/>
          </a:ln>
        </p:spPr>
        <p:txBody>
          <a:bodyPr lIns="27725" tIns="27725" rIns="27725" bIns="27725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D3BBE85D-134C-C4D1-C7EC-7BDD6C98AA54}"/>
              </a:ext>
            </a:extLst>
          </p:cNvPr>
          <p:cNvSpPr/>
          <p:nvPr userDrawn="1"/>
        </p:nvSpPr>
        <p:spPr>
          <a:xfrm>
            <a:off x="7561133" y="1317815"/>
            <a:ext cx="641318" cy="0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27725" tIns="27725" rIns="27725" bIns="27725">
            <a:noAutofit/>
          </a:bodyPr>
          <a:lstStyle/>
          <a:p>
            <a:endParaRPr b="0" i="0">
              <a:latin typeface="Tenorite" pitchFamily="2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D9DFF80-EFB9-9344-CA90-B3DCA1DB20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86244" y="-6757"/>
            <a:ext cx="2503820" cy="4292825"/>
          </a:xfrm>
          <a:prstGeom prst="rect">
            <a:avLst/>
          </a:prstGeom>
        </p:spPr>
      </p:pic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2B5FAA8A-EFB3-3914-95F7-0227F07453E6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7537461" y="2887463"/>
            <a:ext cx="2285411" cy="5415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Tenorite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7027E4D3-6A8C-8CB6-CDB2-1A89DCFF73EA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7538564" y="2062658"/>
            <a:ext cx="1868671" cy="8273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bg1"/>
                </a:solidFill>
                <a:latin typeface="Tenorite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C9F019A0-AC0B-AE7F-07BA-D3EF487F2AD8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9951800" y="5625767"/>
            <a:ext cx="2037422" cy="5415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Tenorite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15DAB1F5-F7AA-AB2F-B464-C43F7CE8B361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9952902" y="4800962"/>
            <a:ext cx="1868671" cy="8273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6000">
                <a:solidFill>
                  <a:schemeClr val="bg1"/>
                </a:solidFill>
                <a:latin typeface="Tenorite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2" name="Número de diapositiva">
            <a:extLst>
              <a:ext uri="{FF2B5EF4-FFF2-40B4-BE49-F238E27FC236}">
                <a16:creationId xmlns:a16="http://schemas.microsoft.com/office/drawing/2014/main" id="{25E0FBCE-FA88-3963-5B83-FA53DEE6DD19}"/>
              </a:ext>
            </a:extLst>
          </p:cNvPr>
          <p:cNvSpPr txBox="1">
            <a:spLocks/>
          </p:cNvSpPr>
          <p:nvPr userDrawn="1"/>
        </p:nvSpPr>
        <p:spPr>
          <a:xfrm>
            <a:off x="11516762" y="6509914"/>
            <a:ext cx="548640" cy="91440"/>
          </a:xfrm>
          <a:prstGeom prst="rect">
            <a:avLst/>
          </a:prstGeom>
        </p:spPr>
        <p:txBody>
          <a:bodyPr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enorite" pitchFamily="2" charset="0"/>
                <a:ea typeface="+mn-ea"/>
                <a:cs typeface="+mn-cs"/>
                <a:sym typeface="Tenorite Regular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enorite Regular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enorite Regular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enorite Regular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enorite Regular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enorite Regular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enorite Regular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enorite Regular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enorite Regular"/>
              </a:defRPr>
            </a:lvl9pPr>
          </a:lstStyle>
          <a:p>
            <a:fld id="{86CB4B4D-7CA3-9044-876B-883B54F8677D}" type="slidenum">
              <a:rPr lang="en-US" sz="800" smtClean="0">
                <a:solidFill>
                  <a:schemeClr val="bg1"/>
                </a:solidFill>
              </a:rPr>
              <a:pPr/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786580E-ED72-647E-E233-F32FF532F6C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784911" y="6479382"/>
            <a:ext cx="468874" cy="173633"/>
          </a:xfrm>
          <a:custGeom>
            <a:avLst/>
            <a:gdLst>
              <a:gd name="T0" fmla="*/ 698 w 1799"/>
              <a:gd name="T1" fmla="*/ 158 h 664"/>
              <a:gd name="T2" fmla="*/ 610 w 1799"/>
              <a:gd name="T3" fmla="*/ 496 h 664"/>
              <a:gd name="T4" fmla="*/ 664 w 1799"/>
              <a:gd name="T5" fmla="*/ 7 h 664"/>
              <a:gd name="T6" fmla="*/ 638 w 1799"/>
              <a:gd name="T7" fmla="*/ 105 h 664"/>
              <a:gd name="T8" fmla="*/ 664 w 1799"/>
              <a:gd name="T9" fmla="*/ 7 h 664"/>
              <a:gd name="T10" fmla="*/ 907 w 1799"/>
              <a:gd name="T11" fmla="*/ 491 h 664"/>
              <a:gd name="T12" fmla="*/ 863 w 1799"/>
              <a:gd name="T13" fmla="*/ 664 h 664"/>
              <a:gd name="T14" fmla="*/ 777 w 1799"/>
              <a:gd name="T15" fmla="*/ 158 h 664"/>
              <a:gd name="T16" fmla="*/ 862 w 1799"/>
              <a:gd name="T17" fmla="*/ 205 h 664"/>
              <a:gd name="T18" fmla="*/ 969 w 1799"/>
              <a:gd name="T19" fmla="*/ 151 h 664"/>
              <a:gd name="T20" fmla="*/ 1082 w 1799"/>
              <a:gd name="T21" fmla="*/ 199 h 664"/>
              <a:gd name="T22" fmla="*/ 1131 w 1799"/>
              <a:gd name="T23" fmla="*/ 327 h 664"/>
              <a:gd name="T24" fmla="*/ 1081 w 1799"/>
              <a:gd name="T25" fmla="*/ 455 h 664"/>
              <a:gd name="T26" fmla="*/ 969 w 1799"/>
              <a:gd name="T27" fmla="*/ 503 h 664"/>
              <a:gd name="T28" fmla="*/ 988 w 1799"/>
              <a:gd name="T29" fmla="*/ 414 h 664"/>
              <a:gd name="T30" fmla="*/ 1038 w 1799"/>
              <a:gd name="T31" fmla="*/ 364 h 664"/>
              <a:gd name="T32" fmla="*/ 1038 w 1799"/>
              <a:gd name="T33" fmla="*/ 289 h 664"/>
              <a:gd name="T34" fmla="*/ 988 w 1799"/>
              <a:gd name="T35" fmla="*/ 239 h 664"/>
              <a:gd name="T36" fmla="*/ 915 w 1799"/>
              <a:gd name="T37" fmla="*/ 239 h 664"/>
              <a:gd name="T38" fmla="*/ 865 w 1799"/>
              <a:gd name="T39" fmla="*/ 289 h 664"/>
              <a:gd name="T40" fmla="*/ 865 w 1799"/>
              <a:gd name="T41" fmla="*/ 364 h 664"/>
              <a:gd name="T42" fmla="*/ 915 w 1799"/>
              <a:gd name="T43" fmla="*/ 414 h 664"/>
              <a:gd name="T44" fmla="*/ 1194 w 1799"/>
              <a:gd name="T45" fmla="*/ 158 h 664"/>
              <a:gd name="T46" fmla="*/ 1279 w 1799"/>
              <a:gd name="T47" fmla="*/ 210 h 664"/>
              <a:gd name="T48" fmla="*/ 1372 w 1799"/>
              <a:gd name="T49" fmla="*/ 152 h 664"/>
              <a:gd name="T50" fmla="*/ 1429 w 1799"/>
              <a:gd name="T51" fmla="*/ 165 h 664"/>
              <a:gd name="T52" fmla="*/ 1379 w 1799"/>
              <a:gd name="T53" fmla="*/ 242 h 664"/>
              <a:gd name="T54" fmla="*/ 1299 w 1799"/>
              <a:gd name="T55" fmla="*/ 257 h 664"/>
              <a:gd name="T56" fmla="*/ 1279 w 1799"/>
              <a:gd name="T57" fmla="*/ 496 h 664"/>
              <a:gd name="T58" fmla="*/ 1194 w 1799"/>
              <a:gd name="T59" fmla="*/ 158 h 664"/>
              <a:gd name="T60" fmla="*/ 1549 w 1799"/>
              <a:gd name="T61" fmla="*/ 489 h 664"/>
              <a:gd name="T62" fmla="*/ 1455 w 1799"/>
              <a:gd name="T63" fmla="*/ 395 h 664"/>
              <a:gd name="T64" fmla="*/ 1455 w 1799"/>
              <a:gd name="T65" fmla="*/ 258 h 664"/>
              <a:gd name="T66" fmla="*/ 1549 w 1799"/>
              <a:gd name="T67" fmla="*/ 165 h 664"/>
              <a:gd name="T68" fmla="*/ 1690 w 1799"/>
              <a:gd name="T69" fmla="*/ 165 h 664"/>
              <a:gd name="T70" fmla="*/ 1785 w 1799"/>
              <a:gd name="T71" fmla="*/ 258 h 664"/>
              <a:gd name="T72" fmla="*/ 1785 w 1799"/>
              <a:gd name="T73" fmla="*/ 395 h 664"/>
              <a:gd name="T74" fmla="*/ 1691 w 1799"/>
              <a:gd name="T75" fmla="*/ 489 h 664"/>
              <a:gd name="T76" fmla="*/ 1620 w 1799"/>
              <a:gd name="T77" fmla="*/ 421 h 664"/>
              <a:gd name="T78" fmla="*/ 1686 w 1799"/>
              <a:gd name="T79" fmla="*/ 393 h 664"/>
              <a:gd name="T80" fmla="*/ 1713 w 1799"/>
              <a:gd name="T81" fmla="*/ 326 h 664"/>
              <a:gd name="T82" fmla="*/ 1686 w 1799"/>
              <a:gd name="T83" fmla="*/ 259 h 664"/>
              <a:gd name="T84" fmla="*/ 1620 w 1799"/>
              <a:gd name="T85" fmla="*/ 232 h 664"/>
              <a:gd name="T86" fmla="*/ 1555 w 1799"/>
              <a:gd name="T87" fmla="*/ 259 h 664"/>
              <a:gd name="T88" fmla="*/ 1528 w 1799"/>
              <a:gd name="T89" fmla="*/ 326 h 664"/>
              <a:gd name="T90" fmla="*/ 1555 w 1799"/>
              <a:gd name="T91" fmla="*/ 393 h 664"/>
              <a:gd name="T92" fmla="*/ 1620 w 1799"/>
              <a:gd name="T93" fmla="*/ 421 h 664"/>
              <a:gd name="T94" fmla="*/ 88 w 1799"/>
              <a:gd name="T95" fmla="*/ 158 h 664"/>
              <a:gd name="T96" fmla="*/ 236 w 1799"/>
              <a:gd name="T97" fmla="*/ 158 h 664"/>
              <a:gd name="T98" fmla="*/ 392 w 1799"/>
              <a:gd name="T99" fmla="*/ 373 h 664"/>
              <a:gd name="T100" fmla="*/ 550 w 1799"/>
              <a:gd name="T101" fmla="*/ 158 h 664"/>
              <a:gd name="T102" fmla="*/ 354 w 1799"/>
              <a:gd name="T103" fmla="*/ 495 h 664"/>
              <a:gd name="T104" fmla="*/ 192 w 1799"/>
              <a:gd name="T105" fmla="*/ 495 h 664"/>
              <a:gd name="T106" fmla="*/ 0 w 1799"/>
              <a:gd name="T107" fmla="*/ 158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99" h="664">
                <a:moveTo>
                  <a:pt x="610" y="158"/>
                </a:moveTo>
                <a:cubicBezTo>
                  <a:pt x="698" y="158"/>
                  <a:pt x="698" y="158"/>
                  <a:pt x="698" y="158"/>
                </a:cubicBezTo>
                <a:cubicBezTo>
                  <a:pt x="698" y="496"/>
                  <a:pt x="698" y="496"/>
                  <a:pt x="698" y="496"/>
                </a:cubicBezTo>
                <a:cubicBezTo>
                  <a:pt x="610" y="496"/>
                  <a:pt x="610" y="496"/>
                  <a:pt x="610" y="496"/>
                </a:cubicBezTo>
                <a:lnTo>
                  <a:pt x="610" y="158"/>
                </a:lnTo>
                <a:close/>
                <a:moveTo>
                  <a:pt x="664" y="7"/>
                </a:moveTo>
                <a:cubicBezTo>
                  <a:pt x="637" y="0"/>
                  <a:pt x="609" y="16"/>
                  <a:pt x="602" y="43"/>
                </a:cubicBezTo>
                <a:cubicBezTo>
                  <a:pt x="595" y="70"/>
                  <a:pt x="611" y="98"/>
                  <a:pt x="638" y="105"/>
                </a:cubicBezTo>
                <a:cubicBezTo>
                  <a:pt x="665" y="112"/>
                  <a:pt x="693" y="96"/>
                  <a:pt x="700" y="69"/>
                </a:cubicBezTo>
                <a:cubicBezTo>
                  <a:pt x="707" y="42"/>
                  <a:pt x="691" y="14"/>
                  <a:pt x="664" y="7"/>
                </a:cubicBezTo>
                <a:close/>
                <a:moveTo>
                  <a:pt x="969" y="503"/>
                </a:moveTo>
                <a:cubicBezTo>
                  <a:pt x="946" y="503"/>
                  <a:pt x="926" y="499"/>
                  <a:pt x="907" y="491"/>
                </a:cubicBezTo>
                <a:cubicBezTo>
                  <a:pt x="889" y="482"/>
                  <a:pt x="874" y="470"/>
                  <a:pt x="863" y="455"/>
                </a:cubicBezTo>
                <a:cubicBezTo>
                  <a:pt x="863" y="664"/>
                  <a:pt x="863" y="664"/>
                  <a:pt x="863" y="664"/>
                </a:cubicBezTo>
                <a:cubicBezTo>
                  <a:pt x="777" y="664"/>
                  <a:pt x="777" y="664"/>
                  <a:pt x="777" y="664"/>
                </a:cubicBezTo>
                <a:cubicBezTo>
                  <a:pt x="777" y="158"/>
                  <a:pt x="777" y="158"/>
                  <a:pt x="777" y="158"/>
                </a:cubicBezTo>
                <a:cubicBezTo>
                  <a:pt x="862" y="158"/>
                  <a:pt x="862" y="158"/>
                  <a:pt x="862" y="158"/>
                </a:cubicBezTo>
                <a:cubicBezTo>
                  <a:pt x="862" y="205"/>
                  <a:pt x="862" y="205"/>
                  <a:pt x="862" y="205"/>
                </a:cubicBezTo>
                <a:cubicBezTo>
                  <a:pt x="874" y="188"/>
                  <a:pt x="888" y="175"/>
                  <a:pt x="907" y="166"/>
                </a:cubicBezTo>
                <a:cubicBezTo>
                  <a:pt x="925" y="156"/>
                  <a:pt x="946" y="151"/>
                  <a:pt x="969" y="151"/>
                </a:cubicBezTo>
                <a:cubicBezTo>
                  <a:pt x="990" y="151"/>
                  <a:pt x="1010" y="155"/>
                  <a:pt x="1030" y="163"/>
                </a:cubicBezTo>
                <a:cubicBezTo>
                  <a:pt x="1050" y="172"/>
                  <a:pt x="1067" y="183"/>
                  <a:pt x="1082" y="199"/>
                </a:cubicBezTo>
                <a:cubicBezTo>
                  <a:pt x="1097" y="214"/>
                  <a:pt x="1109" y="233"/>
                  <a:pt x="1118" y="254"/>
                </a:cubicBezTo>
                <a:cubicBezTo>
                  <a:pt x="1127" y="276"/>
                  <a:pt x="1131" y="300"/>
                  <a:pt x="1131" y="327"/>
                </a:cubicBezTo>
                <a:cubicBezTo>
                  <a:pt x="1131" y="354"/>
                  <a:pt x="1127" y="378"/>
                  <a:pt x="1118" y="400"/>
                </a:cubicBezTo>
                <a:cubicBezTo>
                  <a:pt x="1108" y="421"/>
                  <a:pt x="1096" y="440"/>
                  <a:pt x="1081" y="455"/>
                </a:cubicBezTo>
                <a:cubicBezTo>
                  <a:pt x="1066" y="471"/>
                  <a:pt x="1049" y="482"/>
                  <a:pt x="1030" y="491"/>
                </a:cubicBezTo>
                <a:cubicBezTo>
                  <a:pt x="1010" y="499"/>
                  <a:pt x="990" y="503"/>
                  <a:pt x="969" y="503"/>
                </a:cubicBezTo>
                <a:close/>
                <a:moveTo>
                  <a:pt x="952" y="421"/>
                </a:moveTo>
                <a:cubicBezTo>
                  <a:pt x="965" y="421"/>
                  <a:pt x="977" y="419"/>
                  <a:pt x="988" y="414"/>
                </a:cubicBezTo>
                <a:cubicBezTo>
                  <a:pt x="999" y="409"/>
                  <a:pt x="1009" y="402"/>
                  <a:pt x="1018" y="394"/>
                </a:cubicBezTo>
                <a:cubicBezTo>
                  <a:pt x="1026" y="385"/>
                  <a:pt x="1033" y="375"/>
                  <a:pt x="1038" y="364"/>
                </a:cubicBezTo>
                <a:cubicBezTo>
                  <a:pt x="1043" y="352"/>
                  <a:pt x="1045" y="340"/>
                  <a:pt x="1045" y="326"/>
                </a:cubicBezTo>
                <a:cubicBezTo>
                  <a:pt x="1045" y="313"/>
                  <a:pt x="1043" y="301"/>
                  <a:pt x="1038" y="289"/>
                </a:cubicBezTo>
                <a:cubicBezTo>
                  <a:pt x="1033" y="278"/>
                  <a:pt x="1026" y="268"/>
                  <a:pt x="1018" y="259"/>
                </a:cubicBezTo>
                <a:cubicBezTo>
                  <a:pt x="1009" y="251"/>
                  <a:pt x="999" y="244"/>
                  <a:pt x="988" y="239"/>
                </a:cubicBezTo>
                <a:cubicBezTo>
                  <a:pt x="977" y="234"/>
                  <a:pt x="965" y="231"/>
                  <a:pt x="952" y="231"/>
                </a:cubicBezTo>
                <a:cubicBezTo>
                  <a:pt x="938" y="231"/>
                  <a:pt x="926" y="234"/>
                  <a:pt x="915" y="239"/>
                </a:cubicBezTo>
                <a:cubicBezTo>
                  <a:pt x="903" y="244"/>
                  <a:pt x="893" y="251"/>
                  <a:pt x="885" y="259"/>
                </a:cubicBezTo>
                <a:cubicBezTo>
                  <a:pt x="877" y="268"/>
                  <a:pt x="870" y="278"/>
                  <a:pt x="865" y="289"/>
                </a:cubicBezTo>
                <a:cubicBezTo>
                  <a:pt x="860" y="301"/>
                  <a:pt x="858" y="313"/>
                  <a:pt x="858" y="326"/>
                </a:cubicBezTo>
                <a:cubicBezTo>
                  <a:pt x="858" y="340"/>
                  <a:pt x="860" y="352"/>
                  <a:pt x="865" y="364"/>
                </a:cubicBezTo>
                <a:cubicBezTo>
                  <a:pt x="870" y="375"/>
                  <a:pt x="877" y="385"/>
                  <a:pt x="885" y="394"/>
                </a:cubicBezTo>
                <a:cubicBezTo>
                  <a:pt x="893" y="402"/>
                  <a:pt x="903" y="409"/>
                  <a:pt x="915" y="414"/>
                </a:cubicBezTo>
                <a:cubicBezTo>
                  <a:pt x="926" y="419"/>
                  <a:pt x="938" y="421"/>
                  <a:pt x="952" y="421"/>
                </a:cubicBezTo>
                <a:close/>
                <a:moveTo>
                  <a:pt x="1194" y="158"/>
                </a:moveTo>
                <a:cubicBezTo>
                  <a:pt x="1279" y="158"/>
                  <a:pt x="1279" y="158"/>
                  <a:pt x="1279" y="158"/>
                </a:cubicBezTo>
                <a:cubicBezTo>
                  <a:pt x="1279" y="210"/>
                  <a:pt x="1279" y="210"/>
                  <a:pt x="1279" y="210"/>
                </a:cubicBezTo>
                <a:cubicBezTo>
                  <a:pt x="1287" y="190"/>
                  <a:pt x="1299" y="175"/>
                  <a:pt x="1315" y="166"/>
                </a:cubicBezTo>
                <a:cubicBezTo>
                  <a:pt x="1331" y="157"/>
                  <a:pt x="1350" y="152"/>
                  <a:pt x="1372" y="152"/>
                </a:cubicBezTo>
                <a:cubicBezTo>
                  <a:pt x="1383" y="152"/>
                  <a:pt x="1394" y="153"/>
                  <a:pt x="1403" y="156"/>
                </a:cubicBezTo>
                <a:cubicBezTo>
                  <a:pt x="1413" y="158"/>
                  <a:pt x="1422" y="161"/>
                  <a:pt x="1429" y="165"/>
                </a:cubicBezTo>
                <a:cubicBezTo>
                  <a:pt x="1397" y="250"/>
                  <a:pt x="1397" y="250"/>
                  <a:pt x="1397" y="250"/>
                </a:cubicBezTo>
                <a:cubicBezTo>
                  <a:pt x="1393" y="247"/>
                  <a:pt x="1387" y="244"/>
                  <a:pt x="1379" y="242"/>
                </a:cubicBezTo>
                <a:cubicBezTo>
                  <a:pt x="1371" y="239"/>
                  <a:pt x="1362" y="238"/>
                  <a:pt x="1352" y="238"/>
                </a:cubicBezTo>
                <a:cubicBezTo>
                  <a:pt x="1330" y="238"/>
                  <a:pt x="1313" y="244"/>
                  <a:pt x="1299" y="257"/>
                </a:cubicBezTo>
                <a:cubicBezTo>
                  <a:pt x="1286" y="269"/>
                  <a:pt x="1279" y="289"/>
                  <a:pt x="1279" y="318"/>
                </a:cubicBezTo>
                <a:cubicBezTo>
                  <a:pt x="1279" y="496"/>
                  <a:pt x="1279" y="496"/>
                  <a:pt x="1279" y="496"/>
                </a:cubicBezTo>
                <a:cubicBezTo>
                  <a:pt x="1194" y="496"/>
                  <a:pt x="1194" y="496"/>
                  <a:pt x="1194" y="496"/>
                </a:cubicBezTo>
                <a:lnTo>
                  <a:pt x="1194" y="158"/>
                </a:lnTo>
                <a:close/>
                <a:moveTo>
                  <a:pt x="1620" y="503"/>
                </a:moveTo>
                <a:cubicBezTo>
                  <a:pt x="1594" y="503"/>
                  <a:pt x="1571" y="498"/>
                  <a:pt x="1549" y="489"/>
                </a:cubicBezTo>
                <a:cubicBezTo>
                  <a:pt x="1527" y="480"/>
                  <a:pt x="1508" y="467"/>
                  <a:pt x="1492" y="451"/>
                </a:cubicBezTo>
                <a:cubicBezTo>
                  <a:pt x="1476" y="435"/>
                  <a:pt x="1464" y="416"/>
                  <a:pt x="1455" y="395"/>
                </a:cubicBezTo>
                <a:cubicBezTo>
                  <a:pt x="1446" y="374"/>
                  <a:pt x="1441" y="351"/>
                  <a:pt x="1441" y="327"/>
                </a:cubicBezTo>
                <a:cubicBezTo>
                  <a:pt x="1441" y="303"/>
                  <a:pt x="1446" y="280"/>
                  <a:pt x="1455" y="258"/>
                </a:cubicBezTo>
                <a:cubicBezTo>
                  <a:pt x="1464" y="237"/>
                  <a:pt x="1476" y="218"/>
                  <a:pt x="1492" y="202"/>
                </a:cubicBezTo>
                <a:cubicBezTo>
                  <a:pt x="1508" y="187"/>
                  <a:pt x="1527" y="174"/>
                  <a:pt x="1549" y="165"/>
                </a:cubicBezTo>
                <a:cubicBezTo>
                  <a:pt x="1571" y="156"/>
                  <a:pt x="1594" y="151"/>
                  <a:pt x="1620" y="151"/>
                </a:cubicBezTo>
                <a:cubicBezTo>
                  <a:pt x="1645" y="151"/>
                  <a:pt x="1668" y="156"/>
                  <a:pt x="1690" y="165"/>
                </a:cubicBezTo>
                <a:cubicBezTo>
                  <a:pt x="1712" y="174"/>
                  <a:pt x="1731" y="187"/>
                  <a:pt x="1747" y="202"/>
                </a:cubicBezTo>
                <a:cubicBezTo>
                  <a:pt x="1763" y="218"/>
                  <a:pt x="1776" y="237"/>
                  <a:pt x="1785" y="258"/>
                </a:cubicBezTo>
                <a:cubicBezTo>
                  <a:pt x="1794" y="280"/>
                  <a:pt x="1799" y="303"/>
                  <a:pt x="1799" y="327"/>
                </a:cubicBezTo>
                <a:cubicBezTo>
                  <a:pt x="1799" y="351"/>
                  <a:pt x="1794" y="374"/>
                  <a:pt x="1785" y="395"/>
                </a:cubicBezTo>
                <a:cubicBezTo>
                  <a:pt x="1776" y="416"/>
                  <a:pt x="1763" y="435"/>
                  <a:pt x="1747" y="451"/>
                </a:cubicBezTo>
                <a:cubicBezTo>
                  <a:pt x="1731" y="467"/>
                  <a:pt x="1713" y="480"/>
                  <a:pt x="1691" y="489"/>
                </a:cubicBezTo>
                <a:cubicBezTo>
                  <a:pt x="1669" y="498"/>
                  <a:pt x="1645" y="503"/>
                  <a:pt x="1620" y="503"/>
                </a:cubicBezTo>
                <a:close/>
                <a:moveTo>
                  <a:pt x="1620" y="421"/>
                </a:moveTo>
                <a:cubicBezTo>
                  <a:pt x="1633" y="421"/>
                  <a:pt x="1645" y="418"/>
                  <a:pt x="1657" y="413"/>
                </a:cubicBezTo>
                <a:cubicBezTo>
                  <a:pt x="1668" y="408"/>
                  <a:pt x="1678" y="402"/>
                  <a:pt x="1686" y="393"/>
                </a:cubicBezTo>
                <a:cubicBezTo>
                  <a:pt x="1694" y="385"/>
                  <a:pt x="1701" y="375"/>
                  <a:pt x="1706" y="364"/>
                </a:cubicBezTo>
                <a:cubicBezTo>
                  <a:pt x="1711" y="352"/>
                  <a:pt x="1713" y="340"/>
                  <a:pt x="1713" y="326"/>
                </a:cubicBezTo>
                <a:cubicBezTo>
                  <a:pt x="1713" y="313"/>
                  <a:pt x="1711" y="301"/>
                  <a:pt x="1706" y="289"/>
                </a:cubicBezTo>
                <a:cubicBezTo>
                  <a:pt x="1701" y="278"/>
                  <a:pt x="1694" y="268"/>
                  <a:pt x="1686" y="259"/>
                </a:cubicBezTo>
                <a:cubicBezTo>
                  <a:pt x="1678" y="251"/>
                  <a:pt x="1668" y="244"/>
                  <a:pt x="1657" y="239"/>
                </a:cubicBezTo>
                <a:cubicBezTo>
                  <a:pt x="1645" y="234"/>
                  <a:pt x="1633" y="232"/>
                  <a:pt x="1620" y="232"/>
                </a:cubicBezTo>
                <a:cubicBezTo>
                  <a:pt x="1607" y="232"/>
                  <a:pt x="1595" y="234"/>
                  <a:pt x="1584" y="239"/>
                </a:cubicBezTo>
                <a:cubicBezTo>
                  <a:pt x="1573" y="244"/>
                  <a:pt x="1563" y="251"/>
                  <a:pt x="1555" y="259"/>
                </a:cubicBezTo>
                <a:cubicBezTo>
                  <a:pt x="1546" y="268"/>
                  <a:pt x="1540" y="278"/>
                  <a:pt x="1535" y="289"/>
                </a:cubicBezTo>
                <a:cubicBezTo>
                  <a:pt x="1530" y="301"/>
                  <a:pt x="1528" y="313"/>
                  <a:pt x="1528" y="326"/>
                </a:cubicBezTo>
                <a:cubicBezTo>
                  <a:pt x="1528" y="340"/>
                  <a:pt x="1530" y="352"/>
                  <a:pt x="1535" y="364"/>
                </a:cubicBezTo>
                <a:cubicBezTo>
                  <a:pt x="1540" y="375"/>
                  <a:pt x="1546" y="385"/>
                  <a:pt x="1555" y="393"/>
                </a:cubicBezTo>
                <a:cubicBezTo>
                  <a:pt x="1563" y="402"/>
                  <a:pt x="1573" y="408"/>
                  <a:pt x="1584" y="413"/>
                </a:cubicBezTo>
                <a:cubicBezTo>
                  <a:pt x="1595" y="418"/>
                  <a:pt x="1607" y="421"/>
                  <a:pt x="1620" y="421"/>
                </a:cubicBezTo>
                <a:close/>
                <a:moveTo>
                  <a:pt x="0" y="158"/>
                </a:moveTo>
                <a:cubicBezTo>
                  <a:pt x="88" y="158"/>
                  <a:pt x="88" y="158"/>
                  <a:pt x="88" y="158"/>
                </a:cubicBezTo>
                <a:cubicBezTo>
                  <a:pt x="156" y="373"/>
                  <a:pt x="156" y="373"/>
                  <a:pt x="156" y="373"/>
                </a:cubicBezTo>
                <a:cubicBezTo>
                  <a:pt x="236" y="158"/>
                  <a:pt x="236" y="158"/>
                  <a:pt x="236" y="158"/>
                </a:cubicBezTo>
                <a:cubicBezTo>
                  <a:pt x="313" y="158"/>
                  <a:pt x="313" y="158"/>
                  <a:pt x="313" y="158"/>
                </a:cubicBezTo>
                <a:cubicBezTo>
                  <a:pt x="392" y="373"/>
                  <a:pt x="392" y="373"/>
                  <a:pt x="392" y="373"/>
                </a:cubicBezTo>
                <a:cubicBezTo>
                  <a:pt x="462" y="158"/>
                  <a:pt x="462" y="158"/>
                  <a:pt x="462" y="158"/>
                </a:cubicBezTo>
                <a:cubicBezTo>
                  <a:pt x="550" y="158"/>
                  <a:pt x="550" y="158"/>
                  <a:pt x="550" y="158"/>
                </a:cubicBezTo>
                <a:cubicBezTo>
                  <a:pt x="435" y="495"/>
                  <a:pt x="435" y="495"/>
                  <a:pt x="435" y="495"/>
                </a:cubicBezTo>
                <a:cubicBezTo>
                  <a:pt x="354" y="495"/>
                  <a:pt x="354" y="495"/>
                  <a:pt x="354" y="495"/>
                </a:cubicBezTo>
                <a:cubicBezTo>
                  <a:pt x="274" y="275"/>
                  <a:pt x="274" y="275"/>
                  <a:pt x="274" y="275"/>
                </a:cubicBezTo>
                <a:cubicBezTo>
                  <a:pt x="192" y="495"/>
                  <a:pt x="192" y="495"/>
                  <a:pt x="192" y="495"/>
                </a:cubicBezTo>
                <a:cubicBezTo>
                  <a:pt x="110" y="495"/>
                  <a:pt x="110" y="495"/>
                  <a:pt x="110" y="495"/>
                </a:cubicBezTo>
                <a:lnTo>
                  <a:pt x="0" y="1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="0" i="0">
              <a:solidFill>
                <a:schemeClr val="bg1"/>
              </a:solidFill>
              <a:latin typeface="Tenorite" pitchFamily="2" charset="0"/>
            </a:endParaRP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C8BFD123-5A5C-55CE-31A2-A29581583953}"/>
              </a:ext>
            </a:extLst>
          </p:cNvPr>
          <p:cNvSpPr>
            <a:spLocks/>
          </p:cNvSpPr>
          <p:nvPr userDrawn="1"/>
        </p:nvSpPr>
        <p:spPr bwMode="auto">
          <a:xfrm>
            <a:off x="5821374" y="-3175"/>
            <a:ext cx="1716088" cy="6858000"/>
          </a:xfrm>
          <a:custGeom>
            <a:avLst/>
            <a:gdLst>
              <a:gd name="T0" fmla="*/ 417 w 538"/>
              <a:gd name="T1" fmla="*/ 1080 h 2160"/>
              <a:gd name="T2" fmla="*/ 538 w 538"/>
              <a:gd name="T3" fmla="*/ 0 h 2160"/>
              <a:gd name="T4" fmla="*/ 0 w 538"/>
              <a:gd name="T5" fmla="*/ 0 h 2160"/>
              <a:gd name="T6" fmla="*/ 0 w 538"/>
              <a:gd name="T7" fmla="*/ 2160 h 2160"/>
              <a:gd name="T8" fmla="*/ 538 w 538"/>
              <a:gd name="T9" fmla="*/ 2160 h 2160"/>
              <a:gd name="T10" fmla="*/ 417 w 538"/>
              <a:gd name="T11" fmla="*/ 108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8" h="2160">
                <a:moveTo>
                  <a:pt x="417" y="1080"/>
                </a:moveTo>
                <a:cubicBezTo>
                  <a:pt x="417" y="690"/>
                  <a:pt x="461" y="323"/>
                  <a:pt x="53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538" y="2160"/>
                  <a:pt x="538" y="2160"/>
                  <a:pt x="538" y="2160"/>
                </a:cubicBezTo>
                <a:cubicBezTo>
                  <a:pt x="461" y="1837"/>
                  <a:pt x="417" y="1469"/>
                  <a:pt x="417" y="10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0" i="0">
              <a:latin typeface="Tenorite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8818C0C-0C14-E7D6-53A7-1F32AD436C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656" y="365760"/>
            <a:ext cx="5942279" cy="6858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AR" sz="4000" b="1" kern="1200" dirty="0">
                <a:solidFill>
                  <a:schemeClr val="tx1"/>
                </a:solidFill>
                <a:latin typeface="Tenorite" pitchFamily="2" charset="0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  <a:endParaRPr lang="en-AR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C2BEF71-FFD0-8349-E44A-46D5169EBD7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676656" y="1188720"/>
            <a:ext cx="5942278" cy="3657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Tenorite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subhead</a:t>
            </a:r>
          </a:p>
        </p:txBody>
      </p:sp>
    </p:spTree>
    <p:extLst>
      <p:ext uri="{BB962C8B-B14F-4D97-AF65-F5344CB8AC3E}">
        <p14:creationId xmlns:p14="http://schemas.microsoft.com/office/powerpoint/2010/main" val="32260742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_Left_Arc_Wipro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3">
            <a:extLst>
              <a:ext uri="{FF2B5EF4-FFF2-40B4-BE49-F238E27FC236}">
                <a16:creationId xmlns:a16="http://schemas.microsoft.com/office/drawing/2014/main" id="{5EEDC17C-8811-ACF6-EA3C-E7CD6A59EDD3}"/>
              </a:ext>
            </a:extLst>
          </p:cNvPr>
          <p:cNvSpPr/>
          <p:nvPr/>
        </p:nvSpPr>
        <p:spPr>
          <a:xfrm>
            <a:off x="0" y="-1"/>
            <a:ext cx="5148211" cy="6858637"/>
          </a:xfrm>
          <a:custGeom>
            <a:avLst/>
            <a:gdLst>
              <a:gd name="connsiteX0" fmla="*/ 0 w 5148211"/>
              <a:gd name="connsiteY0" fmla="*/ 0 h 6858637"/>
              <a:gd name="connsiteX1" fmla="*/ 0 w 5148211"/>
              <a:gd name="connsiteY1" fmla="*/ 6858637 h 6858637"/>
              <a:gd name="connsiteX2" fmla="*/ 4739778 w 5148211"/>
              <a:gd name="connsiteY2" fmla="*/ 6858637 h 6858637"/>
              <a:gd name="connsiteX3" fmla="*/ 5148211 w 5148211"/>
              <a:gd name="connsiteY3" fmla="*/ 3429319 h 6858637"/>
              <a:gd name="connsiteX4" fmla="*/ 4739778 w 5148211"/>
              <a:gd name="connsiteY4" fmla="*/ 0 h 6858637"/>
              <a:gd name="connsiteX5" fmla="*/ 0 w 5148211"/>
              <a:gd name="connsiteY5" fmla="*/ 0 h 685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8211" h="6858637">
                <a:moveTo>
                  <a:pt x="0" y="0"/>
                </a:moveTo>
                <a:lnTo>
                  <a:pt x="0" y="6858637"/>
                </a:lnTo>
                <a:lnTo>
                  <a:pt x="4739778" y="6858637"/>
                </a:lnTo>
                <a:cubicBezTo>
                  <a:pt x="5006699" y="5759350"/>
                  <a:pt x="5148211" y="4610909"/>
                  <a:pt x="5148211" y="3429319"/>
                </a:cubicBezTo>
                <a:cubicBezTo>
                  <a:pt x="5148211" y="2247728"/>
                  <a:pt x="5006699" y="1099287"/>
                  <a:pt x="4739778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6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b="0" i="0">
              <a:latin typeface="Tenorite" pitchFamily="2" charset="0"/>
            </a:endParaRP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B79055F0-2845-3462-555E-86AD69A4DB28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569507" y="911808"/>
            <a:ext cx="1920240" cy="4263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9A4CB9"/>
                </a:solidFill>
                <a:latin typeface="Tenorite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description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EA09560-A1D7-1E4B-FA24-3B5F888DEF25}"/>
              </a:ext>
            </a:extLst>
          </p:cNvPr>
          <p:cNvSpPr>
            <a:spLocks noGrp="1"/>
          </p:cNvSpPr>
          <p:nvPr>
            <p:ph type="body" idx="69" hasCustomPrompt="1"/>
          </p:nvPr>
        </p:nvSpPr>
        <p:spPr>
          <a:xfrm>
            <a:off x="5570305" y="655117"/>
            <a:ext cx="1920240" cy="21824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Tenorite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B0D3437-17C1-A2D9-061F-F7E84B4F64FD}"/>
              </a:ext>
            </a:extLst>
          </p:cNvPr>
          <p:cNvSpPr>
            <a:spLocks noGrp="1"/>
          </p:cNvSpPr>
          <p:nvPr>
            <p:ph type="body" idx="70" hasCustomPrompt="1"/>
          </p:nvPr>
        </p:nvSpPr>
        <p:spPr>
          <a:xfrm>
            <a:off x="7787648" y="911808"/>
            <a:ext cx="1920240" cy="4263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9A4CB9"/>
                </a:solidFill>
                <a:latin typeface="Tenorite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description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4689A51-50C0-3AC0-39DD-A0C9B1549C93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788445" y="655117"/>
            <a:ext cx="1920240" cy="21824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Tenorite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E5109A6-5C9E-8F2C-05AE-A1BC91A04E76}"/>
              </a:ext>
            </a:extLst>
          </p:cNvPr>
          <p:cNvSpPr>
            <a:spLocks noGrp="1"/>
          </p:cNvSpPr>
          <p:nvPr>
            <p:ph type="body" idx="72" hasCustomPrompt="1"/>
          </p:nvPr>
        </p:nvSpPr>
        <p:spPr>
          <a:xfrm>
            <a:off x="10006547" y="911808"/>
            <a:ext cx="1920240" cy="4263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9A4CB9"/>
                </a:solidFill>
                <a:latin typeface="Tenorite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description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8C723871-729F-D0F7-1AA0-1E7145847118}"/>
              </a:ext>
            </a:extLst>
          </p:cNvPr>
          <p:cNvSpPr>
            <a:spLocks noGrp="1"/>
          </p:cNvSpPr>
          <p:nvPr>
            <p:ph type="body" idx="73" hasCustomPrompt="1"/>
          </p:nvPr>
        </p:nvSpPr>
        <p:spPr>
          <a:xfrm>
            <a:off x="10007344" y="655117"/>
            <a:ext cx="1920240" cy="21824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Tenorite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9BEB235-AB4E-6BD3-9975-27A59C881FF1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5569507" y="2804210"/>
            <a:ext cx="1920240" cy="4263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9A4CB9"/>
                </a:solidFill>
                <a:latin typeface="Tenorite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description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92894939-2EBE-3CC5-9F7A-34CF8828CC33}"/>
              </a:ext>
            </a:extLst>
          </p:cNvPr>
          <p:cNvSpPr>
            <a:spLocks noGrp="1"/>
          </p:cNvSpPr>
          <p:nvPr>
            <p:ph type="body" idx="75" hasCustomPrompt="1"/>
          </p:nvPr>
        </p:nvSpPr>
        <p:spPr>
          <a:xfrm>
            <a:off x="5570305" y="2547519"/>
            <a:ext cx="1920240" cy="21824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Tenorite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D1E20EDA-CDCD-2320-5BD5-8DC6411BCB4D}"/>
              </a:ext>
            </a:extLst>
          </p:cNvPr>
          <p:cNvSpPr>
            <a:spLocks noGrp="1"/>
          </p:cNvSpPr>
          <p:nvPr>
            <p:ph type="body" idx="76" hasCustomPrompt="1"/>
          </p:nvPr>
        </p:nvSpPr>
        <p:spPr>
          <a:xfrm>
            <a:off x="7787647" y="2804210"/>
            <a:ext cx="1920240" cy="4263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9A4CB9"/>
                </a:solidFill>
                <a:latin typeface="Tenorite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description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CB64485-7E32-9F10-9239-A777418FCF3B}"/>
              </a:ext>
            </a:extLst>
          </p:cNvPr>
          <p:cNvSpPr>
            <a:spLocks noGrp="1"/>
          </p:cNvSpPr>
          <p:nvPr>
            <p:ph type="body" idx="77" hasCustomPrompt="1"/>
          </p:nvPr>
        </p:nvSpPr>
        <p:spPr>
          <a:xfrm>
            <a:off x="7788445" y="2547519"/>
            <a:ext cx="1920240" cy="21824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Tenorite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BE27B01-3C7D-971D-9D0F-8F1AFB89C931}"/>
              </a:ext>
            </a:extLst>
          </p:cNvPr>
          <p:cNvSpPr>
            <a:spLocks noGrp="1"/>
          </p:cNvSpPr>
          <p:nvPr>
            <p:ph type="body" idx="78" hasCustomPrompt="1"/>
          </p:nvPr>
        </p:nvSpPr>
        <p:spPr>
          <a:xfrm>
            <a:off x="10006546" y="2804210"/>
            <a:ext cx="1920240" cy="4263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9A4CB9"/>
                </a:solidFill>
                <a:latin typeface="Tenorite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description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1ACD0E57-90B6-4104-85F4-004873CB04AC}"/>
              </a:ext>
            </a:extLst>
          </p:cNvPr>
          <p:cNvSpPr>
            <a:spLocks noGrp="1"/>
          </p:cNvSpPr>
          <p:nvPr>
            <p:ph type="body" idx="79" hasCustomPrompt="1"/>
          </p:nvPr>
        </p:nvSpPr>
        <p:spPr>
          <a:xfrm>
            <a:off x="10007344" y="2547519"/>
            <a:ext cx="1920240" cy="21824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Tenorite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5A13599F-5BFC-F918-4BA4-2BEE0ECD98F1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5569507" y="4707759"/>
            <a:ext cx="1920240" cy="4263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9A4CB9"/>
                </a:solidFill>
                <a:latin typeface="Tenorite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description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AC61924E-1DC5-F96C-D178-75B0686E2202}"/>
              </a:ext>
            </a:extLst>
          </p:cNvPr>
          <p:cNvSpPr>
            <a:spLocks noGrp="1"/>
          </p:cNvSpPr>
          <p:nvPr>
            <p:ph type="body" idx="81" hasCustomPrompt="1"/>
          </p:nvPr>
        </p:nvSpPr>
        <p:spPr>
          <a:xfrm>
            <a:off x="5570305" y="4451068"/>
            <a:ext cx="1920240" cy="21824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Tenorite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178BC55-668D-5C86-2005-F051DA42A1FB}"/>
              </a:ext>
            </a:extLst>
          </p:cNvPr>
          <p:cNvSpPr>
            <a:spLocks noGrp="1"/>
          </p:cNvSpPr>
          <p:nvPr>
            <p:ph type="body" idx="82" hasCustomPrompt="1"/>
          </p:nvPr>
        </p:nvSpPr>
        <p:spPr>
          <a:xfrm>
            <a:off x="7787647" y="4707759"/>
            <a:ext cx="1920240" cy="4263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9A4CB9"/>
                </a:solidFill>
                <a:latin typeface="Tenorite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description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F48EDAC9-538A-DA7D-D791-43D9219DEFBB}"/>
              </a:ext>
            </a:extLst>
          </p:cNvPr>
          <p:cNvSpPr>
            <a:spLocks noGrp="1"/>
          </p:cNvSpPr>
          <p:nvPr>
            <p:ph type="body" idx="83" hasCustomPrompt="1"/>
          </p:nvPr>
        </p:nvSpPr>
        <p:spPr>
          <a:xfrm>
            <a:off x="7788445" y="4451068"/>
            <a:ext cx="1920240" cy="21824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Tenorite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E127DBF6-98A3-1AC5-8029-49C9894F4C16}"/>
              </a:ext>
            </a:extLst>
          </p:cNvPr>
          <p:cNvSpPr>
            <a:spLocks noGrp="1"/>
          </p:cNvSpPr>
          <p:nvPr>
            <p:ph type="body" idx="84" hasCustomPrompt="1"/>
          </p:nvPr>
        </p:nvSpPr>
        <p:spPr>
          <a:xfrm>
            <a:off x="10006546" y="4707759"/>
            <a:ext cx="1920240" cy="4263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9A4CB9"/>
                </a:solidFill>
                <a:latin typeface="Tenorite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description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C33C191-2C0E-3D65-6434-95FB11BFC8FC}"/>
              </a:ext>
            </a:extLst>
          </p:cNvPr>
          <p:cNvSpPr>
            <a:spLocks noGrp="1"/>
          </p:cNvSpPr>
          <p:nvPr>
            <p:ph type="body" idx="85" hasCustomPrompt="1"/>
          </p:nvPr>
        </p:nvSpPr>
        <p:spPr>
          <a:xfrm>
            <a:off x="10007344" y="4451068"/>
            <a:ext cx="1920240" cy="21824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tx1"/>
                </a:solidFill>
                <a:latin typeface="Tenorite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0" name="Número de diapositiva">
            <a:extLst>
              <a:ext uri="{FF2B5EF4-FFF2-40B4-BE49-F238E27FC236}">
                <a16:creationId xmlns:a16="http://schemas.microsoft.com/office/drawing/2014/main" id="{69B845F1-1EF2-915C-4A72-FD6B463A0CFD}"/>
              </a:ext>
            </a:extLst>
          </p:cNvPr>
          <p:cNvSpPr txBox="1">
            <a:spLocks/>
          </p:cNvSpPr>
          <p:nvPr userDrawn="1"/>
        </p:nvSpPr>
        <p:spPr>
          <a:xfrm>
            <a:off x="11516762" y="6509914"/>
            <a:ext cx="548640" cy="91440"/>
          </a:xfrm>
          <a:prstGeom prst="rect">
            <a:avLst/>
          </a:prstGeom>
        </p:spPr>
        <p:txBody>
          <a:bodyPr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enorite" pitchFamily="2" charset="0"/>
                <a:ea typeface="+mn-ea"/>
                <a:cs typeface="+mn-cs"/>
                <a:sym typeface="Tenorite Regular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enorite Regular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enorite Regular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enorite Regular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enorite Regular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enorite Regular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enorite Regular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enorite Regular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enorite Regular"/>
              </a:defRPr>
            </a:lvl9pPr>
          </a:lstStyle>
          <a:p>
            <a:fld id="{86CB4B4D-7CA3-9044-876B-883B54F8677D}" type="slidenum">
              <a:rPr lang="en-US" sz="800" smtClean="0"/>
              <a:pPr/>
              <a:t>‹#›</a:t>
            </a:fld>
            <a:endParaRPr lang="en-US" sz="80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BCF29ACF-5119-7EA4-EAFF-9ABC82BB77C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784911" y="6479382"/>
            <a:ext cx="468874" cy="173633"/>
          </a:xfrm>
          <a:custGeom>
            <a:avLst/>
            <a:gdLst>
              <a:gd name="T0" fmla="*/ 698 w 1799"/>
              <a:gd name="T1" fmla="*/ 158 h 664"/>
              <a:gd name="T2" fmla="*/ 610 w 1799"/>
              <a:gd name="T3" fmla="*/ 496 h 664"/>
              <a:gd name="T4" fmla="*/ 664 w 1799"/>
              <a:gd name="T5" fmla="*/ 7 h 664"/>
              <a:gd name="T6" fmla="*/ 638 w 1799"/>
              <a:gd name="T7" fmla="*/ 105 h 664"/>
              <a:gd name="T8" fmla="*/ 664 w 1799"/>
              <a:gd name="T9" fmla="*/ 7 h 664"/>
              <a:gd name="T10" fmla="*/ 907 w 1799"/>
              <a:gd name="T11" fmla="*/ 491 h 664"/>
              <a:gd name="T12" fmla="*/ 863 w 1799"/>
              <a:gd name="T13" fmla="*/ 664 h 664"/>
              <a:gd name="T14" fmla="*/ 777 w 1799"/>
              <a:gd name="T15" fmla="*/ 158 h 664"/>
              <a:gd name="T16" fmla="*/ 862 w 1799"/>
              <a:gd name="T17" fmla="*/ 205 h 664"/>
              <a:gd name="T18" fmla="*/ 969 w 1799"/>
              <a:gd name="T19" fmla="*/ 151 h 664"/>
              <a:gd name="T20" fmla="*/ 1082 w 1799"/>
              <a:gd name="T21" fmla="*/ 199 h 664"/>
              <a:gd name="T22" fmla="*/ 1131 w 1799"/>
              <a:gd name="T23" fmla="*/ 327 h 664"/>
              <a:gd name="T24" fmla="*/ 1081 w 1799"/>
              <a:gd name="T25" fmla="*/ 455 h 664"/>
              <a:gd name="T26" fmla="*/ 969 w 1799"/>
              <a:gd name="T27" fmla="*/ 503 h 664"/>
              <a:gd name="T28" fmla="*/ 988 w 1799"/>
              <a:gd name="T29" fmla="*/ 414 h 664"/>
              <a:gd name="T30" fmla="*/ 1038 w 1799"/>
              <a:gd name="T31" fmla="*/ 364 h 664"/>
              <a:gd name="T32" fmla="*/ 1038 w 1799"/>
              <a:gd name="T33" fmla="*/ 289 h 664"/>
              <a:gd name="T34" fmla="*/ 988 w 1799"/>
              <a:gd name="T35" fmla="*/ 239 h 664"/>
              <a:gd name="T36" fmla="*/ 915 w 1799"/>
              <a:gd name="T37" fmla="*/ 239 h 664"/>
              <a:gd name="T38" fmla="*/ 865 w 1799"/>
              <a:gd name="T39" fmla="*/ 289 h 664"/>
              <a:gd name="T40" fmla="*/ 865 w 1799"/>
              <a:gd name="T41" fmla="*/ 364 h 664"/>
              <a:gd name="T42" fmla="*/ 915 w 1799"/>
              <a:gd name="T43" fmla="*/ 414 h 664"/>
              <a:gd name="T44" fmla="*/ 1194 w 1799"/>
              <a:gd name="T45" fmla="*/ 158 h 664"/>
              <a:gd name="T46" fmla="*/ 1279 w 1799"/>
              <a:gd name="T47" fmla="*/ 210 h 664"/>
              <a:gd name="T48" fmla="*/ 1372 w 1799"/>
              <a:gd name="T49" fmla="*/ 152 h 664"/>
              <a:gd name="T50" fmla="*/ 1429 w 1799"/>
              <a:gd name="T51" fmla="*/ 165 h 664"/>
              <a:gd name="T52" fmla="*/ 1379 w 1799"/>
              <a:gd name="T53" fmla="*/ 242 h 664"/>
              <a:gd name="T54" fmla="*/ 1299 w 1799"/>
              <a:gd name="T55" fmla="*/ 257 h 664"/>
              <a:gd name="T56" fmla="*/ 1279 w 1799"/>
              <a:gd name="T57" fmla="*/ 496 h 664"/>
              <a:gd name="T58" fmla="*/ 1194 w 1799"/>
              <a:gd name="T59" fmla="*/ 158 h 664"/>
              <a:gd name="T60" fmla="*/ 1549 w 1799"/>
              <a:gd name="T61" fmla="*/ 489 h 664"/>
              <a:gd name="T62" fmla="*/ 1455 w 1799"/>
              <a:gd name="T63" fmla="*/ 395 h 664"/>
              <a:gd name="T64" fmla="*/ 1455 w 1799"/>
              <a:gd name="T65" fmla="*/ 258 h 664"/>
              <a:gd name="T66" fmla="*/ 1549 w 1799"/>
              <a:gd name="T67" fmla="*/ 165 h 664"/>
              <a:gd name="T68" fmla="*/ 1690 w 1799"/>
              <a:gd name="T69" fmla="*/ 165 h 664"/>
              <a:gd name="T70" fmla="*/ 1785 w 1799"/>
              <a:gd name="T71" fmla="*/ 258 h 664"/>
              <a:gd name="T72" fmla="*/ 1785 w 1799"/>
              <a:gd name="T73" fmla="*/ 395 h 664"/>
              <a:gd name="T74" fmla="*/ 1691 w 1799"/>
              <a:gd name="T75" fmla="*/ 489 h 664"/>
              <a:gd name="T76" fmla="*/ 1620 w 1799"/>
              <a:gd name="T77" fmla="*/ 421 h 664"/>
              <a:gd name="T78" fmla="*/ 1686 w 1799"/>
              <a:gd name="T79" fmla="*/ 393 h 664"/>
              <a:gd name="T80" fmla="*/ 1713 w 1799"/>
              <a:gd name="T81" fmla="*/ 326 h 664"/>
              <a:gd name="T82" fmla="*/ 1686 w 1799"/>
              <a:gd name="T83" fmla="*/ 259 h 664"/>
              <a:gd name="T84" fmla="*/ 1620 w 1799"/>
              <a:gd name="T85" fmla="*/ 232 h 664"/>
              <a:gd name="T86" fmla="*/ 1555 w 1799"/>
              <a:gd name="T87" fmla="*/ 259 h 664"/>
              <a:gd name="T88" fmla="*/ 1528 w 1799"/>
              <a:gd name="T89" fmla="*/ 326 h 664"/>
              <a:gd name="T90" fmla="*/ 1555 w 1799"/>
              <a:gd name="T91" fmla="*/ 393 h 664"/>
              <a:gd name="T92" fmla="*/ 1620 w 1799"/>
              <a:gd name="T93" fmla="*/ 421 h 664"/>
              <a:gd name="T94" fmla="*/ 88 w 1799"/>
              <a:gd name="T95" fmla="*/ 158 h 664"/>
              <a:gd name="T96" fmla="*/ 236 w 1799"/>
              <a:gd name="T97" fmla="*/ 158 h 664"/>
              <a:gd name="T98" fmla="*/ 392 w 1799"/>
              <a:gd name="T99" fmla="*/ 373 h 664"/>
              <a:gd name="T100" fmla="*/ 550 w 1799"/>
              <a:gd name="T101" fmla="*/ 158 h 664"/>
              <a:gd name="T102" fmla="*/ 354 w 1799"/>
              <a:gd name="T103" fmla="*/ 495 h 664"/>
              <a:gd name="T104" fmla="*/ 192 w 1799"/>
              <a:gd name="T105" fmla="*/ 495 h 664"/>
              <a:gd name="T106" fmla="*/ 0 w 1799"/>
              <a:gd name="T107" fmla="*/ 158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99" h="664">
                <a:moveTo>
                  <a:pt x="610" y="158"/>
                </a:moveTo>
                <a:cubicBezTo>
                  <a:pt x="698" y="158"/>
                  <a:pt x="698" y="158"/>
                  <a:pt x="698" y="158"/>
                </a:cubicBezTo>
                <a:cubicBezTo>
                  <a:pt x="698" y="496"/>
                  <a:pt x="698" y="496"/>
                  <a:pt x="698" y="496"/>
                </a:cubicBezTo>
                <a:cubicBezTo>
                  <a:pt x="610" y="496"/>
                  <a:pt x="610" y="496"/>
                  <a:pt x="610" y="496"/>
                </a:cubicBezTo>
                <a:lnTo>
                  <a:pt x="610" y="158"/>
                </a:lnTo>
                <a:close/>
                <a:moveTo>
                  <a:pt x="664" y="7"/>
                </a:moveTo>
                <a:cubicBezTo>
                  <a:pt x="637" y="0"/>
                  <a:pt x="609" y="16"/>
                  <a:pt x="602" y="43"/>
                </a:cubicBezTo>
                <a:cubicBezTo>
                  <a:pt x="595" y="70"/>
                  <a:pt x="611" y="98"/>
                  <a:pt x="638" y="105"/>
                </a:cubicBezTo>
                <a:cubicBezTo>
                  <a:pt x="665" y="112"/>
                  <a:pt x="693" y="96"/>
                  <a:pt x="700" y="69"/>
                </a:cubicBezTo>
                <a:cubicBezTo>
                  <a:pt x="707" y="42"/>
                  <a:pt x="691" y="14"/>
                  <a:pt x="664" y="7"/>
                </a:cubicBezTo>
                <a:close/>
                <a:moveTo>
                  <a:pt x="969" y="503"/>
                </a:moveTo>
                <a:cubicBezTo>
                  <a:pt x="946" y="503"/>
                  <a:pt x="926" y="499"/>
                  <a:pt x="907" y="491"/>
                </a:cubicBezTo>
                <a:cubicBezTo>
                  <a:pt x="889" y="482"/>
                  <a:pt x="874" y="470"/>
                  <a:pt x="863" y="455"/>
                </a:cubicBezTo>
                <a:cubicBezTo>
                  <a:pt x="863" y="664"/>
                  <a:pt x="863" y="664"/>
                  <a:pt x="863" y="664"/>
                </a:cubicBezTo>
                <a:cubicBezTo>
                  <a:pt x="777" y="664"/>
                  <a:pt x="777" y="664"/>
                  <a:pt x="777" y="664"/>
                </a:cubicBezTo>
                <a:cubicBezTo>
                  <a:pt x="777" y="158"/>
                  <a:pt x="777" y="158"/>
                  <a:pt x="777" y="158"/>
                </a:cubicBezTo>
                <a:cubicBezTo>
                  <a:pt x="862" y="158"/>
                  <a:pt x="862" y="158"/>
                  <a:pt x="862" y="158"/>
                </a:cubicBezTo>
                <a:cubicBezTo>
                  <a:pt x="862" y="205"/>
                  <a:pt x="862" y="205"/>
                  <a:pt x="862" y="205"/>
                </a:cubicBezTo>
                <a:cubicBezTo>
                  <a:pt x="874" y="188"/>
                  <a:pt x="888" y="175"/>
                  <a:pt x="907" y="166"/>
                </a:cubicBezTo>
                <a:cubicBezTo>
                  <a:pt x="925" y="156"/>
                  <a:pt x="946" y="151"/>
                  <a:pt x="969" y="151"/>
                </a:cubicBezTo>
                <a:cubicBezTo>
                  <a:pt x="990" y="151"/>
                  <a:pt x="1010" y="155"/>
                  <a:pt x="1030" y="163"/>
                </a:cubicBezTo>
                <a:cubicBezTo>
                  <a:pt x="1050" y="172"/>
                  <a:pt x="1067" y="183"/>
                  <a:pt x="1082" y="199"/>
                </a:cubicBezTo>
                <a:cubicBezTo>
                  <a:pt x="1097" y="214"/>
                  <a:pt x="1109" y="233"/>
                  <a:pt x="1118" y="254"/>
                </a:cubicBezTo>
                <a:cubicBezTo>
                  <a:pt x="1127" y="276"/>
                  <a:pt x="1131" y="300"/>
                  <a:pt x="1131" y="327"/>
                </a:cubicBezTo>
                <a:cubicBezTo>
                  <a:pt x="1131" y="354"/>
                  <a:pt x="1127" y="378"/>
                  <a:pt x="1118" y="400"/>
                </a:cubicBezTo>
                <a:cubicBezTo>
                  <a:pt x="1108" y="421"/>
                  <a:pt x="1096" y="440"/>
                  <a:pt x="1081" y="455"/>
                </a:cubicBezTo>
                <a:cubicBezTo>
                  <a:pt x="1066" y="471"/>
                  <a:pt x="1049" y="482"/>
                  <a:pt x="1030" y="491"/>
                </a:cubicBezTo>
                <a:cubicBezTo>
                  <a:pt x="1010" y="499"/>
                  <a:pt x="990" y="503"/>
                  <a:pt x="969" y="503"/>
                </a:cubicBezTo>
                <a:close/>
                <a:moveTo>
                  <a:pt x="952" y="421"/>
                </a:moveTo>
                <a:cubicBezTo>
                  <a:pt x="965" y="421"/>
                  <a:pt x="977" y="419"/>
                  <a:pt x="988" y="414"/>
                </a:cubicBezTo>
                <a:cubicBezTo>
                  <a:pt x="999" y="409"/>
                  <a:pt x="1009" y="402"/>
                  <a:pt x="1018" y="394"/>
                </a:cubicBezTo>
                <a:cubicBezTo>
                  <a:pt x="1026" y="385"/>
                  <a:pt x="1033" y="375"/>
                  <a:pt x="1038" y="364"/>
                </a:cubicBezTo>
                <a:cubicBezTo>
                  <a:pt x="1043" y="352"/>
                  <a:pt x="1045" y="340"/>
                  <a:pt x="1045" y="326"/>
                </a:cubicBezTo>
                <a:cubicBezTo>
                  <a:pt x="1045" y="313"/>
                  <a:pt x="1043" y="301"/>
                  <a:pt x="1038" y="289"/>
                </a:cubicBezTo>
                <a:cubicBezTo>
                  <a:pt x="1033" y="278"/>
                  <a:pt x="1026" y="268"/>
                  <a:pt x="1018" y="259"/>
                </a:cubicBezTo>
                <a:cubicBezTo>
                  <a:pt x="1009" y="251"/>
                  <a:pt x="999" y="244"/>
                  <a:pt x="988" y="239"/>
                </a:cubicBezTo>
                <a:cubicBezTo>
                  <a:pt x="977" y="234"/>
                  <a:pt x="965" y="231"/>
                  <a:pt x="952" y="231"/>
                </a:cubicBezTo>
                <a:cubicBezTo>
                  <a:pt x="938" y="231"/>
                  <a:pt x="926" y="234"/>
                  <a:pt x="915" y="239"/>
                </a:cubicBezTo>
                <a:cubicBezTo>
                  <a:pt x="903" y="244"/>
                  <a:pt x="893" y="251"/>
                  <a:pt x="885" y="259"/>
                </a:cubicBezTo>
                <a:cubicBezTo>
                  <a:pt x="877" y="268"/>
                  <a:pt x="870" y="278"/>
                  <a:pt x="865" y="289"/>
                </a:cubicBezTo>
                <a:cubicBezTo>
                  <a:pt x="860" y="301"/>
                  <a:pt x="858" y="313"/>
                  <a:pt x="858" y="326"/>
                </a:cubicBezTo>
                <a:cubicBezTo>
                  <a:pt x="858" y="340"/>
                  <a:pt x="860" y="352"/>
                  <a:pt x="865" y="364"/>
                </a:cubicBezTo>
                <a:cubicBezTo>
                  <a:pt x="870" y="375"/>
                  <a:pt x="877" y="385"/>
                  <a:pt x="885" y="394"/>
                </a:cubicBezTo>
                <a:cubicBezTo>
                  <a:pt x="893" y="402"/>
                  <a:pt x="903" y="409"/>
                  <a:pt x="915" y="414"/>
                </a:cubicBezTo>
                <a:cubicBezTo>
                  <a:pt x="926" y="419"/>
                  <a:pt x="938" y="421"/>
                  <a:pt x="952" y="421"/>
                </a:cubicBezTo>
                <a:close/>
                <a:moveTo>
                  <a:pt x="1194" y="158"/>
                </a:moveTo>
                <a:cubicBezTo>
                  <a:pt x="1279" y="158"/>
                  <a:pt x="1279" y="158"/>
                  <a:pt x="1279" y="158"/>
                </a:cubicBezTo>
                <a:cubicBezTo>
                  <a:pt x="1279" y="210"/>
                  <a:pt x="1279" y="210"/>
                  <a:pt x="1279" y="210"/>
                </a:cubicBezTo>
                <a:cubicBezTo>
                  <a:pt x="1287" y="190"/>
                  <a:pt x="1299" y="175"/>
                  <a:pt x="1315" y="166"/>
                </a:cubicBezTo>
                <a:cubicBezTo>
                  <a:pt x="1331" y="157"/>
                  <a:pt x="1350" y="152"/>
                  <a:pt x="1372" y="152"/>
                </a:cubicBezTo>
                <a:cubicBezTo>
                  <a:pt x="1383" y="152"/>
                  <a:pt x="1394" y="153"/>
                  <a:pt x="1403" y="156"/>
                </a:cubicBezTo>
                <a:cubicBezTo>
                  <a:pt x="1413" y="158"/>
                  <a:pt x="1422" y="161"/>
                  <a:pt x="1429" y="165"/>
                </a:cubicBezTo>
                <a:cubicBezTo>
                  <a:pt x="1397" y="250"/>
                  <a:pt x="1397" y="250"/>
                  <a:pt x="1397" y="250"/>
                </a:cubicBezTo>
                <a:cubicBezTo>
                  <a:pt x="1393" y="247"/>
                  <a:pt x="1387" y="244"/>
                  <a:pt x="1379" y="242"/>
                </a:cubicBezTo>
                <a:cubicBezTo>
                  <a:pt x="1371" y="239"/>
                  <a:pt x="1362" y="238"/>
                  <a:pt x="1352" y="238"/>
                </a:cubicBezTo>
                <a:cubicBezTo>
                  <a:pt x="1330" y="238"/>
                  <a:pt x="1313" y="244"/>
                  <a:pt x="1299" y="257"/>
                </a:cubicBezTo>
                <a:cubicBezTo>
                  <a:pt x="1286" y="269"/>
                  <a:pt x="1279" y="289"/>
                  <a:pt x="1279" y="318"/>
                </a:cubicBezTo>
                <a:cubicBezTo>
                  <a:pt x="1279" y="496"/>
                  <a:pt x="1279" y="496"/>
                  <a:pt x="1279" y="496"/>
                </a:cubicBezTo>
                <a:cubicBezTo>
                  <a:pt x="1194" y="496"/>
                  <a:pt x="1194" y="496"/>
                  <a:pt x="1194" y="496"/>
                </a:cubicBezTo>
                <a:lnTo>
                  <a:pt x="1194" y="158"/>
                </a:lnTo>
                <a:close/>
                <a:moveTo>
                  <a:pt x="1620" y="503"/>
                </a:moveTo>
                <a:cubicBezTo>
                  <a:pt x="1594" y="503"/>
                  <a:pt x="1571" y="498"/>
                  <a:pt x="1549" y="489"/>
                </a:cubicBezTo>
                <a:cubicBezTo>
                  <a:pt x="1527" y="480"/>
                  <a:pt x="1508" y="467"/>
                  <a:pt x="1492" y="451"/>
                </a:cubicBezTo>
                <a:cubicBezTo>
                  <a:pt x="1476" y="435"/>
                  <a:pt x="1464" y="416"/>
                  <a:pt x="1455" y="395"/>
                </a:cubicBezTo>
                <a:cubicBezTo>
                  <a:pt x="1446" y="374"/>
                  <a:pt x="1441" y="351"/>
                  <a:pt x="1441" y="327"/>
                </a:cubicBezTo>
                <a:cubicBezTo>
                  <a:pt x="1441" y="303"/>
                  <a:pt x="1446" y="280"/>
                  <a:pt x="1455" y="258"/>
                </a:cubicBezTo>
                <a:cubicBezTo>
                  <a:pt x="1464" y="237"/>
                  <a:pt x="1476" y="218"/>
                  <a:pt x="1492" y="202"/>
                </a:cubicBezTo>
                <a:cubicBezTo>
                  <a:pt x="1508" y="187"/>
                  <a:pt x="1527" y="174"/>
                  <a:pt x="1549" y="165"/>
                </a:cubicBezTo>
                <a:cubicBezTo>
                  <a:pt x="1571" y="156"/>
                  <a:pt x="1594" y="151"/>
                  <a:pt x="1620" y="151"/>
                </a:cubicBezTo>
                <a:cubicBezTo>
                  <a:pt x="1645" y="151"/>
                  <a:pt x="1668" y="156"/>
                  <a:pt x="1690" y="165"/>
                </a:cubicBezTo>
                <a:cubicBezTo>
                  <a:pt x="1712" y="174"/>
                  <a:pt x="1731" y="187"/>
                  <a:pt x="1747" y="202"/>
                </a:cubicBezTo>
                <a:cubicBezTo>
                  <a:pt x="1763" y="218"/>
                  <a:pt x="1776" y="237"/>
                  <a:pt x="1785" y="258"/>
                </a:cubicBezTo>
                <a:cubicBezTo>
                  <a:pt x="1794" y="280"/>
                  <a:pt x="1799" y="303"/>
                  <a:pt x="1799" y="327"/>
                </a:cubicBezTo>
                <a:cubicBezTo>
                  <a:pt x="1799" y="351"/>
                  <a:pt x="1794" y="374"/>
                  <a:pt x="1785" y="395"/>
                </a:cubicBezTo>
                <a:cubicBezTo>
                  <a:pt x="1776" y="416"/>
                  <a:pt x="1763" y="435"/>
                  <a:pt x="1747" y="451"/>
                </a:cubicBezTo>
                <a:cubicBezTo>
                  <a:pt x="1731" y="467"/>
                  <a:pt x="1713" y="480"/>
                  <a:pt x="1691" y="489"/>
                </a:cubicBezTo>
                <a:cubicBezTo>
                  <a:pt x="1669" y="498"/>
                  <a:pt x="1645" y="503"/>
                  <a:pt x="1620" y="503"/>
                </a:cubicBezTo>
                <a:close/>
                <a:moveTo>
                  <a:pt x="1620" y="421"/>
                </a:moveTo>
                <a:cubicBezTo>
                  <a:pt x="1633" y="421"/>
                  <a:pt x="1645" y="418"/>
                  <a:pt x="1657" y="413"/>
                </a:cubicBezTo>
                <a:cubicBezTo>
                  <a:pt x="1668" y="408"/>
                  <a:pt x="1678" y="402"/>
                  <a:pt x="1686" y="393"/>
                </a:cubicBezTo>
                <a:cubicBezTo>
                  <a:pt x="1694" y="385"/>
                  <a:pt x="1701" y="375"/>
                  <a:pt x="1706" y="364"/>
                </a:cubicBezTo>
                <a:cubicBezTo>
                  <a:pt x="1711" y="352"/>
                  <a:pt x="1713" y="340"/>
                  <a:pt x="1713" y="326"/>
                </a:cubicBezTo>
                <a:cubicBezTo>
                  <a:pt x="1713" y="313"/>
                  <a:pt x="1711" y="301"/>
                  <a:pt x="1706" y="289"/>
                </a:cubicBezTo>
                <a:cubicBezTo>
                  <a:pt x="1701" y="278"/>
                  <a:pt x="1694" y="268"/>
                  <a:pt x="1686" y="259"/>
                </a:cubicBezTo>
                <a:cubicBezTo>
                  <a:pt x="1678" y="251"/>
                  <a:pt x="1668" y="244"/>
                  <a:pt x="1657" y="239"/>
                </a:cubicBezTo>
                <a:cubicBezTo>
                  <a:pt x="1645" y="234"/>
                  <a:pt x="1633" y="232"/>
                  <a:pt x="1620" y="232"/>
                </a:cubicBezTo>
                <a:cubicBezTo>
                  <a:pt x="1607" y="232"/>
                  <a:pt x="1595" y="234"/>
                  <a:pt x="1584" y="239"/>
                </a:cubicBezTo>
                <a:cubicBezTo>
                  <a:pt x="1573" y="244"/>
                  <a:pt x="1563" y="251"/>
                  <a:pt x="1555" y="259"/>
                </a:cubicBezTo>
                <a:cubicBezTo>
                  <a:pt x="1546" y="268"/>
                  <a:pt x="1540" y="278"/>
                  <a:pt x="1535" y="289"/>
                </a:cubicBezTo>
                <a:cubicBezTo>
                  <a:pt x="1530" y="301"/>
                  <a:pt x="1528" y="313"/>
                  <a:pt x="1528" y="326"/>
                </a:cubicBezTo>
                <a:cubicBezTo>
                  <a:pt x="1528" y="340"/>
                  <a:pt x="1530" y="352"/>
                  <a:pt x="1535" y="364"/>
                </a:cubicBezTo>
                <a:cubicBezTo>
                  <a:pt x="1540" y="375"/>
                  <a:pt x="1546" y="385"/>
                  <a:pt x="1555" y="393"/>
                </a:cubicBezTo>
                <a:cubicBezTo>
                  <a:pt x="1563" y="402"/>
                  <a:pt x="1573" y="408"/>
                  <a:pt x="1584" y="413"/>
                </a:cubicBezTo>
                <a:cubicBezTo>
                  <a:pt x="1595" y="418"/>
                  <a:pt x="1607" y="421"/>
                  <a:pt x="1620" y="421"/>
                </a:cubicBezTo>
                <a:close/>
                <a:moveTo>
                  <a:pt x="0" y="158"/>
                </a:moveTo>
                <a:cubicBezTo>
                  <a:pt x="88" y="158"/>
                  <a:pt x="88" y="158"/>
                  <a:pt x="88" y="158"/>
                </a:cubicBezTo>
                <a:cubicBezTo>
                  <a:pt x="156" y="373"/>
                  <a:pt x="156" y="373"/>
                  <a:pt x="156" y="373"/>
                </a:cubicBezTo>
                <a:cubicBezTo>
                  <a:pt x="236" y="158"/>
                  <a:pt x="236" y="158"/>
                  <a:pt x="236" y="158"/>
                </a:cubicBezTo>
                <a:cubicBezTo>
                  <a:pt x="313" y="158"/>
                  <a:pt x="313" y="158"/>
                  <a:pt x="313" y="158"/>
                </a:cubicBezTo>
                <a:cubicBezTo>
                  <a:pt x="392" y="373"/>
                  <a:pt x="392" y="373"/>
                  <a:pt x="392" y="373"/>
                </a:cubicBezTo>
                <a:cubicBezTo>
                  <a:pt x="462" y="158"/>
                  <a:pt x="462" y="158"/>
                  <a:pt x="462" y="158"/>
                </a:cubicBezTo>
                <a:cubicBezTo>
                  <a:pt x="550" y="158"/>
                  <a:pt x="550" y="158"/>
                  <a:pt x="550" y="158"/>
                </a:cubicBezTo>
                <a:cubicBezTo>
                  <a:pt x="435" y="495"/>
                  <a:pt x="435" y="495"/>
                  <a:pt x="435" y="495"/>
                </a:cubicBezTo>
                <a:cubicBezTo>
                  <a:pt x="354" y="495"/>
                  <a:pt x="354" y="495"/>
                  <a:pt x="354" y="495"/>
                </a:cubicBezTo>
                <a:cubicBezTo>
                  <a:pt x="274" y="275"/>
                  <a:pt x="274" y="275"/>
                  <a:pt x="274" y="275"/>
                </a:cubicBezTo>
                <a:cubicBezTo>
                  <a:pt x="192" y="495"/>
                  <a:pt x="192" y="495"/>
                  <a:pt x="192" y="495"/>
                </a:cubicBezTo>
                <a:cubicBezTo>
                  <a:pt x="110" y="495"/>
                  <a:pt x="110" y="495"/>
                  <a:pt x="110" y="495"/>
                </a:cubicBezTo>
                <a:lnTo>
                  <a:pt x="0" y="15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b="0" i="0">
              <a:latin typeface="Tenorite" pitchFamily="2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DDEDFC1-08CD-D72B-F3CA-0B85747705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4742" y="572408"/>
            <a:ext cx="3430402" cy="13693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4000" b="1">
                <a:solidFill>
                  <a:schemeClr val="bg1"/>
                </a:solidFill>
                <a:latin typeface="Tenorite" pitchFamily="2" charset="0"/>
              </a:defRPr>
            </a:lvl1pPr>
          </a:lstStyle>
          <a:p>
            <a:r>
              <a:rPr lang="en-US"/>
              <a:t>Click to add title</a:t>
            </a:r>
            <a:endParaRPr lang="en-AR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DEE50C3-0146-C936-FB06-0810D86BC181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674741" y="2538213"/>
            <a:ext cx="3430402" cy="20060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description</a:t>
            </a:r>
          </a:p>
        </p:txBody>
      </p:sp>
    </p:spTree>
    <p:extLst>
      <p:ext uri="{BB962C8B-B14F-4D97-AF65-F5344CB8AC3E}">
        <p14:creationId xmlns:p14="http://schemas.microsoft.com/office/powerpoint/2010/main" val="3303312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seStudy_LeftArc_Wipro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9886665F-2676-64F5-B52A-8EEA7D7837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3603"/>
          <a:stretch/>
        </p:blipFill>
        <p:spPr>
          <a:xfrm>
            <a:off x="0" y="0"/>
            <a:ext cx="3879320" cy="6857744"/>
          </a:xfrm>
          <a:prstGeom prst="rect">
            <a:avLst/>
          </a:prstGeom>
        </p:spPr>
      </p:pic>
      <p:pic>
        <p:nvPicPr>
          <p:cNvPr id="23" name="Picture 7" descr="Picture 7">
            <a:extLst>
              <a:ext uri="{FF2B5EF4-FFF2-40B4-BE49-F238E27FC236}">
                <a16:creationId xmlns:a16="http://schemas.microsoft.com/office/drawing/2014/main" id="{3F586E55-5192-F98B-6EF3-242C592CFC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63562" y="6473535"/>
            <a:ext cx="510259" cy="18688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Número de diapositiva">
            <a:extLst>
              <a:ext uri="{FF2B5EF4-FFF2-40B4-BE49-F238E27FC236}">
                <a16:creationId xmlns:a16="http://schemas.microsoft.com/office/drawing/2014/main" id="{57BF289E-ED0A-7556-B012-E0E08874AB6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16763" y="6438479"/>
            <a:ext cx="402187" cy="226790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tx1"/>
                </a:solidFill>
                <a:latin typeface="Tenorite" pitchFamily="2" charset="0"/>
              </a:defRPr>
            </a:lvl1pPr>
          </a:lstStyle>
          <a:p>
            <a:fld id="{86CB4B4D-7CA3-9044-876B-883B54F8677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3843D04-4712-C6DE-D686-27A3CE7729D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4876799" y="813981"/>
            <a:ext cx="66399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  <a:latin typeface="Tenorite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9D79FD6-E3C2-80C2-3BEC-6107D3FC4C01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4876799" y="1168274"/>
            <a:ext cx="6639963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tx1"/>
                </a:solidFill>
                <a:latin typeface="Tenorite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description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7CA15D3-4A1F-CEAB-0D0B-4C80C632392E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876800" y="2774198"/>
            <a:ext cx="6639962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  <a:latin typeface="Tenorite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E042FFA-40CF-C795-4F37-CDBF31A67D0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4876800" y="3124436"/>
            <a:ext cx="6639962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tx1"/>
                </a:solidFill>
                <a:latin typeface="Tenorite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description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5F9AB55-E2A1-33B2-0D50-F1E40205C97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4876800" y="5099648"/>
            <a:ext cx="6639962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  <a:latin typeface="Tenorite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99C6AA5-CA79-71E2-B6E7-149286CD560D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4876800" y="5450805"/>
            <a:ext cx="6639962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82880" indent="-18288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>
                <a:solidFill>
                  <a:schemeClr val="tx1"/>
                </a:solidFill>
                <a:latin typeface="Tenorite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description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E4909739-0ED8-6FCC-1B8A-1D2E1B9A1AA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0786" y="3188935"/>
            <a:ext cx="3214482" cy="480131"/>
          </a:xfrm>
        </p:spPr>
        <p:txBody>
          <a:bodyPr wrap="square" anchor="ctr">
            <a:spAutoFit/>
          </a:bodyPr>
          <a:lstStyle>
            <a:lvl1pPr marL="0" indent="0" algn="l">
              <a:spcBef>
                <a:spcPts val="0"/>
              </a:spcBef>
              <a:buNone/>
              <a:defRPr b="1">
                <a:solidFill>
                  <a:schemeClr val="bg1"/>
                </a:solidFill>
                <a:latin typeface="Tenorite" panose="00000500000000000000" pitchFamily="2" charset="0"/>
              </a:defRPr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258135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with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>
            <a:extLst>
              <a:ext uri="{FF2B5EF4-FFF2-40B4-BE49-F238E27FC236}">
                <a16:creationId xmlns:a16="http://schemas.microsoft.com/office/drawing/2014/main" id="{EEF51DA0-B7C8-D735-D09B-6440D1BC74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4741" y="365760"/>
            <a:ext cx="10842021" cy="6858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AR" sz="4000" b="1" kern="1200" dirty="0">
                <a:solidFill>
                  <a:schemeClr val="tx1"/>
                </a:solidFill>
                <a:latin typeface="Tenorite" pitchFamily="2" charset="0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  <a:endParaRPr lang="en-AR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84C9B81-F156-B786-3901-094E0257CD7E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674741" y="1188720"/>
            <a:ext cx="10842022" cy="3657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Tenorite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3" name="Número de diapositiva">
            <a:extLst>
              <a:ext uri="{FF2B5EF4-FFF2-40B4-BE49-F238E27FC236}">
                <a16:creationId xmlns:a16="http://schemas.microsoft.com/office/drawing/2014/main" id="{4983E41B-9CC2-E2F6-9449-9762C4C121BD}"/>
              </a:ext>
            </a:extLst>
          </p:cNvPr>
          <p:cNvSpPr txBox="1">
            <a:spLocks/>
          </p:cNvSpPr>
          <p:nvPr userDrawn="1"/>
        </p:nvSpPr>
        <p:spPr>
          <a:xfrm>
            <a:off x="11516762" y="6509914"/>
            <a:ext cx="548640" cy="91440"/>
          </a:xfrm>
          <a:prstGeom prst="rect">
            <a:avLst/>
          </a:prstGeom>
        </p:spPr>
        <p:txBody>
          <a:bodyPr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enorite" pitchFamily="2" charset="0"/>
                <a:ea typeface="+mn-ea"/>
                <a:cs typeface="+mn-cs"/>
                <a:sym typeface="Tenorite Regular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enorite Regular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enorite Regular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enorite Regular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enorite Regular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enorite Regular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enorite Regular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enorite Regular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enorite Regular"/>
              </a:defRPr>
            </a:lvl9pPr>
          </a:lstStyle>
          <a:p>
            <a:fld id="{86CB4B4D-7CA3-9044-876B-883B54F8677D}" type="slidenum">
              <a:rPr lang="en-US" sz="800" smtClean="0"/>
              <a:pPr/>
              <a:t>‹#›</a:t>
            </a:fld>
            <a:endParaRPr lang="en-US" sz="80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2B5D1C24-011C-E405-0B1B-F61861214B5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784911" y="6479382"/>
            <a:ext cx="468874" cy="173633"/>
          </a:xfrm>
          <a:custGeom>
            <a:avLst/>
            <a:gdLst>
              <a:gd name="T0" fmla="*/ 698 w 1799"/>
              <a:gd name="T1" fmla="*/ 158 h 664"/>
              <a:gd name="T2" fmla="*/ 610 w 1799"/>
              <a:gd name="T3" fmla="*/ 496 h 664"/>
              <a:gd name="T4" fmla="*/ 664 w 1799"/>
              <a:gd name="T5" fmla="*/ 7 h 664"/>
              <a:gd name="T6" fmla="*/ 638 w 1799"/>
              <a:gd name="T7" fmla="*/ 105 h 664"/>
              <a:gd name="T8" fmla="*/ 664 w 1799"/>
              <a:gd name="T9" fmla="*/ 7 h 664"/>
              <a:gd name="T10" fmla="*/ 907 w 1799"/>
              <a:gd name="T11" fmla="*/ 491 h 664"/>
              <a:gd name="T12" fmla="*/ 863 w 1799"/>
              <a:gd name="T13" fmla="*/ 664 h 664"/>
              <a:gd name="T14" fmla="*/ 777 w 1799"/>
              <a:gd name="T15" fmla="*/ 158 h 664"/>
              <a:gd name="T16" fmla="*/ 862 w 1799"/>
              <a:gd name="T17" fmla="*/ 205 h 664"/>
              <a:gd name="T18" fmla="*/ 969 w 1799"/>
              <a:gd name="T19" fmla="*/ 151 h 664"/>
              <a:gd name="T20" fmla="*/ 1082 w 1799"/>
              <a:gd name="T21" fmla="*/ 199 h 664"/>
              <a:gd name="T22" fmla="*/ 1131 w 1799"/>
              <a:gd name="T23" fmla="*/ 327 h 664"/>
              <a:gd name="T24" fmla="*/ 1081 w 1799"/>
              <a:gd name="T25" fmla="*/ 455 h 664"/>
              <a:gd name="T26" fmla="*/ 969 w 1799"/>
              <a:gd name="T27" fmla="*/ 503 h 664"/>
              <a:gd name="T28" fmla="*/ 988 w 1799"/>
              <a:gd name="T29" fmla="*/ 414 h 664"/>
              <a:gd name="T30" fmla="*/ 1038 w 1799"/>
              <a:gd name="T31" fmla="*/ 364 h 664"/>
              <a:gd name="T32" fmla="*/ 1038 w 1799"/>
              <a:gd name="T33" fmla="*/ 289 h 664"/>
              <a:gd name="T34" fmla="*/ 988 w 1799"/>
              <a:gd name="T35" fmla="*/ 239 h 664"/>
              <a:gd name="T36" fmla="*/ 915 w 1799"/>
              <a:gd name="T37" fmla="*/ 239 h 664"/>
              <a:gd name="T38" fmla="*/ 865 w 1799"/>
              <a:gd name="T39" fmla="*/ 289 h 664"/>
              <a:gd name="T40" fmla="*/ 865 w 1799"/>
              <a:gd name="T41" fmla="*/ 364 h 664"/>
              <a:gd name="T42" fmla="*/ 915 w 1799"/>
              <a:gd name="T43" fmla="*/ 414 h 664"/>
              <a:gd name="T44" fmla="*/ 1194 w 1799"/>
              <a:gd name="T45" fmla="*/ 158 h 664"/>
              <a:gd name="T46" fmla="*/ 1279 w 1799"/>
              <a:gd name="T47" fmla="*/ 210 h 664"/>
              <a:gd name="T48" fmla="*/ 1372 w 1799"/>
              <a:gd name="T49" fmla="*/ 152 h 664"/>
              <a:gd name="T50" fmla="*/ 1429 w 1799"/>
              <a:gd name="T51" fmla="*/ 165 h 664"/>
              <a:gd name="T52" fmla="*/ 1379 w 1799"/>
              <a:gd name="T53" fmla="*/ 242 h 664"/>
              <a:gd name="T54" fmla="*/ 1299 w 1799"/>
              <a:gd name="T55" fmla="*/ 257 h 664"/>
              <a:gd name="T56" fmla="*/ 1279 w 1799"/>
              <a:gd name="T57" fmla="*/ 496 h 664"/>
              <a:gd name="T58" fmla="*/ 1194 w 1799"/>
              <a:gd name="T59" fmla="*/ 158 h 664"/>
              <a:gd name="T60" fmla="*/ 1549 w 1799"/>
              <a:gd name="T61" fmla="*/ 489 h 664"/>
              <a:gd name="T62" fmla="*/ 1455 w 1799"/>
              <a:gd name="T63" fmla="*/ 395 h 664"/>
              <a:gd name="T64" fmla="*/ 1455 w 1799"/>
              <a:gd name="T65" fmla="*/ 258 h 664"/>
              <a:gd name="T66" fmla="*/ 1549 w 1799"/>
              <a:gd name="T67" fmla="*/ 165 h 664"/>
              <a:gd name="T68" fmla="*/ 1690 w 1799"/>
              <a:gd name="T69" fmla="*/ 165 h 664"/>
              <a:gd name="T70" fmla="*/ 1785 w 1799"/>
              <a:gd name="T71" fmla="*/ 258 h 664"/>
              <a:gd name="T72" fmla="*/ 1785 w 1799"/>
              <a:gd name="T73" fmla="*/ 395 h 664"/>
              <a:gd name="T74" fmla="*/ 1691 w 1799"/>
              <a:gd name="T75" fmla="*/ 489 h 664"/>
              <a:gd name="T76" fmla="*/ 1620 w 1799"/>
              <a:gd name="T77" fmla="*/ 421 h 664"/>
              <a:gd name="T78" fmla="*/ 1686 w 1799"/>
              <a:gd name="T79" fmla="*/ 393 h 664"/>
              <a:gd name="T80" fmla="*/ 1713 w 1799"/>
              <a:gd name="T81" fmla="*/ 326 h 664"/>
              <a:gd name="T82" fmla="*/ 1686 w 1799"/>
              <a:gd name="T83" fmla="*/ 259 h 664"/>
              <a:gd name="T84" fmla="*/ 1620 w 1799"/>
              <a:gd name="T85" fmla="*/ 232 h 664"/>
              <a:gd name="T86" fmla="*/ 1555 w 1799"/>
              <a:gd name="T87" fmla="*/ 259 h 664"/>
              <a:gd name="T88" fmla="*/ 1528 w 1799"/>
              <a:gd name="T89" fmla="*/ 326 h 664"/>
              <a:gd name="T90" fmla="*/ 1555 w 1799"/>
              <a:gd name="T91" fmla="*/ 393 h 664"/>
              <a:gd name="T92" fmla="*/ 1620 w 1799"/>
              <a:gd name="T93" fmla="*/ 421 h 664"/>
              <a:gd name="T94" fmla="*/ 88 w 1799"/>
              <a:gd name="T95" fmla="*/ 158 h 664"/>
              <a:gd name="T96" fmla="*/ 236 w 1799"/>
              <a:gd name="T97" fmla="*/ 158 h 664"/>
              <a:gd name="T98" fmla="*/ 392 w 1799"/>
              <a:gd name="T99" fmla="*/ 373 h 664"/>
              <a:gd name="T100" fmla="*/ 550 w 1799"/>
              <a:gd name="T101" fmla="*/ 158 h 664"/>
              <a:gd name="T102" fmla="*/ 354 w 1799"/>
              <a:gd name="T103" fmla="*/ 495 h 664"/>
              <a:gd name="T104" fmla="*/ 192 w 1799"/>
              <a:gd name="T105" fmla="*/ 495 h 664"/>
              <a:gd name="T106" fmla="*/ 0 w 1799"/>
              <a:gd name="T107" fmla="*/ 158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99" h="664">
                <a:moveTo>
                  <a:pt x="610" y="158"/>
                </a:moveTo>
                <a:cubicBezTo>
                  <a:pt x="698" y="158"/>
                  <a:pt x="698" y="158"/>
                  <a:pt x="698" y="158"/>
                </a:cubicBezTo>
                <a:cubicBezTo>
                  <a:pt x="698" y="496"/>
                  <a:pt x="698" y="496"/>
                  <a:pt x="698" y="496"/>
                </a:cubicBezTo>
                <a:cubicBezTo>
                  <a:pt x="610" y="496"/>
                  <a:pt x="610" y="496"/>
                  <a:pt x="610" y="496"/>
                </a:cubicBezTo>
                <a:lnTo>
                  <a:pt x="610" y="158"/>
                </a:lnTo>
                <a:close/>
                <a:moveTo>
                  <a:pt x="664" y="7"/>
                </a:moveTo>
                <a:cubicBezTo>
                  <a:pt x="637" y="0"/>
                  <a:pt x="609" y="16"/>
                  <a:pt x="602" y="43"/>
                </a:cubicBezTo>
                <a:cubicBezTo>
                  <a:pt x="595" y="70"/>
                  <a:pt x="611" y="98"/>
                  <a:pt x="638" y="105"/>
                </a:cubicBezTo>
                <a:cubicBezTo>
                  <a:pt x="665" y="112"/>
                  <a:pt x="693" y="96"/>
                  <a:pt x="700" y="69"/>
                </a:cubicBezTo>
                <a:cubicBezTo>
                  <a:pt x="707" y="42"/>
                  <a:pt x="691" y="14"/>
                  <a:pt x="664" y="7"/>
                </a:cubicBezTo>
                <a:close/>
                <a:moveTo>
                  <a:pt x="969" y="503"/>
                </a:moveTo>
                <a:cubicBezTo>
                  <a:pt x="946" y="503"/>
                  <a:pt x="926" y="499"/>
                  <a:pt x="907" y="491"/>
                </a:cubicBezTo>
                <a:cubicBezTo>
                  <a:pt x="889" y="482"/>
                  <a:pt x="874" y="470"/>
                  <a:pt x="863" y="455"/>
                </a:cubicBezTo>
                <a:cubicBezTo>
                  <a:pt x="863" y="664"/>
                  <a:pt x="863" y="664"/>
                  <a:pt x="863" y="664"/>
                </a:cubicBezTo>
                <a:cubicBezTo>
                  <a:pt x="777" y="664"/>
                  <a:pt x="777" y="664"/>
                  <a:pt x="777" y="664"/>
                </a:cubicBezTo>
                <a:cubicBezTo>
                  <a:pt x="777" y="158"/>
                  <a:pt x="777" y="158"/>
                  <a:pt x="777" y="158"/>
                </a:cubicBezTo>
                <a:cubicBezTo>
                  <a:pt x="862" y="158"/>
                  <a:pt x="862" y="158"/>
                  <a:pt x="862" y="158"/>
                </a:cubicBezTo>
                <a:cubicBezTo>
                  <a:pt x="862" y="205"/>
                  <a:pt x="862" y="205"/>
                  <a:pt x="862" y="205"/>
                </a:cubicBezTo>
                <a:cubicBezTo>
                  <a:pt x="874" y="188"/>
                  <a:pt x="888" y="175"/>
                  <a:pt x="907" y="166"/>
                </a:cubicBezTo>
                <a:cubicBezTo>
                  <a:pt x="925" y="156"/>
                  <a:pt x="946" y="151"/>
                  <a:pt x="969" y="151"/>
                </a:cubicBezTo>
                <a:cubicBezTo>
                  <a:pt x="990" y="151"/>
                  <a:pt x="1010" y="155"/>
                  <a:pt x="1030" y="163"/>
                </a:cubicBezTo>
                <a:cubicBezTo>
                  <a:pt x="1050" y="172"/>
                  <a:pt x="1067" y="183"/>
                  <a:pt x="1082" y="199"/>
                </a:cubicBezTo>
                <a:cubicBezTo>
                  <a:pt x="1097" y="214"/>
                  <a:pt x="1109" y="233"/>
                  <a:pt x="1118" y="254"/>
                </a:cubicBezTo>
                <a:cubicBezTo>
                  <a:pt x="1127" y="276"/>
                  <a:pt x="1131" y="300"/>
                  <a:pt x="1131" y="327"/>
                </a:cubicBezTo>
                <a:cubicBezTo>
                  <a:pt x="1131" y="354"/>
                  <a:pt x="1127" y="378"/>
                  <a:pt x="1118" y="400"/>
                </a:cubicBezTo>
                <a:cubicBezTo>
                  <a:pt x="1108" y="421"/>
                  <a:pt x="1096" y="440"/>
                  <a:pt x="1081" y="455"/>
                </a:cubicBezTo>
                <a:cubicBezTo>
                  <a:pt x="1066" y="471"/>
                  <a:pt x="1049" y="482"/>
                  <a:pt x="1030" y="491"/>
                </a:cubicBezTo>
                <a:cubicBezTo>
                  <a:pt x="1010" y="499"/>
                  <a:pt x="990" y="503"/>
                  <a:pt x="969" y="503"/>
                </a:cubicBezTo>
                <a:close/>
                <a:moveTo>
                  <a:pt x="952" y="421"/>
                </a:moveTo>
                <a:cubicBezTo>
                  <a:pt x="965" y="421"/>
                  <a:pt x="977" y="419"/>
                  <a:pt x="988" y="414"/>
                </a:cubicBezTo>
                <a:cubicBezTo>
                  <a:pt x="999" y="409"/>
                  <a:pt x="1009" y="402"/>
                  <a:pt x="1018" y="394"/>
                </a:cubicBezTo>
                <a:cubicBezTo>
                  <a:pt x="1026" y="385"/>
                  <a:pt x="1033" y="375"/>
                  <a:pt x="1038" y="364"/>
                </a:cubicBezTo>
                <a:cubicBezTo>
                  <a:pt x="1043" y="352"/>
                  <a:pt x="1045" y="340"/>
                  <a:pt x="1045" y="326"/>
                </a:cubicBezTo>
                <a:cubicBezTo>
                  <a:pt x="1045" y="313"/>
                  <a:pt x="1043" y="301"/>
                  <a:pt x="1038" y="289"/>
                </a:cubicBezTo>
                <a:cubicBezTo>
                  <a:pt x="1033" y="278"/>
                  <a:pt x="1026" y="268"/>
                  <a:pt x="1018" y="259"/>
                </a:cubicBezTo>
                <a:cubicBezTo>
                  <a:pt x="1009" y="251"/>
                  <a:pt x="999" y="244"/>
                  <a:pt x="988" y="239"/>
                </a:cubicBezTo>
                <a:cubicBezTo>
                  <a:pt x="977" y="234"/>
                  <a:pt x="965" y="231"/>
                  <a:pt x="952" y="231"/>
                </a:cubicBezTo>
                <a:cubicBezTo>
                  <a:pt x="938" y="231"/>
                  <a:pt x="926" y="234"/>
                  <a:pt x="915" y="239"/>
                </a:cubicBezTo>
                <a:cubicBezTo>
                  <a:pt x="903" y="244"/>
                  <a:pt x="893" y="251"/>
                  <a:pt x="885" y="259"/>
                </a:cubicBezTo>
                <a:cubicBezTo>
                  <a:pt x="877" y="268"/>
                  <a:pt x="870" y="278"/>
                  <a:pt x="865" y="289"/>
                </a:cubicBezTo>
                <a:cubicBezTo>
                  <a:pt x="860" y="301"/>
                  <a:pt x="858" y="313"/>
                  <a:pt x="858" y="326"/>
                </a:cubicBezTo>
                <a:cubicBezTo>
                  <a:pt x="858" y="340"/>
                  <a:pt x="860" y="352"/>
                  <a:pt x="865" y="364"/>
                </a:cubicBezTo>
                <a:cubicBezTo>
                  <a:pt x="870" y="375"/>
                  <a:pt x="877" y="385"/>
                  <a:pt x="885" y="394"/>
                </a:cubicBezTo>
                <a:cubicBezTo>
                  <a:pt x="893" y="402"/>
                  <a:pt x="903" y="409"/>
                  <a:pt x="915" y="414"/>
                </a:cubicBezTo>
                <a:cubicBezTo>
                  <a:pt x="926" y="419"/>
                  <a:pt x="938" y="421"/>
                  <a:pt x="952" y="421"/>
                </a:cubicBezTo>
                <a:close/>
                <a:moveTo>
                  <a:pt x="1194" y="158"/>
                </a:moveTo>
                <a:cubicBezTo>
                  <a:pt x="1279" y="158"/>
                  <a:pt x="1279" y="158"/>
                  <a:pt x="1279" y="158"/>
                </a:cubicBezTo>
                <a:cubicBezTo>
                  <a:pt x="1279" y="210"/>
                  <a:pt x="1279" y="210"/>
                  <a:pt x="1279" y="210"/>
                </a:cubicBezTo>
                <a:cubicBezTo>
                  <a:pt x="1287" y="190"/>
                  <a:pt x="1299" y="175"/>
                  <a:pt x="1315" y="166"/>
                </a:cubicBezTo>
                <a:cubicBezTo>
                  <a:pt x="1331" y="157"/>
                  <a:pt x="1350" y="152"/>
                  <a:pt x="1372" y="152"/>
                </a:cubicBezTo>
                <a:cubicBezTo>
                  <a:pt x="1383" y="152"/>
                  <a:pt x="1394" y="153"/>
                  <a:pt x="1403" y="156"/>
                </a:cubicBezTo>
                <a:cubicBezTo>
                  <a:pt x="1413" y="158"/>
                  <a:pt x="1422" y="161"/>
                  <a:pt x="1429" y="165"/>
                </a:cubicBezTo>
                <a:cubicBezTo>
                  <a:pt x="1397" y="250"/>
                  <a:pt x="1397" y="250"/>
                  <a:pt x="1397" y="250"/>
                </a:cubicBezTo>
                <a:cubicBezTo>
                  <a:pt x="1393" y="247"/>
                  <a:pt x="1387" y="244"/>
                  <a:pt x="1379" y="242"/>
                </a:cubicBezTo>
                <a:cubicBezTo>
                  <a:pt x="1371" y="239"/>
                  <a:pt x="1362" y="238"/>
                  <a:pt x="1352" y="238"/>
                </a:cubicBezTo>
                <a:cubicBezTo>
                  <a:pt x="1330" y="238"/>
                  <a:pt x="1313" y="244"/>
                  <a:pt x="1299" y="257"/>
                </a:cubicBezTo>
                <a:cubicBezTo>
                  <a:pt x="1286" y="269"/>
                  <a:pt x="1279" y="289"/>
                  <a:pt x="1279" y="318"/>
                </a:cubicBezTo>
                <a:cubicBezTo>
                  <a:pt x="1279" y="496"/>
                  <a:pt x="1279" y="496"/>
                  <a:pt x="1279" y="496"/>
                </a:cubicBezTo>
                <a:cubicBezTo>
                  <a:pt x="1194" y="496"/>
                  <a:pt x="1194" y="496"/>
                  <a:pt x="1194" y="496"/>
                </a:cubicBezTo>
                <a:lnTo>
                  <a:pt x="1194" y="158"/>
                </a:lnTo>
                <a:close/>
                <a:moveTo>
                  <a:pt x="1620" y="503"/>
                </a:moveTo>
                <a:cubicBezTo>
                  <a:pt x="1594" y="503"/>
                  <a:pt x="1571" y="498"/>
                  <a:pt x="1549" y="489"/>
                </a:cubicBezTo>
                <a:cubicBezTo>
                  <a:pt x="1527" y="480"/>
                  <a:pt x="1508" y="467"/>
                  <a:pt x="1492" y="451"/>
                </a:cubicBezTo>
                <a:cubicBezTo>
                  <a:pt x="1476" y="435"/>
                  <a:pt x="1464" y="416"/>
                  <a:pt x="1455" y="395"/>
                </a:cubicBezTo>
                <a:cubicBezTo>
                  <a:pt x="1446" y="374"/>
                  <a:pt x="1441" y="351"/>
                  <a:pt x="1441" y="327"/>
                </a:cubicBezTo>
                <a:cubicBezTo>
                  <a:pt x="1441" y="303"/>
                  <a:pt x="1446" y="280"/>
                  <a:pt x="1455" y="258"/>
                </a:cubicBezTo>
                <a:cubicBezTo>
                  <a:pt x="1464" y="237"/>
                  <a:pt x="1476" y="218"/>
                  <a:pt x="1492" y="202"/>
                </a:cubicBezTo>
                <a:cubicBezTo>
                  <a:pt x="1508" y="187"/>
                  <a:pt x="1527" y="174"/>
                  <a:pt x="1549" y="165"/>
                </a:cubicBezTo>
                <a:cubicBezTo>
                  <a:pt x="1571" y="156"/>
                  <a:pt x="1594" y="151"/>
                  <a:pt x="1620" y="151"/>
                </a:cubicBezTo>
                <a:cubicBezTo>
                  <a:pt x="1645" y="151"/>
                  <a:pt x="1668" y="156"/>
                  <a:pt x="1690" y="165"/>
                </a:cubicBezTo>
                <a:cubicBezTo>
                  <a:pt x="1712" y="174"/>
                  <a:pt x="1731" y="187"/>
                  <a:pt x="1747" y="202"/>
                </a:cubicBezTo>
                <a:cubicBezTo>
                  <a:pt x="1763" y="218"/>
                  <a:pt x="1776" y="237"/>
                  <a:pt x="1785" y="258"/>
                </a:cubicBezTo>
                <a:cubicBezTo>
                  <a:pt x="1794" y="280"/>
                  <a:pt x="1799" y="303"/>
                  <a:pt x="1799" y="327"/>
                </a:cubicBezTo>
                <a:cubicBezTo>
                  <a:pt x="1799" y="351"/>
                  <a:pt x="1794" y="374"/>
                  <a:pt x="1785" y="395"/>
                </a:cubicBezTo>
                <a:cubicBezTo>
                  <a:pt x="1776" y="416"/>
                  <a:pt x="1763" y="435"/>
                  <a:pt x="1747" y="451"/>
                </a:cubicBezTo>
                <a:cubicBezTo>
                  <a:pt x="1731" y="467"/>
                  <a:pt x="1713" y="480"/>
                  <a:pt x="1691" y="489"/>
                </a:cubicBezTo>
                <a:cubicBezTo>
                  <a:pt x="1669" y="498"/>
                  <a:pt x="1645" y="503"/>
                  <a:pt x="1620" y="503"/>
                </a:cubicBezTo>
                <a:close/>
                <a:moveTo>
                  <a:pt x="1620" y="421"/>
                </a:moveTo>
                <a:cubicBezTo>
                  <a:pt x="1633" y="421"/>
                  <a:pt x="1645" y="418"/>
                  <a:pt x="1657" y="413"/>
                </a:cubicBezTo>
                <a:cubicBezTo>
                  <a:pt x="1668" y="408"/>
                  <a:pt x="1678" y="402"/>
                  <a:pt x="1686" y="393"/>
                </a:cubicBezTo>
                <a:cubicBezTo>
                  <a:pt x="1694" y="385"/>
                  <a:pt x="1701" y="375"/>
                  <a:pt x="1706" y="364"/>
                </a:cubicBezTo>
                <a:cubicBezTo>
                  <a:pt x="1711" y="352"/>
                  <a:pt x="1713" y="340"/>
                  <a:pt x="1713" y="326"/>
                </a:cubicBezTo>
                <a:cubicBezTo>
                  <a:pt x="1713" y="313"/>
                  <a:pt x="1711" y="301"/>
                  <a:pt x="1706" y="289"/>
                </a:cubicBezTo>
                <a:cubicBezTo>
                  <a:pt x="1701" y="278"/>
                  <a:pt x="1694" y="268"/>
                  <a:pt x="1686" y="259"/>
                </a:cubicBezTo>
                <a:cubicBezTo>
                  <a:pt x="1678" y="251"/>
                  <a:pt x="1668" y="244"/>
                  <a:pt x="1657" y="239"/>
                </a:cubicBezTo>
                <a:cubicBezTo>
                  <a:pt x="1645" y="234"/>
                  <a:pt x="1633" y="232"/>
                  <a:pt x="1620" y="232"/>
                </a:cubicBezTo>
                <a:cubicBezTo>
                  <a:pt x="1607" y="232"/>
                  <a:pt x="1595" y="234"/>
                  <a:pt x="1584" y="239"/>
                </a:cubicBezTo>
                <a:cubicBezTo>
                  <a:pt x="1573" y="244"/>
                  <a:pt x="1563" y="251"/>
                  <a:pt x="1555" y="259"/>
                </a:cubicBezTo>
                <a:cubicBezTo>
                  <a:pt x="1546" y="268"/>
                  <a:pt x="1540" y="278"/>
                  <a:pt x="1535" y="289"/>
                </a:cubicBezTo>
                <a:cubicBezTo>
                  <a:pt x="1530" y="301"/>
                  <a:pt x="1528" y="313"/>
                  <a:pt x="1528" y="326"/>
                </a:cubicBezTo>
                <a:cubicBezTo>
                  <a:pt x="1528" y="340"/>
                  <a:pt x="1530" y="352"/>
                  <a:pt x="1535" y="364"/>
                </a:cubicBezTo>
                <a:cubicBezTo>
                  <a:pt x="1540" y="375"/>
                  <a:pt x="1546" y="385"/>
                  <a:pt x="1555" y="393"/>
                </a:cubicBezTo>
                <a:cubicBezTo>
                  <a:pt x="1563" y="402"/>
                  <a:pt x="1573" y="408"/>
                  <a:pt x="1584" y="413"/>
                </a:cubicBezTo>
                <a:cubicBezTo>
                  <a:pt x="1595" y="418"/>
                  <a:pt x="1607" y="421"/>
                  <a:pt x="1620" y="421"/>
                </a:cubicBezTo>
                <a:close/>
                <a:moveTo>
                  <a:pt x="0" y="158"/>
                </a:moveTo>
                <a:cubicBezTo>
                  <a:pt x="88" y="158"/>
                  <a:pt x="88" y="158"/>
                  <a:pt x="88" y="158"/>
                </a:cubicBezTo>
                <a:cubicBezTo>
                  <a:pt x="156" y="373"/>
                  <a:pt x="156" y="373"/>
                  <a:pt x="156" y="373"/>
                </a:cubicBezTo>
                <a:cubicBezTo>
                  <a:pt x="236" y="158"/>
                  <a:pt x="236" y="158"/>
                  <a:pt x="236" y="158"/>
                </a:cubicBezTo>
                <a:cubicBezTo>
                  <a:pt x="313" y="158"/>
                  <a:pt x="313" y="158"/>
                  <a:pt x="313" y="158"/>
                </a:cubicBezTo>
                <a:cubicBezTo>
                  <a:pt x="392" y="373"/>
                  <a:pt x="392" y="373"/>
                  <a:pt x="392" y="373"/>
                </a:cubicBezTo>
                <a:cubicBezTo>
                  <a:pt x="462" y="158"/>
                  <a:pt x="462" y="158"/>
                  <a:pt x="462" y="158"/>
                </a:cubicBezTo>
                <a:cubicBezTo>
                  <a:pt x="550" y="158"/>
                  <a:pt x="550" y="158"/>
                  <a:pt x="550" y="158"/>
                </a:cubicBezTo>
                <a:cubicBezTo>
                  <a:pt x="435" y="495"/>
                  <a:pt x="435" y="495"/>
                  <a:pt x="435" y="495"/>
                </a:cubicBezTo>
                <a:cubicBezTo>
                  <a:pt x="354" y="495"/>
                  <a:pt x="354" y="495"/>
                  <a:pt x="354" y="495"/>
                </a:cubicBezTo>
                <a:cubicBezTo>
                  <a:pt x="274" y="275"/>
                  <a:pt x="274" y="275"/>
                  <a:pt x="274" y="275"/>
                </a:cubicBezTo>
                <a:cubicBezTo>
                  <a:pt x="192" y="495"/>
                  <a:pt x="192" y="495"/>
                  <a:pt x="192" y="495"/>
                </a:cubicBezTo>
                <a:cubicBezTo>
                  <a:pt x="110" y="495"/>
                  <a:pt x="110" y="495"/>
                  <a:pt x="110" y="495"/>
                </a:cubicBezTo>
                <a:lnTo>
                  <a:pt x="0" y="1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0" i="0">
              <a:latin typeface="Tenorit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883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withSubhead_WiproBlue">
    <p:bg>
      <p:bgPr>
        <a:solidFill>
          <a:srgbClr val="3418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4B09-5FA9-6FD0-7AEB-18AFE2255A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4741" y="365760"/>
            <a:ext cx="10842021" cy="6858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AR" sz="4000" b="1" kern="1200" dirty="0">
                <a:solidFill>
                  <a:schemeClr val="bg1"/>
                </a:solidFill>
                <a:latin typeface="Tenorite" pitchFamily="2" charset="0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  <a:endParaRPr lang="en-AR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4419A30-D4E9-2731-3895-46FC8F73881C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674741" y="1188720"/>
            <a:ext cx="10842022" cy="3657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3" name="Número de diapositiva">
            <a:extLst>
              <a:ext uri="{FF2B5EF4-FFF2-40B4-BE49-F238E27FC236}">
                <a16:creationId xmlns:a16="http://schemas.microsoft.com/office/drawing/2014/main" id="{941822F5-DCA5-6D55-613A-FC2129BA492A}"/>
              </a:ext>
            </a:extLst>
          </p:cNvPr>
          <p:cNvSpPr txBox="1">
            <a:spLocks/>
          </p:cNvSpPr>
          <p:nvPr userDrawn="1"/>
        </p:nvSpPr>
        <p:spPr>
          <a:xfrm>
            <a:off x="11516762" y="6509914"/>
            <a:ext cx="548640" cy="91440"/>
          </a:xfrm>
          <a:prstGeom prst="rect">
            <a:avLst/>
          </a:prstGeom>
        </p:spPr>
        <p:txBody>
          <a:bodyPr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enorite" pitchFamily="2" charset="0"/>
                <a:ea typeface="+mn-ea"/>
                <a:cs typeface="+mn-cs"/>
                <a:sym typeface="Tenorite Regular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enorite Regular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enorite Regular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enorite Regular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enorite Regular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enorite Regular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enorite Regular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enorite Regular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enorite Regular"/>
              </a:defRPr>
            </a:lvl9pPr>
          </a:lstStyle>
          <a:p>
            <a:fld id="{86CB4B4D-7CA3-9044-876B-883B54F8677D}" type="slidenum">
              <a:rPr lang="en-US" sz="800" smtClean="0">
                <a:solidFill>
                  <a:schemeClr val="bg1"/>
                </a:solidFill>
              </a:rPr>
              <a:pPr/>
              <a:t>‹#›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54A13F56-D09D-9906-9E41-B7C404187F2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784911" y="6479382"/>
            <a:ext cx="468874" cy="173633"/>
          </a:xfrm>
          <a:custGeom>
            <a:avLst/>
            <a:gdLst>
              <a:gd name="T0" fmla="*/ 698 w 1799"/>
              <a:gd name="T1" fmla="*/ 158 h 664"/>
              <a:gd name="T2" fmla="*/ 610 w 1799"/>
              <a:gd name="T3" fmla="*/ 496 h 664"/>
              <a:gd name="T4" fmla="*/ 664 w 1799"/>
              <a:gd name="T5" fmla="*/ 7 h 664"/>
              <a:gd name="T6" fmla="*/ 638 w 1799"/>
              <a:gd name="T7" fmla="*/ 105 h 664"/>
              <a:gd name="T8" fmla="*/ 664 w 1799"/>
              <a:gd name="T9" fmla="*/ 7 h 664"/>
              <a:gd name="T10" fmla="*/ 907 w 1799"/>
              <a:gd name="T11" fmla="*/ 491 h 664"/>
              <a:gd name="T12" fmla="*/ 863 w 1799"/>
              <a:gd name="T13" fmla="*/ 664 h 664"/>
              <a:gd name="T14" fmla="*/ 777 w 1799"/>
              <a:gd name="T15" fmla="*/ 158 h 664"/>
              <a:gd name="T16" fmla="*/ 862 w 1799"/>
              <a:gd name="T17" fmla="*/ 205 h 664"/>
              <a:gd name="T18" fmla="*/ 969 w 1799"/>
              <a:gd name="T19" fmla="*/ 151 h 664"/>
              <a:gd name="T20" fmla="*/ 1082 w 1799"/>
              <a:gd name="T21" fmla="*/ 199 h 664"/>
              <a:gd name="T22" fmla="*/ 1131 w 1799"/>
              <a:gd name="T23" fmla="*/ 327 h 664"/>
              <a:gd name="T24" fmla="*/ 1081 w 1799"/>
              <a:gd name="T25" fmla="*/ 455 h 664"/>
              <a:gd name="T26" fmla="*/ 969 w 1799"/>
              <a:gd name="T27" fmla="*/ 503 h 664"/>
              <a:gd name="T28" fmla="*/ 988 w 1799"/>
              <a:gd name="T29" fmla="*/ 414 h 664"/>
              <a:gd name="T30" fmla="*/ 1038 w 1799"/>
              <a:gd name="T31" fmla="*/ 364 h 664"/>
              <a:gd name="T32" fmla="*/ 1038 w 1799"/>
              <a:gd name="T33" fmla="*/ 289 h 664"/>
              <a:gd name="T34" fmla="*/ 988 w 1799"/>
              <a:gd name="T35" fmla="*/ 239 h 664"/>
              <a:gd name="T36" fmla="*/ 915 w 1799"/>
              <a:gd name="T37" fmla="*/ 239 h 664"/>
              <a:gd name="T38" fmla="*/ 865 w 1799"/>
              <a:gd name="T39" fmla="*/ 289 h 664"/>
              <a:gd name="T40" fmla="*/ 865 w 1799"/>
              <a:gd name="T41" fmla="*/ 364 h 664"/>
              <a:gd name="T42" fmla="*/ 915 w 1799"/>
              <a:gd name="T43" fmla="*/ 414 h 664"/>
              <a:gd name="T44" fmla="*/ 1194 w 1799"/>
              <a:gd name="T45" fmla="*/ 158 h 664"/>
              <a:gd name="T46" fmla="*/ 1279 w 1799"/>
              <a:gd name="T47" fmla="*/ 210 h 664"/>
              <a:gd name="T48" fmla="*/ 1372 w 1799"/>
              <a:gd name="T49" fmla="*/ 152 h 664"/>
              <a:gd name="T50" fmla="*/ 1429 w 1799"/>
              <a:gd name="T51" fmla="*/ 165 h 664"/>
              <a:gd name="T52" fmla="*/ 1379 w 1799"/>
              <a:gd name="T53" fmla="*/ 242 h 664"/>
              <a:gd name="T54" fmla="*/ 1299 w 1799"/>
              <a:gd name="T55" fmla="*/ 257 h 664"/>
              <a:gd name="T56" fmla="*/ 1279 w 1799"/>
              <a:gd name="T57" fmla="*/ 496 h 664"/>
              <a:gd name="T58" fmla="*/ 1194 w 1799"/>
              <a:gd name="T59" fmla="*/ 158 h 664"/>
              <a:gd name="T60" fmla="*/ 1549 w 1799"/>
              <a:gd name="T61" fmla="*/ 489 h 664"/>
              <a:gd name="T62" fmla="*/ 1455 w 1799"/>
              <a:gd name="T63" fmla="*/ 395 h 664"/>
              <a:gd name="T64" fmla="*/ 1455 w 1799"/>
              <a:gd name="T65" fmla="*/ 258 h 664"/>
              <a:gd name="T66" fmla="*/ 1549 w 1799"/>
              <a:gd name="T67" fmla="*/ 165 h 664"/>
              <a:gd name="T68" fmla="*/ 1690 w 1799"/>
              <a:gd name="T69" fmla="*/ 165 h 664"/>
              <a:gd name="T70" fmla="*/ 1785 w 1799"/>
              <a:gd name="T71" fmla="*/ 258 h 664"/>
              <a:gd name="T72" fmla="*/ 1785 w 1799"/>
              <a:gd name="T73" fmla="*/ 395 h 664"/>
              <a:gd name="T74" fmla="*/ 1691 w 1799"/>
              <a:gd name="T75" fmla="*/ 489 h 664"/>
              <a:gd name="T76" fmla="*/ 1620 w 1799"/>
              <a:gd name="T77" fmla="*/ 421 h 664"/>
              <a:gd name="T78" fmla="*/ 1686 w 1799"/>
              <a:gd name="T79" fmla="*/ 393 h 664"/>
              <a:gd name="T80" fmla="*/ 1713 w 1799"/>
              <a:gd name="T81" fmla="*/ 326 h 664"/>
              <a:gd name="T82" fmla="*/ 1686 w 1799"/>
              <a:gd name="T83" fmla="*/ 259 h 664"/>
              <a:gd name="T84" fmla="*/ 1620 w 1799"/>
              <a:gd name="T85" fmla="*/ 232 h 664"/>
              <a:gd name="T86" fmla="*/ 1555 w 1799"/>
              <a:gd name="T87" fmla="*/ 259 h 664"/>
              <a:gd name="T88" fmla="*/ 1528 w 1799"/>
              <a:gd name="T89" fmla="*/ 326 h 664"/>
              <a:gd name="T90" fmla="*/ 1555 w 1799"/>
              <a:gd name="T91" fmla="*/ 393 h 664"/>
              <a:gd name="T92" fmla="*/ 1620 w 1799"/>
              <a:gd name="T93" fmla="*/ 421 h 664"/>
              <a:gd name="T94" fmla="*/ 88 w 1799"/>
              <a:gd name="T95" fmla="*/ 158 h 664"/>
              <a:gd name="T96" fmla="*/ 236 w 1799"/>
              <a:gd name="T97" fmla="*/ 158 h 664"/>
              <a:gd name="T98" fmla="*/ 392 w 1799"/>
              <a:gd name="T99" fmla="*/ 373 h 664"/>
              <a:gd name="T100" fmla="*/ 550 w 1799"/>
              <a:gd name="T101" fmla="*/ 158 h 664"/>
              <a:gd name="T102" fmla="*/ 354 w 1799"/>
              <a:gd name="T103" fmla="*/ 495 h 664"/>
              <a:gd name="T104" fmla="*/ 192 w 1799"/>
              <a:gd name="T105" fmla="*/ 495 h 664"/>
              <a:gd name="T106" fmla="*/ 0 w 1799"/>
              <a:gd name="T107" fmla="*/ 158 h 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799" h="664">
                <a:moveTo>
                  <a:pt x="610" y="158"/>
                </a:moveTo>
                <a:cubicBezTo>
                  <a:pt x="698" y="158"/>
                  <a:pt x="698" y="158"/>
                  <a:pt x="698" y="158"/>
                </a:cubicBezTo>
                <a:cubicBezTo>
                  <a:pt x="698" y="496"/>
                  <a:pt x="698" y="496"/>
                  <a:pt x="698" y="496"/>
                </a:cubicBezTo>
                <a:cubicBezTo>
                  <a:pt x="610" y="496"/>
                  <a:pt x="610" y="496"/>
                  <a:pt x="610" y="496"/>
                </a:cubicBezTo>
                <a:lnTo>
                  <a:pt x="610" y="158"/>
                </a:lnTo>
                <a:close/>
                <a:moveTo>
                  <a:pt x="664" y="7"/>
                </a:moveTo>
                <a:cubicBezTo>
                  <a:pt x="637" y="0"/>
                  <a:pt x="609" y="16"/>
                  <a:pt x="602" y="43"/>
                </a:cubicBezTo>
                <a:cubicBezTo>
                  <a:pt x="595" y="70"/>
                  <a:pt x="611" y="98"/>
                  <a:pt x="638" y="105"/>
                </a:cubicBezTo>
                <a:cubicBezTo>
                  <a:pt x="665" y="112"/>
                  <a:pt x="693" y="96"/>
                  <a:pt x="700" y="69"/>
                </a:cubicBezTo>
                <a:cubicBezTo>
                  <a:pt x="707" y="42"/>
                  <a:pt x="691" y="14"/>
                  <a:pt x="664" y="7"/>
                </a:cubicBezTo>
                <a:close/>
                <a:moveTo>
                  <a:pt x="969" y="503"/>
                </a:moveTo>
                <a:cubicBezTo>
                  <a:pt x="946" y="503"/>
                  <a:pt x="926" y="499"/>
                  <a:pt x="907" y="491"/>
                </a:cubicBezTo>
                <a:cubicBezTo>
                  <a:pt x="889" y="482"/>
                  <a:pt x="874" y="470"/>
                  <a:pt x="863" y="455"/>
                </a:cubicBezTo>
                <a:cubicBezTo>
                  <a:pt x="863" y="664"/>
                  <a:pt x="863" y="664"/>
                  <a:pt x="863" y="664"/>
                </a:cubicBezTo>
                <a:cubicBezTo>
                  <a:pt x="777" y="664"/>
                  <a:pt x="777" y="664"/>
                  <a:pt x="777" y="664"/>
                </a:cubicBezTo>
                <a:cubicBezTo>
                  <a:pt x="777" y="158"/>
                  <a:pt x="777" y="158"/>
                  <a:pt x="777" y="158"/>
                </a:cubicBezTo>
                <a:cubicBezTo>
                  <a:pt x="862" y="158"/>
                  <a:pt x="862" y="158"/>
                  <a:pt x="862" y="158"/>
                </a:cubicBezTo>
                <a:cubicBezTo>
                  <a:pt x="862" y="205"/>
                  <a:pt x="862" y="205"/>
                  <a:pt x="862" y="205"/>
                </a:cubicBezTo>
                <a:cubicBezTo>
                  <a:pt x="874" y="188"/>
                  <a:pt x="888" y="175"/>
                  <a:pt x="907" y="166"/>
                </a:cubicBezTo>
                <a:cubicBezTo>
                  <a:pt x="925" y="156"/>
                  <a:pt x="946" y="151"/>
                  <a:pt x="969" y="151"/>
                </a:cubicBezTo>
                <a:cubicBezTo>
                  <a:pt x="990" y="151"/>
                  <a:pt x="1010" y="155"/>
                  <a:pt x="1030" y="163"/>
                </a:cubicBezTo>
                <a:cubicBezTo>
                  <a:pt x="1050" y="172"/>
                  <a:pt x="1067" y="183"/>
                  <a:pt x="1082" y="199"/>
                </a:cubicBezTo>
                <a:cubicBezTo>
                  <a:pt x="1097" y="214"/>
                  <a:pt x="1109" y="233"/>
                  <a:pt x="1118" y="254"/>
                </a:cubicBezTo>
                <a:cubicBezTo>
                  <a:pt x="1127" y="276"/>
                  <a:pt x="1131" y="300"/>
                  <a:pt x="1131" y="327"/>
                </a:cubicBezTo>
                <a:cubicBezTo>
                  <a:pt x="1131" y="354"/>
                  <a:pt x="1127" y="378"/>
                  <a:pt x="1118" y="400"/>
                </a:cubicBezTo>
                <a:cubicBezTo>
                  <a:pt x="1108" y="421"/>
                  <a:pt x="1096" y="440"/>
                  <a:pt x="1081" y="455"/>
                </a:cubicBezTo>
                <a:cubicBezTo>
                  <a:pt x="1066" y="471"/>
                  <a:pt x="1049" y="482"/>
                  <a:pt x="1030" y="491"/>
                </a:cubicBezTo>
                <a:cubicBezTo>
                  <a:pt x="1010" y="499"/>
                  <a:pt x="990" y="503"/>
                  <a:pt x="969" y="503"/>
                </a:cubicBezTo>
                <a:close/>
                <a:moveTo>
                  <a:pt x="952" y="421"/>
                </a:moveTo>
                <a:cubicBezTo>
                  <a:pt x="965" y="421"/>
                  <a:pt x="977" y="419"/>
                  <a:pt x="988" y="414"/>
                </a:cubicBezTo>
                <a:cubicBezTo>
                  <a:pt x="999" y="409"/>
                  <a:pt x="1009" y="402"/>
                  <a:pt x="1018" y="394"/>
                </a:cubicBezTo>
                <a:cubicBezTo>
                  <a:pt x="1026" y="385"/>
                  <a:pt x="1033" y="375"/>
                  <a:pt x="1038" y="364"/>
                </a:cubicBezTo>
                <a:cubicBezTo>
                  <a:pt x="1043" y="352"/>
                  <a:pt x="1045" y="340"/>
                  <a:pt x="1045" y="326"/>
                </a:cubicBezTo>
                <a:cubicBezTo>
                  <a:pt x="1045" y="313"/>
                  <a:pt x="1043" y="301"/>
                  <a:pt x="1038" y="289"/>
                </a:cubicBezTo>
                <a:cubicBezTo>
                  <a:pt x="1033" y="278"/>
                  <a:pt x="1026" y="268"/>
                  <a:pt x="1018" y="259"/>
                </a:cubicBezTo>
                <a:cubicBezTo>
                  <a:pt x="1009" y="251"/>
                  <a:pt x="999" y="244"/>
                  <a:pt x="988" y="239"/>
                </a:cubicBezTo>
                <a:cubicBezTo>
                  <a:pt x="977" y="234"/>
                  <a:pt x="965" y="231"/>
                  <a:pt x="952" y="231"/>
                </a:cubicBezTo>
                <a:cubicBezTo>
                  <a:pt x="938" y="231"/>
                  <a:pt x="926" y="234"/>
                  <a:pt x="915" y="239"/>
                </a:cubicBezTo>
                <a:cubicBezTo>
                  <a:pt x="903" y="244"/>
                  <a:pt x="893" y="251"/>
                  <a:pt x="885" y="259"/>
                </a:cubicBezTo>
                <a:cubicBezTo>
                  <a:pt x="877" y="268"/>
                  <a:pt x="870" y="278"/>
                  <a:pt x="865" y="289"/>
                </a:cubicBezTo>
                <a:cubicBezTo>
                  <a:pt x="860" y="301"/>
                  <a:pt x="858" y="313"/>
                  <a:pt x="858" y="326"/>
                </a:cubicBezTo>
                <a:cubicBezTo>
                  <a:pt x="858" y="340"/>
                  <a:pt x="860" y="352"/>
                  <a:pt x="865" y="364"/>
                </a:cubicBezTo>
                <a:cubicBezTo>
                  <a:pt x="870" y="375"/>
                  <a:pt x="877" y="385"/>
                  <a:pt x="885" y="394"/>
                </a:cubicBezTo>
                <a:cubicBezTo>
                  <a:pt x="893" y="402"/>
                  <a:pt x="903" y="409"/>
                  <a:pt x="915" y="414"/>
                </a:cubicBezTo>
                <a:cubicBezTo>
                  <a:pt x="926" y="419"/>
                  <a:pt x="938" y="421"/>
                  <a:pt x="952" y="421"/>
                </a:cubicBezTo>
                <a:close/>
                <a:moveTo>
                  <a:pt x="1194" y="158"/>
                </a:moveTo>
                <a:cubicBezTo>
                  <a:pt x="1279" y="158"/>
                  <a:pt x="1279" y="158"/>
                  <a:pt x="1279" y="158"/>
                </a:cubicBezTo>
                <a:cubicBezTo>
                  <a:pt x="1279" y="210"/>
                  <a:pt x="1279" y="210"/>
                  <a:pt x="1279" y="210"/>
                </a:cubicBezTo>
                <a:cubicBezTo>
                  <a:pt x="1287" y="190"/>
                  <a:pt x="1299" y="175"/>
                  <a:pt x="1315" y="166"/>
                </a:cubicBezTo>
                <a:cubicBezTo>
                  <a:pt x="1331" y="157"/>
                  <a:pt x="1350" y="152"/>
                  <a:pt x="1372" y="152"/>
                </a:cubicBezTo>
                <a:cubicBezTo>
                  <a:pt x="1383" y="152"/>
                  <a:pt x="1394" y="153"/>
                  <a:pt x="1403" y="156"/>
                </a:cubicBezTo>
                <a:cubicBezTo>
                  <a:pt x="1413" y="158"/>
                  <a:pt x="1422" y="161"/>
                  <a:pt x="1429" y="165"/>
                </a:cubicBezTo>
                <a:cubicBezTo>
                  <a:pt x="1397" y="250"/>
                  <a:pt x="1397" y="250"/>
                  <a:pt x="1397" y="250"/>
                </a:cubicBezTo>
                <a:cubicBezTo>
                  <a:pt x="1393" y="247"/>
                  <a:pt x="1387" y="244"/>
                  <a:pt x="1379" y="242"/>
                </a:cubicBezTo>
                <a:cubicBezTo>
                  <a:pt x="1371" y="239"/>
                  <a:pt x="1362" y="238"/>
                  <a:pt x="1352" y="238"/>
                </a:cubicBezTo>
                <a:cubicBezTo>
                  <a:pt x="1330" y="238"/>
                  <a:pt x="1313" y="244"/>
                  <a:pt x="1299" y="257"/>
                </a:cubicBezTo>
                <a:cubicBezTo>
                  <a:pt x="1286" y="269"/>
                  <a:pt x="1279" y="289"/>
                  <a:pt x="1279" y="318"/>
                </a:cubicBezTo>
                <a:cubicBezTo>
                  <a:pt x="1279" y="496"/>
                  <a:pt x="1279" y="496"/>
                  <a:pt x="1279" y="496"/>
                </a:cubicBezTo>
                <a:cubicBezTo>
                  <a:pt x="1194" y="496"/>
                  <a:pt x="1194" y="496"/>
                  <a:pt x="1194" y="496"/>
                </a:cubicBezTo>
                <a:lnTo>
                  <a:pt x="1194" y="158"/>
                </a:lnTo>
                <a:close/>
                <a:moveTo>
                  <a:pt x="1620" y="503"/>
                </a:moveTo>
                <a:cubicBezTo>
                  <a:pt x="1594" y="503"/>
                  <a:pt x="1571" y="498"/>
                  <a:pt x="1549" y="489"/>
                </a:cubicBezTo>
                <a:cubicBezTo>
                  <a:pt x="1527" y="480"/>
                  <a:pt x="1508" y="467"/>
                  <a:pt x="1492" y="451"/>
                </a:cubicBezTo>
                <a:cubicBezTo>
                  <a:pt x="1476" y="435"/>
                  <a:pt x="1464" y="416"/>
                  <a:pt x="1455" y="395"/>
                </a:cubicBezTo>
                <a:cubicBezTo>
                  <a:pt x="1446" y="374"/>
                  <a:pt x="1441" y="351"/>
                  <a:pt x="1441" y="327"/>
                </a:cubicBezTo>
                <a:cubicBezTo>
                  <a:pt x="1441" y="303"/>
                  <a:pt x="1446" y="280"/>
                  <a:pt x="1455" y="258"/>
                </a:cubicBezTo>
                <a:cubicBezTo>
                  <a:pt x="1464" y="237"/>
                  <a:pt x="1476" y="218"/>
                  <a:pt x="1492" y="202"/>
                </a:cubicBezTo>
                <a:cubicBezTo>
                  <a:pt x="1508" y="187"/>
                  <a:pt x="1527" y="174"/>
                  <a:pt x="1549" y="165"/>
                </a:cubicBezTo>
                <a:cubicBezTo>
                  <a:pt x="1571" y="156"/>
                  <a:pt x="1594" y="151"/>
                  <a:pt x="1620" y="151"/>
                </a:cubicBezTo>
                <a:cubicBezTo>
                  <a:pt x="1645" y="151"/>
                  <a:pt x="1668" y="156"/>
                  <a:pt x="1690" y="165"/>
                </a:cubicBezTo>
                <a:cubicBezTo>
                  <a:pt x="1712" y="174"/>
                  <a:pt x="1731" y="187"/>
                  <a:pt x="1747" y="202"/>
                </a:cubicBezTo>
                <a:cubicBezTo>
                  <a:pt x="1763" y="218"/>
                  <a:pt x="1776" y="237"/>
                  <a:pt x="1785" y="258"/>
                </a:cubicBezTo>
                <a:cubicBezTo>
                  <a:pt x="1794" y="280"/>
                  <a:pt x="1799" y="303"/>
                  <a:pt x="1799" y="327"/>
                </a:cubicBezTo>
                <a:cubicBezTo>
                  <a:pt x="1799" y="351"/>
                  <a:pt x="1794" y="374"/>
                  <a:pt x="1785" y="395"/>
                </a:cubicBezTo>
                <a:cubicBezTo>
                  <a:pt x="1776" y="416"/>
                  <a:pt x="1763" y="435"/>
                  <a:pt x="1747" y="451"/>
                </a:cubicBezTo>
                <a:cubicBezTo>
                  <a:pt x="1731" y="467"/>
                  <a:pt x="1713" y="480"/>
                  <a:pt x="1691" y="489"/>
                </a:cubicBezTo>
                <a:cubicBezTo>
                  <a:pt x="1669" y="498"/>
                  <a:pt x="1645" y="503"/>
                  <a:pt x="1620" y="503"/>
                </a:cubicBezTo>
                <a:close/>
                <a:moveTo>
                  <a:pt x="1620" y="421"/>
                </a:moveTo>
                <a:cubicBezTo>
                  <a:pt x="1633" y="421"/>
                  <a:pt x="1645" y="418"/>
                  <a:pt x="1657" y="413"/>
                </a:cubicBezTo>
                <a:cubicBezTo>
                  <a:pt x="1668" y="408"/>
                  <a:pt x="1678" y="402"/>
                  <a:pt x="1686" y="393"/>
                </a:cubicBezTo>
                <a:cubicBezTo>
                  <a:pt x="1694" y="385"/>
                  <a:pt x="1701" y="375"/>
                  <a:pt x="1706" y="364"/>
                </a:cubicBezTo>
                <a:cubicBezTo>
                  <a:pt x="1711" y="352"/>
                  <a:pt x="1713" y="340"/>
                  <a:pt x="1713" y="326"/>
                </a:cubicBezTo>
                <a:cubicBezTo>
                  <a:pt x="1713" y="313"/>
                  <a:pt x="1711" y="301"/>
                  <a:pt x="1706" y="289"/>
                </a:cubicBezTo>
                <a:cubicBezTo>
                  <a:pt x="1701" y="278"/>
                  <a:pt x="1694" y="268"/>
                  <a:pt x="1686" y="259"/>
                </a:cubicBezTo>
                <a:cubicBezTo>
                  <a:pt x="1678" y="251"/>
                  <a:pt x="1668" y="244"/>
                  <a:pt x="1657" y="239"/>
                </a:cubicBezTo>
                <a:cubicBezTo>
                  <a:pt x="1645" y="234"/>
                  <a:pt x="1633" y="232"/>
                  <a:pt x="1620" y="232"/>
                </a:cubicBezTo>
                <a:cubicBezTo>
                  <a:pt x="1607" y="232"/>
                  <a:pt x="1595" y="234"/>
                  <a:pt x="1584" y="239"/>
                </a:cubicBezTo>
                <a:cubicBezTo>
                  <a:pt x="1573" y="244"/>
                  <a:pt x="1563" y="251"/>
                  <a:pt x="1555" y="259"/>
                </a:cubicBezTo>
                <a:cubicBezTo>
                  <a:pt x="1546" y="268"/>
                  <a:pt x="1540" y="278"/>
                  <a:pt x="1535" y="289"/>
                </a:cubicBezTo>
                <a:cubicBezTo>
                  <a:pt x="1530" y="301"/>
                  <a:pt x="1528" y="313"/>
                  <a:pt x="1528" y="326"/>
                </a:cubicBezTo>
                <a:cubicBezTo>
                  <a:pt x="1528" y="340"/>
                  <a:pt x="1530" y="352"/>
                  <a:pt x="1535" y="364"/>
                </a:cubicBezTo>
                <a:cubicBezTo>
                  <a:pt x="1540" y="375"/>
                  <a:pt x="1546" y="385"/>
                  <a:pt x="1555" y="393"/>
                </a:cubicBezTo>
                <a:cubicBezTo>
                  <a:pt x="1563" y="402"/>
                  <a:pt x="1573" y="408"/>
                  <a:pt x="1584" y="413"/>
                </a:cubicBezTo>
                <a:cubicBezTo>
                  <a:pt x="1595" y="418"/>
                  <a:pt x="1607" y="421"/>
                  <a:pt x="1620" y="421"/>
                </a:cubicBezTo>
                <a:close/>
                <a:moveTo>
                  <a:pt x="0" y="158"/>
                </a:moveTo>
                <a:cubicBezTo>
                  <a:pt x="88" y="158"/>
                  <a:pt x="88" y="158"/>
                  <a:pt x="88" y="158"/>
                </a:cubicBezTo>
                <a:cubicBezTo>
                  <a:pt x="156" y="373"/>
                  <a:pt x="156" y="373"/>
                  <a:pt x="156" y="373"/>
                </a:cubicBezTo>
                <a:cubicBezTo>
                  <a:pt x="236" y="158"/>
                  <a:pt x="236" y="158"/>
                  <a:pt x="236" y="158"/>
                </a:cubicBezTo>
                <a:cubicBezTo>
                  <a:pt x="313" y="158"/>
                  <a:pt x="313" y="158"/>
                  <a:pt x="313" y="158"/>
                </a:cubicBezTo>
                <a:cubicBezTo>
                  <a:pt x="392" y="373"/>
                  <a:pt x="392" y="373"/>
                  <a:pt x="392" y="373"/>
                </a:cubicBezTo>
                <a:cubicBezTo>
                  <a:pt x="462" y="158"/>
                  <a:pt x="462" y="158"/>
                  <a:pt x="462" y="158"/>
                </a:cubicBezTo>
                <a:cubicBezTo>
                  <a:pt x="550" y="158"/>
                  <a:pt x="550" y="158"/>
                  <a:pt x="550" y="158"/>
                </a:cubicBezTo>
                <a:cubicBezTo>
                  <a:pt x="435" y="495"/>
                  <a:pt x="435" y="495"/>
                  <a:pt x="435" y="495"/>
                </a:cubicBezTo>
                <a:cubicBezTo>
                  <a:pt x="354" y="495"/>
                  <a:pt x="354" y="495"/>
                  <a:pt x="354" y="495"/>
                </a:cubicBezTo>
                <a:cubicBezTo>
                  <a:pt x="274" y="275"/>
                  <a:pt x="274" y="275"/>
                  <a:pt x="274" y="275"/>
                </a:cubicBezTo>
                <a:cubicBezTo>
                  <a:pt x="192" y="495"/>
                  <a:pt x="192" y="495"/>
                  <a:pt x="192" y="495"/>
                </a:cubicBezTo>
                <a:cubicBezTo>
                  <a:pt x="110" y="495"/>
                  <a:pt x="110" y="495"/>
                  <a:pt x="110" y="495"/>
                </a:cubicBezTo>
                <a:lnTo>
                  <a:pt x="0" y="1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b="0" i="0">
              <a:solidFill>
                <a:schemeClr val="bg1"/>
              </a:solidFill>
              <a:latin typeface="Tenorit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4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4F99CE-7012-7BB1-4F5C-E7A02A82F20B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3381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40.jpeg"/><Relationship Id="rId4" Type="http://schemas.openxmlformats.org/officeDocument/2006/relationships/image" Target="../media/image3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0DD056-58ED-F9D8-CEFD-291BB9BE3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2971801"/>
            <a:ext cx="6713317" cy="1926862"/>
          </a:xfrm>
        </p:spPr>
        <p:txBody>
          <a:bodyPr/>
          <a:lstStyle/>
          <a:p>
            <a:r>
              <a:rPr lang="en-US" sz="2400" b="0" cap="all">
                <a:solidFill>
                  <a:srgbClr val="F8F0E3"/>
                </a:solidFill>
                <a:latin typeface="Aptos"/>
              </a:rPr>
              <a:t>HR Maturity Assessment Project</a:t>
            </a:r>
            <a:endParaRPr lang="en-US" sz="2400" b="0">
              <a:solidFill>
                <a:srgbClr val="000000"/>
              </a:solidFill>
              <a:latin typeface="Aptos"/>
            </a:endParaRPr>
          </a:p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CB265D0-EB7C-B940-1FFA-7C96B6F8CDD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latin typeface="Tenorite"/>
              </a:rPr>
              <a:t>04-07-2025</a:t>
            </a:r>
            <a:endParaRPr lang="en-US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5F100ED-B5C2-88D2-EF63-E39910B76C94}"/>
              </a:ext>
            </a:extLst>
          </p:cNvPr>
          <p:cNvSpPr txBox="1">
            <a:spLocks/>
          </p:cNvSpPr>
          <p:nvPr/>
        </p:nvSpPr>
        <p:spPr>
          <a:xfrm>
            <a:off x="971550" y="5210557"/>
            <a:ext cx="6603124" cy="36327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Tenorite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enorite"/>
              </a:rPr>
              <a:t>Team RAIse (Readiness for AI Strategy and Enablement)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87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9">
            <a:extLst>
              <a:ext uri="{FF2B5EF4-FFF2-40B4-BE49-F238E27FC236}">
                <a16:creationId xmlns:a16="http://schemas.microsoft.com/office/drawing/2014/main" id="{AA8360F7-781C-E8CC-136B-4285EBF927EC}"/>
              </a:ext>
            </a:extLst>
          </p:cNvPr>
          <p:cNvCxnSpPr>
            <a:cxnSpLocks/>
          </p:cNvCxnSpPr>
          <p:nvPr/>
        </p:nvCxnSpPr>
        <p:spPr>
          <a:xfrm>
            <a:off x="1011491" y="-7916"/>
            <a:ext cx="0" cy="20288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E4A2552A-77F6-AA14-C13E-CC2E2D966078}"/>
              </a:ext>
            </a:extLst>
          </p:cNvPr>
          <p:cNvSpPr txBox="1">
            <a:spLocks/>
          </p:cNvSpPr>
          <p:nvPr/>
        </p:nvSpPr>
        <p:spPr>
          <a:xfrm>
            <a:off x="1200149" y="1508639"/>
            <a:ext cx="4808765" cy="577131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Tenorite" pitchFamily="2" charset="0"/>
                <a:ea typeface="+mj-ea"/>
                <a:cs typeface="+mj-cs"/>
              </a:defRPr>
            </a:lvl1pPr>
          </a:lstStyle>
          <a:p>
            <a:r>
              <a:rPr lang="en-US">
                <a:latin typeface="Tenorite"/>
              </a:rPr>
              <a:t>AGENDA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3DBBB1-D176-5BBB-C956-D5A932FDED32}"/>
              </a:ext>
            </a:extLst>
          </p:cNvPr>
          <p:cNvSpPr txBox="1">
            <a:spLocks/>
          </p:cNvSpPr>
          <p:nvPr/>
        </p:nvSpPr>
        <p:spPr>
          <a:xfrm>
            <a:off x="1987917" y="2709530"/>
            <a:ext cx="3625483" cy="400051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enorite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enorite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enorite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enorite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enorite" pitchFamily="2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Tenorite"/>
              </a:rPr>
              <a:t>Project Overview</a:t>
            </a:r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6F431A3-A409-23A3-4061-554F3B57794C}"/>
              </a:ext>
            </a:extLst>
          </p:cNvPr>
          <p:cNvSpPr txBox="1">
            <a:spLocks/>
          </p:cNvSpPr>
          <p:nvPr/>
        </p:nvSpPr>
        <p:spPr>
          <a:xfrm>
            <a:off x="1987917" y="3505134"/>
            <a:ext cx="3625483" cy="400051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enorite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enorite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enorite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enorite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enorite" pitchFamily="2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Solution &amp; Highlights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7B927AF-6B64-83E5-6060-AB85FC63571E}"/>
              </a:ext>
            </a:extLst>
          </p:cNvPr>
          <p:cNvSpPr txBox="1">
            <a:spLocks/>
          </p:cNvSpPr>
          <p:nvPr/>
        </p:nvSpPr>
        <p:spPr>
          <a:xfrm>
            <a:off x="1987917" y="4333394"/>
            <a:ext cx="3625483" cy="400051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enorite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enorite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enorite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enorite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enorite" pitchFamily="2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Impact &amp; Learnings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BC85595-870E-C7BF-0291-A01BEF4CBBCE}"/>
              </a:ext>
            </a:extLst>
          </p:cNvPr>
          <p:cNvSpPr txBox="1">
            <a:spLocks/>
          </p:cNvSpPr>
          <p:nvPr/>
        </p:nvSpPr>
        <p:spPr>
          <a:xfrm>
            <a:off x="1987917" y="5118110"/>
            <a:ext cx="3625483" cy="400051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enorite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enorite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enorite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enorite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enorite" pitchFamily="2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Tenorite"/>
              </a:rPr>
              <a:t>Collage of the team</a:t>
            </a:r>
            <a:endParaRPr lang="en-US"/>
          </a:p>
        </p:txBody>
      </p:sp>
      <p:sp>
        <p:nvSpPr>
          <p:cNvPr id="31" name="Oval 11">
            <a:extLst>
              <a:ext uri="{FF2B5EF4-FFF2-40B4-BE49-F238E27FC236}">
                <a16:creationId xmlns:a16="http://schemas.microsoft.com/office/drawing/2014/main" id="{EBBADE25-7BC3-D2BF-50C6-8329D68ECC20}"/>
              </a:ext>
            </a:extLst>
          </p:cNvPr>
          <p:cNvSpPr/>
          <p:nvPr/>
        </p:nvSpPr>
        <p:spPr>
          <a:xfrm>
            <a:off x="1126462" y="2478457"/>
            <a:ext cx="689383" cy="689383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3" rIns="45713" anchor="ctr">
            <a:noAutofit/>
          </a:bodyPr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 sz="1000">
              <a:latin typeface="Tenorite" pitchFamily="2" charset="0"/>
            </a:endParaRPr>
          </a:p>
        </p:txBody>
      </p:sp>
      <p:sp>
        <p:nvSpPr>
          <p:cNvPr id="32" name="Oval 18">
            <a:extLst>
              <a:ext uri="{FF2B5EF4-FFF2-40B4-BE49-F238E27FC236}">
                <a16:creationId xmlns:a16="http://schemas.microsoft.com/office/drawing/2014/main" id="{1B397B96-F886-5690-2E98-25335ACEF9EC}"/>
              </a:ext>
            </a:extLst>
          </p:cNvPr>
          <p:cNvSpPr/>
          <p:nvPr/>
        </p:nvSpPr>
        <p:spPr>
          <a:xfrm>
            <a:off x="1126462" y="3281079"/>
            <a:ext cx="689383" cy="689383"/>
          </a:xfrm>
          <a:prstGeom prst="ellipse">
            <a:avLst/>
          </a:prstGeom>
          <a:solidFill>
            <a:srgbClr val="02A98B"/>
          </a:solidFill>
          <a:ln w="12700">
            <a:miter lim="400000"/>
          </a:ln>
        </p:spPr>
        <p:txBody>
          <a:bodyPr lIns="45713" rIns="45713" anchor="ctr">
            <a:noAutofit/>
          </a:bodyPr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 sz="1000">
              <a:latin typeface="Tenorite" pitchFamily="2" charset="0"/>
            </a:endParaRPr>
          </a:p>
        </p:txBody>
      </p:sp>
      <p:sp>
        <p:nvSpPr>
          <p:cNvPr id="33" name="Oval 19">
            <a:extLst>
              <a:ext uri="{FF2B5EF4-FFF2-40B4-BE49-F238E27FC236}">
                <a16:creationId xmlns:a16="http://schemas.microsoft.com/office/drawing/2014/main" id="{6D575A76-3170-B48E-1F20-60DA4F279AA0}"/>
              </a:ext>
            </a:extLst>
          </p:cNvPr>
          <p:cNvSpPr/>
          <p:nvPr/>
        </p:nvSpPr>
        <p:spPr>
          <a:xfrm>
            <a:off x="1126462" y="4077329"/>
            <a:ext cx="689383" cy="689383"/>
          </a:xfrm>
          <a:prstGeom prst="ellipse">
            <a:avLst/>
          </a:prstGeom>
          <a:solidFill>
            <a:srgbClr val="7370A7"/>
          </a:solidFill>
          <a:ln w="12700">
            <a:miter lim="400000"/>
          </a:ln>
        </p:spPr>
        <p:txBody>
          <a:bodyPr lIns="45713" rIns="45713" anchor="ctr">
            <a:noAutofit/>
          </a:bodyPr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 sz="1000">
              <a:latin typeface="Tenorite" pitchFamily="2" charset="0"/>
            </a:endParaRPr>
          </a:p>
        </p:txBody>
      </p:sp>
      <p:sp>
        <p:nvSpPr>
          <p:cNvPr id="34" name="Oval 20">
            <a:extLst>
              <a:ext uri="{FF2B5EF4-FFF2-40B4-BE49-F238E27FC236}">
                <a16:creationId xmlns:a16="http://schemas.microsoft.com/office/drawing/2014/main" id="{40F93687-C62C-F52C-BA6B-83458BB1CE5C}"/>
              </a:ext>
            </a:extLst>
          </p:cNvPr>
          <p:cNvSpPr/>
          <p:nvPr/>
        </p:nvSpPr>
        <p:spPr>
          <a:xfrm>
            <a:off x="1126462" y="4891641"/>
            <a:ext cx="689383" cy="689383"/>
          </a:xfrm>
          <a:prstGeom prst="ellipse">
            <a:avLst/>
          </a:prstGeom>
          <a:solidFill>
            <a:srgbClr val="0095B7"/>
          </a:solidFill>
          <a:ln w="12700">
            <a:miter lim="400000"/>
          </a:ln>
        </p:spPr>
        <p:txBody>
          <a:bodyPr lIns="45713" rIns="45713" anchor="ctr">
            <a:noAutofit/>
          </a:bodyPr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 sz="1000">
              <a:latin typeface="Tenorite" pitchFamily="2" charset="0"/>
            </a:endParaRP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888211D5-284B-1169-3A3A-B5D1F8DE30FC}"/>
              </a:ext>
            </a:extLst>
          </p:cNvPr>
          <p:cNvSpPr txBox="1">
            <a:spLocks/>
          </p:cNvSpPr>
          <p:nvPr/>
        </p:nvSpPr>
        <p:spPr>
          <a:xfrm>
            <a:off x="1126461" y="2541444"/>
            <a:ext cx="689384" cy="577131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Tenorite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enorite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enorite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enorite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enorite" pitchFamily="2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D3AA6C4-4365-6D16-1847-2F68C72B93A3}"/>
              </a:ext>
            </a:extLst>
          </p:cNvPr>
          <p:cNvSpPr txBox="1">
            <a:spLocks/>
          </p:cNvSpPr>
          <p:nvPr/>
        </p:nvSpPr>
        <p:spPr>
          <a:xfrm>
            <a:off x="1126461" y="3344305"/>
            <a:ext cx="689384" cy="577131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Tenorite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enorite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enorite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enorite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enorite" pitchFamily="2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Tenorite"/>
              </a:rPr>
              <a:t>2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0181874B-6940-9013-92EF-D6A709129B75}"/>
              </a:ext>
            </a:extLst>
          </p:cNvPr>
          <p:cNvSpPr txBox="1">
            <a:spLocks/>
          </p:cNvSpPr>
          <p:nvPr/>
        </p:nvSpPr>
        <p:spPr>
          <a:xfrm>
            <a:off x="1126461" y="4138700"/>
            <a:ext cx="689384" cy="577131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Tenorite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enorite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enorite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enorite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enorite" pitchFamily="2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Tenorite"/>
              </a:rPr>
              <a:t>3</a:t>
            </a:r>
            <a:endParaRPr lang="en-US"/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6F1A4D-B33D-13C5-7CC1-B938F6EA0AD1}"/>
              </a:ext>
            </a:extLst>
          </p:cNvPr>
          <p:cNvSpPr txBox="1">
            <a:spLocks/>
          </p:cNvSpPr>
          <p:nvPr/>
        </p:nvSpPr>
        <p:spPr>
          <a:xfrm>
            <a:off x="1126461" y="4950028"/>
            <a:ext cx="689384" cy="577131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Tenorite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enorite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enorite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enorite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enorite" pitchFamily="2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Tenorite"/>
              </a:rPr>
              <a:t>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1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D5612-9B19-985B-0EB6-8C771CD2A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0D045EE1-B00C-5FAC-D51A-D901A830E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enorite"/>
              </a:rPr>
              <a:t>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79327-A6C7-A996-CBBC-F1FC3CB7A502}"/>
              </a:ext>
            </a:extLst>
          </p:cNvPr>
          <p:cNvSpPr txBox="1">
            <a:spLocks/>
          </p:cNvSpPr>
          <p:nvPr/>
        </p:nvSpPr>
        <p:spPr>
          <a:xfrm>
            <a:off x="679820" y="1171347"/>
            <a:ext cx="6594768" cy="44556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20000"/>
              </a:spcBef>
              <a:spcAft>
                <a:spcPts val="0"/>
              </a:spcAft>
              <a:buNone/>
            </a:pPr>
            <a:r>
              <a:rPr lang="en-US" sz="1800">
                <a:latin typeface="Aptos"/>
                <a:ea typeface="Calibri"/>
                <a:cs typeface="Calibri"/>
              </a:rPr>
              <a:t>Challenge Introduction: Identifying HR maturity gaps in organizations</a:t>
            </a:r>
            <a:endParaRPr lang="en-US"/>
          </a:p>
          <a:p>
            <a:pPr marL="0" indent="0">
              <a:spcBef>
                <a:spcPct val="20000"/>
              </a:spcBef>
              <a:spcAft>
                <a:spcPts val="0"/>
              </a:spcAft>
              <a:buNone/>
            </a:pPr>
            <a:endParaRPr lang="en-US" sz="1800">
              <a:latin typeface="Aptos"/>
              <a:ea typeface="Calibri"/>
              <a:cs typeface="Calibri"/>
            </a:endParaRPr>
          </a:p>
          <a:p>
            <a:pPr marL="0" indent="0">
              <a:spcBef>
                <a:spcPct val="20000"/>
              </a:spcBef>
              <a:spcAft>
                <a:spcPts val="0"/>
              </a:spcAft>
              <a:buNone/>
            </a:pPr>
            <a:r>
              <a:rPr lang="en-US" sz="1800">
                <a:latin typeface="Aptos"/>
                <a:ea typeface="Calibri"/>
                <a:cs typeface="Calibri"/>
              </a:rPr>
              <a:t>Problem Statement &amp; Objectives:</a:t>
            </a:r>
            <a:endParaRPr lang="en-US"/>
          </a:p>
          <a:p>
            <a:pPr marL="0" indent="0">
              <a:spcBef>
                <a:spcPct val="20000"/>
              </a:spcBef>
              <a:spcAft>
                <a:spcPts val="0"/>
              </a:spcAft>
              <a:buNone/>
            </a:pPr>
            <a:r>
              <a:rPr lang="en-US" sz="1800">
                <a:latin typeface="Aptos"/>
                <a:ea typeface="Calibri"/>
                <a:cs typeface="Calibri"/>
              </a:rPr>
              <a:t>• Lack of HR maturity understanding limits, strategic HR growth</a:t>
            </a:r>
          </a:p>
          <a:p>
            <a:pPr marL="0" indent="0">
              <a:spcBef>
                <a:spcPct val="20000"/>
              </a:spcBef>
              <a:spcAft>
                <a:spcPts val="0"/>
              </a:spcAft>
              <a:buNone/>
            </a:pPr>
            <a:r>
              <a:rPr lang="en-US" sz="1800">
                <a:latin typeface="Aptos"/>
                <a:ea typeface="Calibri"/>
                <a:cs typeface="Calibri"/>
              </a:rPr>
              <a:t>• Need a tool to assess HR maturity and offer insights</a:t>
            </a:r>
          </a:p>
          <a:p>
            <a:pPr marL="0" indent="0">
              <a:spcBef>
                <a:spcPct val="20000"/>
              </a:spcBef>
              <a:spcAft>
                <a:spcPts val="0"/>
              </a:spcAft>
              <a:buNone/>
            </a:pPr>
            <a:r>
              <a:rPr lang="en-US" sz="1800">
                <a:latin typeface="Aptos"/>
                <a:ea typeface="Calibri"/>
                <a:cs typeface="Calibri"/>
              </a:rPr>
              <a:t>• Objective: Provide a HR Maturity Score with actionable AI-generated feedback</a:t>
            </a:r>
          </a:p>
          <a:p>
            <a:pPr marL="0" indent="0">
              <a:spcBef>
                <a:spcPct val="20000"/>
              </a:spcBef>
              <a:spcAft>
                <a:spcPts val="0"/>
              </a:spcAft>
              <a:buNone/>
            </a:pPr>
            <a:endParaRPr lang="en-US" sz="1800">
              <a:latin typeface="Aptos"/>
              <a:ea typeface="Calibri"/>
              <a:cs typeface="Calibri"/>
            </a:endParaRPr>
          </a:p>
          <a:p>
            <a:pPr marL="0" indent="0">
              <a:spcBef>
                <a:spcPct val="20000"/>
              </a:spcBef>
              <a:spcAft>
                <a:spcPts val="0"/>
              </a:spcAft>
              <a:buFont typeface="Arial"/>
              <a:buNone/>
            </a:pPr>
            <a:r>
              <a:rPr lang="en-US" sz="1800">
                <a:latin typeface="Aptos"/>
                <a:ea typeface="Calibri"/>
                <a:cs typeface="Calibri"/>
              </a:rPr>
              <a:t>Technologies/Tools Used:</a:t>
            </a:r>
            <a:endParaRPr lang="en-US"/>
          </a:p>
          <a:p>
            <a:pPr marL="0" indent="0">
              <a:spcBef>
                <a:spcPct val="20000"/>
              </a:spcBef>
              <a:spcAft>
                <a:spcPts val="0"/>
              </a:spcAft>
              <a:buNone/>
            </a:pPr>
            <a:r>
              <a:rPr lang="en-US" sz="1800">
                <a:latin typeface="Aptos"/>
                <a:ea typeface="Calibri"/>
                <a:cs typeface="Calibri"/>
              </a:rPr>
              <a:t>• Frontend: Next.js, TypeScript, Tailwind CSS</a:t>
            </a:r>
          </a:p>
          <a:p>
            <a:pPr marL="0" indent="0">
              <a:spcBef>
                <a:spcPct val="20000"/>
              </a:spcBef>
              <a:spcAft>
                <a:spcPts val="0"/>
              </a:spcAft>
              <a:buNone/>
            </a:pPr>
            <a:r>
              <a:rPr lang="en-US" sz="1800">
                <a:latin typeface="Aptos"/>
                <a:ea typeface="Calibri"/>
                <a:cs typeface="Calibri"/>
              </a:rPr>
              <a:t>• Backend: Node.js, Express.js, Lab45 AI</a:t>
            </a:r>
          </a:p>
          <a:p>
            <a:pPr marL="0" indent="0">
              <a:buNone/>
            </a:pPr>
            <a:endParaRPr lang="en-US" sz="1800">
              <a:latin typeface="Aptos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781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3E581-AFBE-4A76-F0E1-094A46C9B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057347-D4EE-92D5-3DA5-003383E1EB5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4876799" y="813981"/>
            <a:ext cx="6639963" cy="369332"/>
          </a:xfr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>
                <a:latin typeface="Tenorite"/>
              </a:rPr>
              <a:t>Key Features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D2B6B-AF8F-D2D5-3CF9-EB7728D25652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4876799" y="1168274"/>
            <a:ext cx="6639963" cy="849463"/>
          </a:xfrm>
        </p:spPr>
        <p:txBody>
          <a:bodyPr vert="horz" wrap="square" lIns="91440" tIns="45720" rIns="91440" bIns="45720" rtlCol="0" anchor="t">
            <a:spAutoFit/>
          </a:bodyPr>
          <a:lstStyle/>
          <a:p>
            <a:pPr rtl="0">
              <a:lnSpc>
                <a:spcPts val="1125"/>
              </a:lnSpc>
            </a:pPr>
            <a:r>
              <a:rPr lang="en-US" sz="1800" baseline="0">
                <a:latin typeface="Aptos"/>
                <a:ea typeface="Segoe UI"/>
                <a:cs typeface="Segoe UI"/>
              </a:rPr>
              <a:t>• HR maturity questionnaire and score</a:t>
            </a:r>
            <a:r>
              <a:rPr lang="en-US" sz="1800">
                <a:latin typeface="Aptos"/>
                <a:ea typeface="Segoe UI"/>
                <a:cs typeface="Segoe UI"/>
              </a:rPr>
              <a:t>​</a:t>
            </a:r>
          </a:p>
          <a:p>
            <a:pPr rtl="0">
              <a:lnSpc>
                <a:spcPts val="1125"/>
              </a:lnSpc>
            </a:pPr>
            <a:r>
              <a:rPr lang="en-US" sz="1800" baseline="0">
                <a:latin typeface="Aptos"/>
                <a:ea typeface="Segoe UI"/>
                <a:cs typeface="Segoe UI"/>
              </a:rPr>
              <a:t>• AI-driven insights and industry benchmarking</a:t>
            </a:r>
            <a:r>
              <a:rPr lang="en-US" sz="1800">
                <a:latin typeface="Aptos"/>
                <a:ea typeface="Segoe UI"/>
                <a:cs typeface="Segoe UI"/>
              </a:rPr>
              <a:t>​</a:t>
            </a:r>
          </a:p>
          <a:p>
            <a:pPr rtl="0">
              <a:lnSpc>
                <a:spcPts val="1125"/>
              </a:lnSpc>
            </a:pPr>
            <a:r>
              <a:rPr lang="en-US" sz="1800" baseline="0">
                <a:latin typeface="Aptos"/>
                <a:ea typeface="Segoe UI"/>
                <a:cs typeface="Segoe UI"/>
              </a:rPr>
              <a:t>• Interactive results dashboard</a:t>
            </a:r>
            <a:r>
              <a:rPr lang="en-US" sz="1800">
                <a:latin typeface="Aptos"/>
                <a:ea typeface="Segoe UI"/>
                <a:cs typeface="Segoe UI"/>
              </a:rPr>
              <a:t>​</a:t>
            </a:r>
            <a:endParaRPr lang="en-US" sz="1400">
              <a:latin typeface="Tenorite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827B5-5517-164F-433C-1CB5FCD0DB4A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4876800" y="2774198"/>
            <a:ext cx="6639962" cy="369332"/>
          </a:xfr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>
                <a:latin typeface="Tenorite"/>
              </a:rPr>
              <a:t>Innovations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D562B-10C6-4530-9F44-99D1887052BE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4876800" y="3124436"/>
            <a:ext cx="6639962" cy="850426"/>
          </a:xfrm>
        </p:spPr>
        <p:txBody>
          <a:bodyPr vert="horz" wrap="square" lIns="91440" tIns="45720" rIns="91440" bIns="45720" rtlCol="0" anchor="t">
            <a:spAutoFit/>
          </a:bodyPr>
          <a:lstStyle/>
          <a:p>
            <a:pPr rtl="0">
              <a:lnSpc>
                <a:spcPts val="1125"/>
              </a:lnSpc>
            </a:pPr>
            <a:r>
              <a:rPr lang="en-US" sz="1800" baseline="0">
                <a:latin typeface="Aptos"/>
                <a:ea typeface="Segoe UI"/>
                <a:cs typeface="Segoe UI"/>
              </a:rPr>
              <a:t>• Integrated Lab45 AI for personalized recommendations</a:t>
            </a:r>
            <a:r>
              <a:rPr lang="en-US" sz="1800">
                <a:latin typeface="Aptos"/>
                <a:ea typeface="Segoe UI"/>
                <a:cs typeface="Segoe UI"/>
              </a:rPr>
              <a:t>​</a:t>
            </a:r>
          </a:p>
          <a:p>
            <a:pPr rtl="0">
              <a:lnSpc>
                <a:spcPts val="1125"/>
              </a:lnSpc>
            </a:pPr>
            <a:r>
              <a:rPr lang="en-US" sz="1800" baseline="0">
                <a:latin typeface="Aptos"/>
                <a:ea typeface="Segoe UI"/>
                <a:cs typeface="Segoe UI"/>
              </a:rPr>
              <a:t>• Full-stack JS ecosystem for speed and compatibility</a:t>
            </a:r>
            <a:r>
              <a:rPr lang="en-US" sz="1800">
                <a:latin typeface="Aptos"/>
                <a:ea typeface="Segoe UI"/>
                <a:cs typeface="Segoe UI"/>
              </a:rPr>
              <a:t>​</a:t>
            </a:r>
          </a:p>
          <a:p>
            <a:pPr>
              <a:lnSpc>
                <a:spcPts val="1125"/>
              </a:lnSpc>
            </a:pPr>
            <a:r>
              <a:rPr lang="en-US" sz="1800" baseline="0">
                <a:latin typeface="Aptos"/>
                <a:ea typeface="Segoe UI"/>
                <a:cs typeface="Segoe UI"/>
              </a:rPr>
              <a:t>• Visual </a:t>
            </a:r>
            <a:r>
              <a:rPr lang="en-US" sz="1800">
                <a:latin typeface="Aptos"/>
                <a:ea typeface="Segoe UI"/>
                <a:cs typeface="Segoe UI"/>
              </a:rPr>
              <a:t>data via Chart.js</a:t>
            </a:r>
            <a:endParaRPr lang="en-US" sz="1400">
              <a:latin typeface="Tenorite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170704-294D-D84F-A564-A327B4D13DE4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4888523" y="4595556"/>
            <a:ext cx="6639962" cy="369332"/>
          </a:xfr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>
                <a:latin typeface="Tenorite"/>
              </a:rPr>
              <a:t>Outcomes</a:t>
            </a:r>
            <a:endParaRPr lang="en-US" sz="1800" b="1">
              <a:solidFill>
                <a:schemeClr val="tx1"/>
              </a:solidFill>
              <a:latin typeface="Tenorite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C21F56-1A5E-2AEE-F2B1-89F49B10DFB9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4888523" y="4946713"/>
            <a:ext cx="6639962" cy="1034129"/>
          </a:xfrm>
        </p:spPr>
        <p:txBody>
          <a:bodyPr vert="horz" wrap="square" lIns="91440" tIns="45720" rIns="91440" bIns="45720" rtlCol="0" anchor="t">
            <a:spAutoFit/>
          </a:bodyPr>
          <a:lstStyle/>
          <a:p>
            <a:pPr marL="0" indent="0">
              <a:spcBef>
                <a:spcPct val="20000"/>
              </a:spcBef>
              <a:spcAft>
                <a:spcPts val="0"/>
              </a:spcAft>
              <a:buNone/>
            </a:pPr>
            <a:r>
              <a:rPr lang="en-US" sz="1800">
                <a:latin typeface="Aptos"/>
              </a:rPr>
              <a:t>• Efficient assessments</a:t>
            </a:r>
          </a:p>
          <a:p>
            <a:pPr marL="0" indent="0">
              <a:spcBef>
                <a:spcPct val="20000"/>
              </a:spcBef>
              <a:spcAft>
                <a:spcPts val="0"/>
              </a:spcAft>
              <a:buNone/>
            </a:pPr>
            <a:r>
              <a:rPr lang="en-US" sz="1800">
                <a:latin typeface="Aptos"/>
              </a:rPr>
              <a:t>• Strategic HR development insights</a:t>
            </a:r>
          </a:p>
          <a:p>
            <a:pPr marL="0" indent="0">
              <a:spcBef>
                <a:spcPct val="20000"/>
              </a:spcBef>
              <a:spcAft>
                <a:spcPts val="0"/>
              </a:spcAft>
              <a:buNone/>
            </a:pPr>
            <a:endParaRPr lang="en-US" sz="1800">
              <a:latin typeface="Apto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904C4B-BE45-C5A3-B163-14726D04368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13217" y="2951948"/>
            <a:ext cx="3976482" cy="954107"/>
          </a:xfrm>
        </p:spPr>
        <p:txBody>
          <a:bodyPr/>
          <a:lstStyle/>
          <a:p>
            <a:r>
              <a:rPr lang="en-US" b="0" kern="100">
                <a:latin typeface="Tenorite"/>
                <a:ea typeface="Calibri"/>
                <a:cs typeface="Arial"/>
              </a:rPr>
              <a:t>Solution &amp; Highlights</a:t>
            </a:r>
            <a:endParaRPr lang="en-US" sz="2800" b="0" kern="100">
              <a:latin typeface="Tenorite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upo 12">
            <a:extLst>
              <a:ext uri="{FF2B5EF4-FFF2-40B4-BE49-F238E27FC236}">
                <a16:creationId xmlns:a16="http://schemas.microsoft.com/office/drawing/2014/main" id="{7FF48FFC-40A2-BECF-18AC-2B1B71503ACF}"/>
              </a:ext>
            </a:extLst>
          </p:cNvPr>
          <p:cNvGrpSpPr/>
          <p:nvPr/>
        </p:nvGrpSpPr>
        <p:grpSpPr>
          <a:xfrm>
            <a:off x="4400391" y="2806141"/>
            <a:ext cx="301752" cy="301752"/>
            <a:chOff x="6773745" y="3100058"/>
            <a:chExt cx="392138" cy="39213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199249-A7A3-F133-44B2-97A5A938CC64}"/>
                </a:ext>
              </a:extLst>
            </p:cNvPr>
            <p:cNvSpPr/>
            <p:nvPr/>
          </p:nvSpPr>
          <p:spPr>
            <a:xfrm>
              <a:off x="6773745" y="3100058"/>
              <a:ext cx="392138" cy="392138"/>
            </a:xfrm>
            <a:prstGeom prst="ellipse">
              <a:avLst/>
            </a:prstGeom>
            <a:solidFill>
              <a:srgbClr val="8D39B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R" sz="180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 pitchFamily="2" charset="0"/>
                <a:ea typeface="+mn-ea"/>
                <a:cs typeface="+mn-cs"/>
              </a:endParaRPr>
            </a:p>
          </p:txBody>
        </p:sp>
        <p:pic>
          <p:nvPicPr>
            <p:cNvPr id="11" name="Gráfico 7">
              <a:extLst>
                <a:ext uri="{FF2B5EF4-FFF2-40B4-BE49-F238E27FC236}">
                  <a16:creationId xmlns:a16="http://schemas.microsoft.com/office/drawing/2014/main" id="{AD9CC947-49EA-86D7-FC2C-29D471E66F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-1242" t="49618" r="1" b="1"/>
            <a:stretch/>
          </p:blipFill>
          <p:spPr>
            <a:xfrm>
              <a:off x="6803572" y="3238082"/>
              <a:ext cx="323815" cy="161143"/>
            </a:xfrm>
            <a:prstGeom prst="rect">
              <a:avLst/>
            </a:prstGeom>
          </p:spPr>
        </p:pic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8A3FF9A1-DF25-3DEF-A429-D32863203E7B}"/>
              </a:ext>
            </a:extLst>
          </p:cNvPr>
          <p:cNvGrpSpPr/>
          <p:nvPr/>
        </p:nvGrpSpPr>
        <p:grpSpPr>
          <a:xfrm>
            <a:off x="4412115" y="4605703"/>
            <a:ext cx="301752" cy="301752"/>
            <a:chOff x="7247392" y="4503717"/>
            <a:chExt cx="392138" cy="392138"/>
          </a:xfrm>
          <a:solidFill>
            <a:srgbClr val="02A98C"/>
          </a:solidFill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3CD98AA-8D03-8F1F-007D-9388C2CC4903}"/>
                </a:ext>
              </a:extLst>
            </p:cNvPr>
            <p:cNvSpPr/>
            <p:nvPr/>
          </p:nvSpPr>
          <p:spPr>
            <a:xfrm>
              <a:off x="7247392" y="4503717"/>
              <a:ext cx="392138" cy="3921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R" sz="180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 pitchFamily="2" charset="0"/>
                <a:ea typeface="+mn-ea"/>
                <a:cs typeface="+mn-cs"/>
              </a:endParaRPr>
            </a:p>
          </p:txBody>
        </p:sp>
        <p:pic>
          <p:nvPicPr>
            <p:cNvPr id="14" name="Gráfico 8">
              <a:extLst>
                <a:ext uri="{FF2B5EF4-FFF2-40B4-BE49-F238E27FC236}">
                  <a16:creationId xmlns:a16="http://schemas.microsoft.com/office/drawing/2014/main" id="{4DFAF209-5314-4EA7-382B-F966866A24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-1242" t="49618" r="1" b="1"/>
            <a:stretch/>
          </p:blipFill>
          <p:spPr>
            <a:xfrm>
              <a:off x="7277219" y="4636382"/>
              <a:ext cx="323815" cy="161143"/>
            </a:xfrm>
            <a:prstGeom prst="rect">
              <a:avLst/>
            </a:prstGeom>
          </p:spPr>
        </p:pic>
      </p:grpSp>
      <p:grpSp>
        <p:nvGrpSpPr>
          <p:cNvPr id="15" name="Grupo 10">
            <a:extLst>
              <a:ext uri="{FF2B5EF4-FFF2-40B4-BE49-F238E27FC236}">
                <a16:creationId xmlns:a16="http://schemas.microsoft.com/office/drawing/2014/main" id="{371C6025-5021-EAEE-E328-B144269105F7}"/>
              </a:ext>
            </a:extLst>
          </p:cNvPr>
          <p:cNvGrpSpPr/>
          <p:nvPr/>
        </p:nvGrpSpPr>
        <p:grpSpPr>
          <a:xfrm>
            <a:off x="4400392" y="840453"/>
            <a:ext cx="305348" cy="305348"/>
            <a:chOff x="7405274" y="1049806"/>
            <a:chExt cx="392138" cy="392138"/>
          </a:xfrm>
        </p:grpSpPr>
        <p:sp>
          <p:nvSpPr>
            <p:cNvPr id="16" name="Oval 12">
              <a:extLst>
                <a:ext uri="{FF2B5EF4-FFF2-40B4-BE49-F238E27FC236}">
                  <a16:creationId xmlns:a16="http://schemas.microsoft.com/office/drawing/2014/main" id="{9AA96FEC-BD1F-739B-E38F-C77F5A3C64BC}"/>
                </a:ext>
              </a:extLst>
            </p:cNvPr>
            <p:cNvSpPr/>
            <p:nvPr/>
          </p:nvSpPr>
          <p:spPr>
            <a:xfrm>
              <a:off x="7405274" y="1049806"/>
              <a:ext cx="392138" cy="392138"/>
            </a:xfrm>
            <a:prstGeom prst="ellipse">
              <a:avLst/>
            </a:prstGeom>
            <a:solidFill>
              <a:srgbClr val="B71D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R" sz="180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 pitchFamily="2" charset="0"/>
                <a:ea typeface="+mn-ea"/>
                <a:cs typeface="+mn-cs"/>
              </a:endParaRPr>
            </a:p>
          </p:txBody>
        </p:sp>
        <p:pic>
          <p:nvPicPr>
            <p:cNvPr id="17" name="Gráfico 9">
              <a:extLst>
                <a:ext uri="{FF2B5EF4-FFF2-40B4-BE49-F238E27FC236}">
                  <a16:creationId xmlns:a16="http://schemas.microsoft.com/office/drawing/2014/main" id="{755BC08C-DE71-1BC0-0710-97CC14316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-1242" t="49618" r="1" b="1"/>
            <a:stretch/>
          </p:blipFill>
          <p:spPr>
            <a:xfrm>
              <a:off x="7435101" y="1175894"/>
              <a:ext cx="323815" cy="161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004608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137FA02-75F1-88D1-CE3C-6FC64881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enorite"/>
              </a:rPr>
              <a:t>Impact &amp; Learnings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CD239-9898-5317-223D-4D3311FAC4ED}"/>
              </a:ext>
            </a:extLst>
          </p:cNvPr>
          <p:cNvSpPr txBox="1">
            <a:spLocks/>
          </p:cNvSpPr>
          <p:nvPr/>
        </p:nvSpPr>
        <p:spPr>
          <a:xfrm>
            <a:off x="679299" y="899255"/>
            <a:ext cx="6404961" cy="50904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endParaRPr lang="en-US" sz="1800">
              <a:latin typeface="Aptos"/>
              <a:ea typeface="Calibri"/>
              <a:cs typeface="Calibri"/>
            </a:endParaRPr>
          </a:p>
          <a:p>
            <a:pPr marL="0" indent="0">
              <a:spcBef>
                <a:spcPct val="20000"/>
              </a:spcBef>
              <a:spcAft>
                <a:spcPts val="0"/>
              </a:spcAft>
              <a:buNone/>
            </a:pPr>
            <a:r>
              <a:rPr lang="en-US" sz="1800">
                <a:latin typeface="Aptos"/>
                <a:ea typeface="Calibri"/>
                <a:cs typeface="Calibri"/>
              </a:rPr>
              <a:t>Challenges &amp; Solutions:</a:t>
            </a:r>
          </a:p>
          <a:p>
            <a:pPr marL="0" indent="0">
              <a:spcBef>
                <a:spcPct val="20000"/>
              </a:spcBef>
              <a:spcAft>
                <a:spcPts val="0"/>
              </a:spcAft>
              <a:buNone/>
            </a:pPr>
            <a:r>
              <a:rPr lang="en-US" sz="1800">
                <a:latin typeface="Aptos"/>
                <a:ea typeface="Calibri"/>
                <a:cs typeface="Calibri"/>
              </a:rPr>
              <a:t>• JSON data handling — resolved via JS stack</a:t>
            </a:r>
          </a:p>
          <a:p>
            <a:pPr marL="0" indent="0">
              <a:spcBef>
                <a:spcPct val="20000"/>
              </a:spcBef>
              <a:spcAft>
                <a:spcPts val="0"/>
              </a:spcAft>
              <a:buNone/>
            </a:pPr>
            <a:r>
              <a:rPr lang="en-US" sz="1800">
                <a:latin typeface="Aptos"/>
                <a:ea typeface="Calibri"/>
                <a:cs typeface="Calibri"/>
              </a:rPr>
              <a:t>• AI integration — explored and adapted Lab45 API</a:t>
            </a:r>
          </a:p>
          <a:p>
            <a:pPr marL="0" indent="0">
              <a:spcBef>
                <a:spcPct val="20000"/>
              </a:spcBef>
              <a:spcAft>
                <a:spcPts val="0"/>
              </a:spcAft>
              <a:buNone/>
            </a:pPr>
            <a:r>
              <a:rPr lang="en-US" sz="1800">
                <a:latin typeface="Aptos"/>
                <a:ea typeface="Calibri"/>
                <a:cs typeface="Calibri"/>
              </a:rPr>
              <a:t>• UI consistency — Tailwind ensured design alignment</a:t>
            </a:r>
          </a:p>
          <a:p>
            <a:pPr marL="0" indent="0">
              <a:spcBef>
                <a:spcPct val="20000"/>
              </a:spcBef>
              <a:spcAft>
                <a:spcPts val="0"/>
              </a:spcAft>
              <a:buNone/>
            </a:pPr>
            <a:endParaRPr lang="en-US" sz="1800">
              <a:latin typeface="Aptos"/>
              <a:ea typeface="Calibri"/>
              <a:cs typeface="Calibri"/>
            </a:endParaRPr>
          </a:p>
          <a:p>
            <a:pPr marL="0" indent="0">
              <a:spcBef>
                <a:spcPct val="20000"/>
              </a:spcBef>
              <a:spcAft>
                <a:spcPts val="0"/>
              </a:spcAft>
              <a:buNone/>
            </a:pPr>
            <a:r>
              <a:rPr lang="en-US" sz="1800">
                <a:latin typeface="Aptos"/>
                <a:ea typeface="Calibri"/>
                <a:cs typeface="Calibri"/>
              </a:rPr>
              <a:t>Key Learnings:</a:t>
            </a:r>
            <a:endParaRPr lang="en-US"/>
          </a:p>
          <a:p>
            <a:pPr marL="0" indent="0">
              <a:spcBef>
                <a:spcPct val="20000"/>
              </a:spcBef>
              <a:spcAft>
                <a:spcPts val="0"/>
              </a:spcAft>
              <a:buNone/>
            </a:pPr>
            <a:r>
              <a:rPr lang="en-US" sz="1800">
                <a:latin typeface="Aptos"/>
                <a:ea typeface="Calibri"/>
                <a:cs typeface="Calibri"/>
              </a:rPr>
              <a:t>• AI integration in business applications</a:t>
            </a:r>
          </a:p>
          <a:p>
            <a:pPr marL="0" indent="0">
              <a:spcBef>
                <a:spcPct val="20000"/>
              </a:spcBef>
              <a:spcAft>
                <a:spcPts val="0"/>
              </a:spcAft>
              <a:buNone/>
            </a:pPr>
            <a:r>
              <a:rPr lang="en-US" sz="1800">
                <a:latin typeface="Aptos"/>
                <a:ea typeface="Calibri"/>
                <a:cs typeface="Calibri"/>
              </a:rPr>
              <a:t>• Real-time feedback and improvement loops</a:t>
            </a:r>
          </a:p>
          <a:p>
            <a:pPr marL="0" indent="0">
              <a:spcBef>
                <a:spcPct val="20000"/>
              </a:spcBef>
              <a:spcAft>
                <a:spcPts val="0"/>
              </a:spcAft>
              <a:buNone/>
            </a:pPr>
            <a:endParaRPr lang="en-US" sz="1800">
              <a:latin typeface="Aptos"/>
              <a:ea typeface="Calibri"/>
              <a:cs typeface="Calibri"/>
            </a:endParaRPr>
          </a:p>
          <a:p>
            <a:pPr marL="0" indent="0">
              <a:spcBef>
                <a:spcPct val="20000"/>
              </a:spcBef>
              <a:spcAft>
                <a:spcPts val="0"/>
              </a:spcAft>
              <a:buNone/>
            </a:pPr>
            <a:r>
              <a:rPr lang="en-US" sz="1800">
                <a:latin typeface="Aptos"/>
                <a:ea typeface="Calibri"/>
                <a:cs typeface="Calibri"/>
              </a:rPr>
              <a:t>Future Scope: </a:t>
            </a:r>
            <a:endParaRPr lang="en-US"/>
          </a:p>
          <a:p>
            <a:pPr marL="0" indent="0">
              <a:spcBef>
                <a:spcPct val="20000"/>
              </a:spcBef>
              <a:spcAft>
                <a:spcPts val="0"/>
              </a:spcAft>
              <a:buNone/>
            </a:pPr>
            <a:r>
              <a:rPr lang="en-US" sz="1800">
                <a:latin typeface="Aptos"/>
                <a:ea typeface="Calibri"/>
                <a:cs typeface="Calibri"/>
              </a:rPr>
              <a:t>• Enhanced user management &amp; Authentication</a:t>
            </a:r>
          </a:p>
          <a:p>
            <a:pPr marL="0" indent="0">
              <a:spcBef>
                <a:spcPct val="20000"/>
              </a:spcBef>
              <a:spcAft>
                <a:spcPts val="0"/>
              </a:spcAft>
              <a:buNone/>
            </a:pPr>
            <a:r>
              <a:rPr lang="en-US" sz="1800">
                <a:latin typeface="Aptos"/>
                <a:ea typeface="Calibri"/>
                <a:cs typeface="Calibri"/>
              </a:rPr>
              <a:t>• Interactive &amp; Insightful visualization</a:t>
            </a:r>
          </a:p>
          <a:p>
            <a:pPr marL="0" indent="0">
              <a:spcBef>
                <a:spcPct val="20000"/>
              </a:spcBef>
              <a:spcAft>
                <a:spcPts val="0"/>
              </a:spcAft>
              <a:buNone/>
            </a:pPr>
            <a:r>
              <a:rPr lang="en-US" sz="1800">
                <a:latin typeface="Aptos"/>
                <a:ea typeface="Calibri"/>
                <a:cs typeface="Calibri"/>
              </a:rPr>
              <a:t>• Customization &amp; Advanced automation</a:t>
            </a:r>
          </a:p>
          <a:p>
            <a:pPr marL="0" indent="0">
              <a:buNone/>
            </a:pPr>
            <a:endParaRPr lang="en-US" sz="1800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2093696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TextBox 11"/>
          <p:cNvSpPr txBox="1"/>
          <p:nvPr/>
        </p:nvSpPr>
        <p:spPr>
          <a:xfrm>
            <a:off x="819104" y="4554735"/>
            <a:ext cx="2109528" cy="363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7725" tIns="27725" rIns="27725" bIns="27725" anchor="t">
            <a:noAutofit/>
          </a:bodyPr>
          <a:lstStyle>
            <a:lvl1pPr>
              <a:defRPr sz="3200">
                <a:solidFill>
                  <a:srgbClr val="FFFFFF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1pPr>
          </a:lstStyle>
          <a:p>
            <a:r>
              <a:rPr lang="en-US" sz="2000">
                <a:solidFill>
                  <a:schemeClr val="bg1"/>
                </a:solidFill>
                <a:latin typeface="Tenorite"/>
              </a:rPr>
              <a:t>Aditya Raj Sahoo</a:t>
            </a:r>
            <a:endParaRPr lang="en-US" sz="2000">
              <a:solidFill>
                <a:schemeClr val="bg1"/>
              </a:solidFill>
              <a:latin typeface="Tenorite" pitchFamily="2" charset="0"/>
            </a:endParaRPr>
          </a:p>
        </p:txBody>
      </p:sp>
      <p:sp>
        <p:nvSpPr>
          <p:cNvPr id="1309" name="TextBox 12"/>
          <p:cNvSpPr txBox="1"/>
          <p:nvPr/>
        </p:nvSpPr>
        <p:spPr>
          <a:xfrm>
            <a:off x="819104" y="4928443"/>
            <a:ext cx="2109528" cy="279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7725" tIns="27725" rIns="27725" bIns="27725" anchor="t">
            <a:noAutofit/>
          </a:bodyPr>
          <a:lstStyle>
            <a:lvl1pPr>
              <a:defRPr sz="2400" b="1">
                <a:solidFill>
                  <a:srgbClr val="FFFFFF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1pPr>
          </a:lstStyle>
          <a:p>
            <a:r>
              <a:rPr lang="en-US" sz="1400" b="0">
                <a:solidFill>
                  <a:schemeClr val="bg1"/>
                </a:solidFill>
                <a:latin typeface="Tenorite"/>
              </a:rPr>
              <a:t>Developer</a:t>
            </a:r>
            <a:endParaRPr lang="en-US" sz="1400" b="0">
              <a:solidFill>
                <a:schemeClr val="bg1"/>
              </a:solidFill>
              <a:latin typeface="Tenorite" pitchFamily="2" charset="0"/>
            </a:endParaRPr>
          </a:p>
        </p:txBody>
      </p:sp>
      <p:sp>
        <p:nvSpPr>
          <p:cNvPr id="1310" name="TextBox 13"/>
          <p:cNvSpPr txBox="1"/>
          <p:nvPr/>
        </p:nvSpPr>
        <p:spPr>
          <a:xfrm>
            <a:off x="3607949" y="4554735"/>
            <a:ext cx="2109528" cy="363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7725" tIns="27725" rIns="27725" bIns="27725" anchor="t">
            <a:noAutofit/>
          </a:bodyPr>
          <a:lstStyle>
            <a:lvl1pPr>
              <a:defRPr sz="3200">
                <a:solidFill>
                  <a:srgbClr val="FFFFFF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1pPr>
          </a:lstStyle>
          <a:p>
            <a:r>
              <a:rPr lang="en-US" sz="2000">
                <a:solidFill>
                  <a:schemeClr val="bg1"/>
                </a:solidFill>
                <a:latin typeface="Tenorite"/>
              </a:rPr>
              <a:t>Rohit Raj</a:t>
            </a:r>
            <a:endParaRPr lang="en-US" sz="2000">
              <a:solidFill>
                <a:schemeClr val="bg1"/>
              </a:solidFill>
              <a:latin typeface="Tenorite" pitchFamily="2" charset="0"/>
            </a:endParaRPr>
          </a:p>
        </p:txBody>
      </p:sp>
      <p:sp>
        <p:nvSpPr>
          <p:cNvPr id="1311" name="TextBox 14"/>
          <p:cNvSpPr txBox="1"/>
          <p:nvPr/>
        </p:nvSpPr>
        <p:spPr>
          <a:xfrm>
            <a:off x="3607949" y="4928443"/>
            <a:ext cx="2109528" cy="279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7725" tIns="27725" rIns="27725" bIns="27725" anchor="t">
            <a:noAutofit/>
          </a:bodyPr>
          <a:lstStyle>
            <a:lvl1pPr>
              <a:defRPr sz="2400" b="1">
                <a:solidFill>
                  <a:srgbClr val="FFFFFF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1pPr>
          </a:lstStyle>
          <a:p>
            <a:r>
              <a:rPr lang="en-US" sz="1400" b="0">
                <a:solidFill>
                  <a:schemeClr val="bg1"/>
                </a:solidFill>
                <a:latin typeface="Tenorite"/>
              </a:rPr>
              <a:t>Developer</a:t>
            </a:r>
            <a:endParaRPr lang="en-US" sz="1400" b="0">
              <a:solidFill>
                <a:schemeClr val="bg1"/>
              </a:solidFill>
              <a:latin typeface="Tenorite" pitchFamily="2" charset="0"/>
            </a:endParaRPr>
          </a:p>
        </p:txBody>
      </p:sp>
      <p:sp>
        <p:nvSpPr>
          <p:cNvPr id="1312" name="Straight Connector 16"/>
          <p:cNvSpPr/>
          <p:nvPr/>
        </p:nvSpPr>
        <p:spPr>
          <a:xfrm>
            <a:off x="829669" y="4368164"/>
            <a:ext cx="255285" cy="1"/>
          </a:xfrm>
          <a:prstGeom prst="line">
            <a:avLst/>
          </a:prstGeom>
          <a:ln w="28575">
            <a:solidFill>
              <a:srgbClr val="9A4BB9"/>
            </a:solidFill>
          </a:ln>
        </p:spPr>
        <p:txBody>
          <a:bodyPr lIns="27725" tIns="27725" rIns="27725" bIns="27725">
            <a:noAutofit/>
          </a:bodyPr>
          <a:lstStyle/>
          <a:p>
            <a:endParaRPr sz="1092">
              <a:latin typeface="Tenorite" pitchFamily="2" charset="0"/>
            </a:endParaRPr>
          </a:p>
        </p:txBody>
      </p:sp>
      <p:sp>
        <p:nvSpPr>
          <p:cNvPr id="1313" name="Straight Connector 18"/>
          <p:cNvSpPr/>
          <p:nvPr/>
        </p:nvSpPr>
        <p:spPr>
          <a:xfrm>
            <a:off x="3642627" y="4368164"/>
            <a:ext cx="255284" cy="1"/>
          </a:xfrm>
          <a:prstGeom prst="line">
            <a:avLst/>
          </a:prstGeom>
          <a:ln w="28575">
            <a:solidFill>
              <a:srgbClr val="9A4BB9"/>
            </a:solidFill>
          </a:ln>
        </p:spPr>
        <p:txBody>
          <a:bodyPr lIns="27725" tIns="27725" rIns="27725" bIns="27725">
            <a:noAutofit/>
          </a:bodyPr>
          <a:lstStyle/>
          <a:p>
            <a:endParaRPr sz="1092">
              <a:latin typeface="Tenorite" pitchFamily="2" charset="0"/>
            </a:endParaRPr>
          </a:p>
        </p:txBody>
      </p:sp>
      <p:sp>
        <p:nvSpPr>
          <p:cNvPr id="1314" name="TextBox 23"/>
          <p:cNvSpPr txBox="1"/>
          <p:nvPr/>
        </p:nvSpPr>
        <p:spPr>
          <a:xfrm>
            <a:off x="6435087" y="4554735"/>
            <a:ext cx="2109528" cy="363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7725" tIns="27725" rIns="27725" bIns="27725" anchor="t">
            <a:noAutofit/>
          </a:bodyPr>
          <a:lstStyle>
            <a:lvl1pPr>
              <a:defRPr sz="3200">
                <a:solidFill>
                  <a:srgbClr val="FFFFFF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1pPr>
          </a:lstStyle>
          <a:p>
            <a:r>
              <a:rPr lang="en-US" sz="2000">
                <a:solidFill>
                  <a:schemeClr val="bg1"/>
                </a:solidFill>
                <a:latin typeface="Tenorite"/>
              </a:rPr>
              <a:t>Jayant Mehta </a:t>
            </a:r>
            <a:endParaRPr sz="2000">
              <a:solidFill>
                <a:schemeClr val="bg1"/>
              </a:solidFill>
              <a:latin typeface="Tenorite"/>
            </a:endParaRPr>
          </a:p>
        </p:txBody>
      </p:sp>
      <p:sp>
        <p:nvSpPr>
          <p:cNvPr id="1315" name="TextBox 24"/>
          <p:cNvSpPr txBox="1"/>
          <p:nvPr/>
        </p:nvSpPr>
        <p:spPr>
          <a:xfrm>
            <a:off x="6435087" y="4928443"/>
            <a:ext cx="2109528" cy="2798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27725" tIns="27725" rIns="27725" bIns="27725" anchor="t">
            <a:noAutofit/>
          </a:bodyPr>
          <a:lstStyle>
            <a:lvl1pPr>
              <a:defRPr sz="2400" b="1">
                <a:solidFill>
                  <a:srgbClr val="FFFFFF"/>
                </a:solidFill>
                <a:latin typeface="Proxima Nova Rg"/>
                <a:ea typeface="Proxima Nova Rg"/>
                <a:cs typeface="Proxima Nova Rg"/>
                <a:sym typeface="Proxima Nova"/>
              </a:defRPr>
            </a:lvl1pPr>
          </a:lstStyle>
          <a:p>
            <a:r>
              <a:rPr lang="en-US" sz="1400" b="0">
                <a:solidFill>
                  <a:schemeClr val="bg1"/>
                </a:solidFill>
                <a:latin typeface="Tenorite"/>
              </a:rPr>
              <a:t>Analyst</a:t>
            </a:r>
            <a:endParaRPr lang="en-US" sz="1400" b="0">
              <a:solidFill>
                <a:schemeClr val="bg1"/>
              </a:solidFill>
              <a:latin typeface="Tenorite" pitchFamily="2" charset="0"/>
            </a:endParaRPr>
          </a:p>
        </p:txBody>
      </p:sp>
      <p:sp>
        <p:nvSpPr>
          <p:cNvPr id="1316" name="Straight Connector 25"/>
          <p:cNvSpPr/>
          <p:nvPr/>
        </p:nvSpPr>
        <p:spPr>
          <a:xfrm>
            <a:off x="6469765" y="4368164"/>
            <a:ext cx="255284" cy="1"/>
          </a:xfrm>
          <a:prstGeom prst="line">
            <a:avLst/>
          </a:prstGeom>
          <a:ln w="28575">
            <a:solidFill>
              <a:srgbClr val="9A4BB9"/>
            </a:solidFill>
          </a:ln>
        </p:spPr>
        <p:txBody>
          <a:bodyPr lIns="27725" tIns="27725" rIns="27725" bIns="27725">
            <a:noAutofit/>
          </a:bodyPr>
          <a:lstStyle/>
          <a:p>
            <a:endParaRPr sz="1092">
              <a:latin typeface="Tenorite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89B127-82D5-BA14-D318-23E16C424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Meet the team</a:t>
            </a:r>
            <a:endParaRPr lang="en-AR"/>
          </a:p>
        </p:txBody>
      </p:sp>
      <p:pic>
        <p:nvPicPr>
          <p:cNvPr id="8" name="Picture 7" descr="A person with a beard&#10;&#10;AI-generated content may be incorrect.">
            <a:extLst>
              <a:ext uri="{FF2B5EF4-FFF2-40B4-BE49-F238E27FC236}">
                <a16:creationId xmlns:a16="http://schemas.microsoft.com/office/drawing/2014/main" id="{E47413C2-BA53-7FFD-E312-19EEACBE91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79" r="-581" b="20536"/>
          <a:stretch>
            <a:fillRect/>
          </a:stretch>
        </p:blipFill>
        <p:spPr>
          <a:xfrm>
            <a:off x="6499044" y="2018649"/>
            <a:ext cx="2031040" cy="2012479"/>
          </a:xfrm>
          <a:prstGeom prst="ellipse">
            <a:avLst/>
          </a:prstGeom>
        </p:spPr>
      </p:pic>
      <p:pic>
        <p:nvPicPr>
          <p:cNvPr id="10" name="Picture 9" descr="A person with short hair&#10;&#10;Description automatically generated">
            <a:extLst>
              <a:ext uri="{FF2B5EF4-FFF2-40B4-BE49-F238E27FC236}">
                <a16:creationId xmlns:a16="http://schemas.microsoft.com/office/drawing/2014/main" id="{FE494FB6-CBBF-8397-CE09-55CFB756C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6416" y="2006124"/>
            <a:ext cx="2032000" cy="2019300"/>
          </a:xfrm>
          <a:prstGeom prst="ellipse">
            <a:avLst/>
          </a:prstGeom>
        </p:spPr>
      </p:pic>
      <p:pic>
        <p:nvPicPr>
          <p:cNvPr id="11" name="Picture 10" descr="A person in a striped shirt&#10;&#10;AI-generated content may be incorrect.">
            <a:extLst>
              <a:ext uri="{FF2B5EF4-FFF2-40B4-BE49-F238E27FC236}">
                <a16:creationId xmlns:a16="http://schemas.microsoft.com/office/drawing/2014/main" id="{61E4AF8F-BD66-A3EE-F681-1F3738B1E6B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2190" b="12190"/>
          <a:stretch>
            <a:fillRect/>
          </a:stretch>
        </p:blipFill>
        <p:spPr>
          <a:xfrm>
            <a:off x="904739" y="2008753"/>
            <a:ext cx="2019300" cy="2019300"/>
          </a:xfrm>
          <a:prstGeom prst="ellipse">
            <a:avLst/>
          </a:prstGeom>
        </p:spPr>
      </p:pic>
      <p:pic>
        <p:nvPicPr>
          <p:cNvPr id="2" name="Picture 1" descr="A person in a black shirt&#10;&#10;AI-generated content may be incorrect.">
            <a:extLst>
              <a:ext uri="{FF2B5EF4-FFF2-40B4-BE49-F238E27FC236}">
                <a16:creationId xmlns:a16="http://schemas.microsoft.com/office/drawing/2014/main" id="{FEAEE4E2-6896-4C60-8155-A8E86CCF1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2850" y="2011664"/>
            <a:ext cx="2105203" cy="201516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52838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01D13-1586-E231-A839-14C7B2085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>
            <a:noAutofit/>
          </a:bodyPr>
          <a:lstStyle/>
          <a:p>
            <a:r>
              <a:rPr lang="en-US">
                <a:latin typeface="Tenorite"/>
              </a:rPr>
              <a:t>Thank you</a:t>
            </a:r>
            <a:r>
              <a:rPr lang="en-US">
                <a:solidFill>
                  <a:srgbClr val="0095B7"/>
                </a:solidFill>
                <a:latin typeface="Tenorit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522321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9B7A9F-83D5-4264-91C0-B309A9EDBFB6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F1950151-0FE0-482F-ADBD-EE52BFC46C9C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AD375C2-2973-4C8B-9800-5B5271D300B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Custom</vt:lpstr>
      <vt:lpstr>HR Maturity Assessment Project </vt:lpstr>
      <vt:lpstr>PowerPoint Presentation</vt:lpstr>
      <vt:lpstr>Project Overview</vt:lpstr>
      <vt:lpstr>PowerPoint Presentation</vt:lpstr>
      <vt:lpstr>Impact &amp; Learnings</vt:lpstr>
      <vt:lpstr>Meet the team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</cp:revision>
  <dcterms:created xsi:type="dcterms:W3CDTF">2025-05-28T11:11:49Z</dcterms:created>
  <dcterms:modified xsi:type="dcterms:W3CDTF">2025-09-13T04:29:23Z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ce7ded32-6a8c-48b8-8009-ebf9a4e0e083_Enabled">
    <vt:lpwstr>true</vt:lpwstr>
  </property>
  <property fmtid="{D5CDD505-2E9C-101B-9397-08002B2CF9AE}" pid="4" name="MSIP_Label_ce7ded32-6a8c-48b8-8009-ebf9a4e0e083_SetDate">
    <vt:lpwstr>2025-05-28T11:12:27Z</vt:lpwstr>
  </property>
  <property fmtid="{D5CDD505-2E9C-101B-9397-08002B2CF9AE}" pid="5" name="MSIP_Label_ce7ded32-6a8c-48b8-8009-ebf9a4e0e083_Method">
    <vt:lpwstr>Privileged</vt:lpwstr>
  </property>
  <property fmtid="{D5CDD505-2E9C-101B-9397-08002B2CF9AE}" pid="6" name="MSIP_Label_ce7ded32-6a8c-48b8-8009-ebf9a4e0e083_Name">
    <vt:lpwstr>Public - Public</vt:lpwstr>
  </property>
  <property fmtid="{D5CDD505-2E9C-101B-9397-08002B2CF9AE}" pid="7" name="MSIP_Label_ce7ded32-6a8c-48b8-8009-ebf9a4e0e083_SiteId">
    <vt:lpwstr>258ac4e4-146a-411e-9dc8-79a9e12fd6da</vt:lpwstr>
  </property>
  <property fmtid="{D5CDD505-2E9C-101B-9397-08002B2CF9AE}" pid="8" name="MSIP_Label_ce7ded32-6a8c-48b8-8009-ebf9a4e0e083_ActionId">
    <vt:lpwstr>ec3febe6-b634-41c8-be3c-f50c00ec7859</vt:lpwstr>
  </property>
  <property fmtid="{D5CDD505-2E9C-101B-9397-08002B2CF9AE}" pid="9" name="MSIP_Label_ce7ded32-6a8c-48b8-8009-ebf9a4e0e083_ContentBits">
    <vt:lpwstr>2</vt:lpwstr>
  </property>
  <property fmtid="{D5CDD505-2E9C-101B-9397-08002B2CF9AE}" pid="10" name="MSIP_Label_ce7ded32-6a8c-48b8-8009-ebf9a4e0e083_Tag">
    <vt:lpwstr>10, 0, 1, 2</vt:lpwstr>
  </property>
  <property fmtid="{D5CDD505-2E9C-101B-9397-08002B2CF9AE}" pid="11" name="ClassificationContentMarkingFooterLocations">
    <vt:lpwstr>Custom:8</vt:lpwstr>
  </property>
  <property fmtid="{D5CDD505-2E9C-101B-9397-08002B2CF9AE}" pid="12" name="ClassificationContentMarkingFooterText">
    <vt:lpwstr>Public</vt:lpwstr>
  </property>
</Properties>
</file>