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9" r:id="rId9"/>
    <p:sldId id="270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yaranjan23/roadtrip-assista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RoadTrip</a:t>
            </a:r>
            <a:r>
              <a:rPr dirty="0"/>
              <a:t>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Aditya</a:t>
            </a:r>
            <a:r>
              <a:rPr lang="en-US" dirty="0"/>
              <a:t> Ranjan Behera-12325948</a:t>
            </a:r>
          </a:p>
          <a:p>
            <a:r>
              <a:rPr lang="en-US" dirty="0"/>
              <a:t>Shorya Pratap Singh-12311257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Code hosted at: </a:t>
            </a:r>
            <a:r>
              <a:rPr dirty="0">
                <a:hlinkClick r:id="rId2"/>
              </a:rPr>
              <a:t>https://github.com/</a:t>
            </a:r>
            <a:r>
              <a:rPr lang="en-IN" i="0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adityaranjan23</a:t>
            </a:r>
            <a:r>
              <a:rPr dirty="0">
                <a:hlinkClick r:id="rId2"/>
              </a:rPr>
              <a:t>/roadtrip-assistant</a:t>
            </a:r>
            <a:endParaRPr dirty="0"/>
          </a:p>
          <a:p>
            <a:r>
              <a:rPr dirty="0"/>
              <a:t>- Full source code</a:t>
            </a:r>
          </a:p>
          <a:p>
            <a:r>
              <a:rPr dirty="0"/>
              <a:t>- README.md with setup instructions</a:t>
            </a:r>
          </a:p>
          <a:p>
            <a:r>
              <a:rPr dirty="0"/>
              <a:t>- Sample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🌐 Integration with Google Maps or Mapbox for interactive maps</a:t>
            </a:r>
          </a:p>
          <a:p>
            <a:r>
              <a:t>🏨 Show hotels/restaurants along the route</a:t>
            </a:r>
          </a:p>
          <a:p>
            <a:r>
              <a:t>🗣️ Add voice input</a:t>
            </a:r>
          </a:p>
          <a:p>
            <a:r>
              <a:t>📱 Mobile-friendly version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Developed a functional web app to simplify road trip planning</a:t>
            </a:r>
          </a:p>
          <a:p>
            <a:r>
              <a:t>Utilized real-time geospatial data from open APIs</a:t>
            </a:r>
          </a:p>
          <a:p>
            <a:r>
              <a:t>Learned about web frameworks, API integration, and UI design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Role of Each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Aditya: UI/UX, </a:t>
            </a:r>
            <a:r>
              <a:rPr dirty="0" err="1"/>
              <a:t>Streamlit</a:t>
            </a:r>
            <a:r>
              <a:rPr dirty="0"/>
              <a:t> integration, logic implementation, OSRM routing, API handling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Shorya </a:t>
            </a:r>
            <a:r>
              <a:rPr dirty="0"/>
              <a:t>: Testing, presentation, deployment setup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Idea: A smart travel assistant web app to plan road trips in India. It provides distance, travel time, gas stations, and tourist attractions between locations.</a:t>
            </a:r>
          </a:p>
          <a:p>
            <a:r>
              <a:t>Problem Statement: Travelers often struggle to plan routes with relevant stopovers, attractions, and fuel points. This project solves that by offering an all-in-one planning tool.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Languages: Python, HTML/CSS, JavaScript</a:t>
            </a:r>
          </a:p>
          <a:p>
            <a:r>
              <a:t>Frameworks: Flask (initial), Streamlit (final GUI)</a:t>
            </a:r>
          </a:p>
          <a:p>
            <a:r>
              <a:t>APIs: OpenStreetMap, OSRM, Overpass API</a:t>
            </a:r>
          </a:p>
          <a:p>
            <a:r>
              <a:t>Platform: Localhost / Streamlit Web 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🛣️ Route planning between cities (distance &amp; duration)</a:t>
            </a:r>
          </a:p>
          <a:p>
            <a:r>
              <a:t>🏞️ Tourist attractions between or in cities</a:t>
            </a:r>
          </a:p>
          <a:p>
            <a:r>
              <a:t>⛽ Nearest gas station on the way</a:t>
            </a:r>
          </a:p>
          <a:p>
            <a:r>
              <a:t>📍 Clean UI for natural language input</a:t>
            </a:r>
          </a:p>
          <a:p>
            <a:r>
              <a:t>💡 Helps travelers plan better with accurate open-source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Challenge: Slow response or timeout from Overpass API</a:t>
            </a:r>
          </a:p>
          <a:p>
            <a:r>
              <a:t>Solution: Added retry logic, reduced radius, and limited results</a:t>
            </a:r>
          </a:p>
          <a:p>
            <a:endParaRPr/>
          </a:p>
          <a:p>
            <a:r>
              <a:t>Challenge: Integrating Streamlit with backend logic</a:t>
            </a:r>
          </a:p>
          <a:p>
            <a:r>
              <a:t>Solution: Modularized the backend and used stateful session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EACA-214D-9470-2A40-B9004C6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352950" cy="690096"/>
          </a:xfrm>
        </p:spPr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IN" dirty="0" err="1"/>
              <a:t>creenshots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6706E9-D248-9BD9-35F7-2CC061669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" y="1049483"/>
            <a:ext cx="9142230" cy="4797643"/>
          </a:xfrm>
        </p:spPr>
      </p:pic>
    </p:spTree>
    <p:extLst>
      <p:ext uri="{BB962C8B-B14F-4D97-AF65-F5344CB8AC3E}">
        <p14:creationId xmlns:p14="http://schemas.microsoft.com/office/powerpoint/2010/main" val="262751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F3B5-CEF9-00A5-3CDF-E25485A3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68AAE5-C395-3336-48C0-52239E2D8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748"/>
            <a:ext cx="8470489" cy="44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3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5B49-B55E-DB80-34B3-FECDA47B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7D5B556-123B-4C3C-D349-F5BAA7891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13" y="165581"/>
            <a:ext cx="9048587" cy="4557421"/>
          </a:xfrm>
        </p:spPr>
      </p:pic>
    </p:spTree>
    <p:extLst>
      <p:ext uri="{BB962C8B-B14F-4D97-AF65-F5344CB8AC3E}">
        <p14:creationId xmlns:p14="http://schemas.microsoft.com/office/powerpoint/2010/main" val="111656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65F7-E1D9-3B6E-6D46-53A443F1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6F2821-6F97-875D-1D69-558CEE616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747"/>
            <a:ext cx="8800857" cy="455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9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310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-apple-system</vt:lpstr>
      <vt:lpstr>Arial</vt:lpstr>
      <vt:lpstr>Calibri</vt:lpstr>
      <vt:lpstr>Office Theme</vt:lpstr>
      <vt:lpstr>RoadTrip Assistant</vt:lpstr>
      <vt:lpstr>Introduction</vt:lpstr>
      <vt:lpstr>Technology Used</vt:lpstr>
      <vt:lpstr>Features &amp; Benefits</vt:lpstr>
      <vt:lpstr>Challenges Faced &amp; Solutions</vt:lpstr>
      <vt:lpstr>Screenshots</vt:lpstr>
      <vt:lpstr>PowerPoint Presentation</vt:lpstr>
      <vt:lpstr>PowerPoint Presentation</vt:lpstr>
      <vt:lpstr>PowerPoint Presentation</vt:lpstr>
      <vt:lpstr>GitHub Link</vt:lpstr>
      <vt:lpstr>Future Scope</vt:lpstr>
      <vt:lpstr>Conclusion</vt:lpstr>
      <vt:lpstr>Role of Each Member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Aditya Ranjan Behera</cp:lastModifiedBy>
  <cp:revision>5</cp:revision>
  <dcterms:created xsi:type="dcterms:W3CDTF">2013-01-27T09:14:16Z</dcterms:created>
  <dcterms:modified xsi:type="dcterms:W3CDTF">2025-04-08T18:27:37Z</dcterms:modified>
  <cp:category/>
</cp:coreProperties>
</file>