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7" r:id="rId1"/>
  </p:sldMasterIdLst>
  <p:sldIdLst>
    <p:sldId id="256" r:id="rId2"/>
    <p:sldId id="272" r:id="rId3"/>
    <p:sldId id="257" r:id="rId4"/>
    <p:sldId id="258" r:id="rId5"/>
    <p:sldId id="265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79166B-B239-8B5B-EF26-F97B64099F73}" v="126" dt="2021-09-30T04:38:30.297"/>
    <p1510:client id="{5D56158C-2EF6-45A4-948A-88AE8A463015}" v="561" dt="2021-09-21T04:54:11.877"/>
    <p1510:client id="{6095C4B4-8DA6-B8CE-51A2-68212BA77AFF}" v="136" dt="2021-09-24T05:10:52.814"/>
    <p1510:client id="{AF4B10B6-A76D-48E6-3948-E7FDEC98F03F}" v="251" dt="2021-09-28T07:12:04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84C33F-E4B9-4ACE-87BF-2DD791E9EBB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8CE53D1-3CED-4B7B-9C8C-7DFA06B48344}">
      <dgm:prSet/>
      <dgm:spPr/>
      <dgm:t>
        <a:bodyPr/>
        <a:lstStyle/>
        <a:p>
          <a:r>
            <a:rPr lang="en-US"/>
            <a:t>Major car brands in dataset are Chevrolet, Ford, Volkswagen, Dodge and Nissan.</a:t>
          </a:r>
        </a:p>
      </dgm:t>
    </dgm:pt>
    <dgm:pt modelId="{EB8AB5AF-D356-4D74-899E-7A2605B3FB14}" type="parTrans" cxnId="{1C505850-2C12-4AF3-8719-3D24F082740D}">
      <dgm:prSet/>
      <dgm:spPr/>
      <dgm:t>
        <a:bodyPr/>
        <a:lstStyle/>
        <a:p>
          <a:endParaRPr lang="en-US"/>
        </a:p>
      </dgm:t>
    </dgm:pt>
    <dgm:pt modelId="{C56A357E-BACF-414E-BB47-66CAB991B094}" type="sibTrans" cxnId="{1C505850-2C12-4AF3-8719-3D24F082740D}">
      <dgm:prSet/>
      <dgm:spPr/>
      <dgm:t>
        <a:bodyPr/>
        <a:lstStyle/>
        <a:p>
          <a:endParaRPr lang="en-US"/>
        </a:p>
      </dgm:t>
    </dgm:pt>
    <dgm:pt modelId="{4FEC8A05-9693-413E-B181-61C2A7848687}">
      <dgm:prSet/>
      <dgm:spPr/>
      <dgm:t>
        <a:bodyPr/>
        <a:lstStyle/>
        <a:p>
          <a:r>
            <a:rPr lang="en-US"/>
            <a:t>Most cars are either compact or midsize.</a:t>
          </a:r>
        </a:p>
      </dgm:t>
    </dgm:pt>
    <dgm:pt modelId="{4E7E7F1A-50F3-4FC5-A0E6-62C322C47FCF}" type="parTrans" cxnId="{C4921545-CC6B-47FE-AF7D-302273162FE0}">
      <dgm:prSet/>
      <dgm:spPr/>
      <dgm:t>
        <a:bodyPr/>
        <a:lstStyle/>
        <a:p>
          <a:endParaRPr lang="en-US"/>
        </a:p>
      </dgm:t>
    </dgm:pt>
    <dgm:pt modelId="{6309BBA5-17F4-4A97-A175-3FB0ECAA55A8}" type="sibTrans" cxnId="{C4921545-CC6B-47FE-AF7D-302273162FE0}">
      <dgm:prSet/>
      <dgm:spPr/>
      <dgm:t>
        <a:bodyPr/>
        <a:lstStyle/>
        <a:p>
          <a:endParaRPr lang="en-US"/>
        </a:p>
      </dgm:t>
    </dgm:pt>
    <dgm:pt modelId="{C54C36AF-9F1C-4FD3-AB2D-24B4020C5A39}">
      <dgm:prSet/>
      <dgm:spPr/>
      <dgm:t>
        <a:bodyPr/>
        <a:lstStyle/>
        <a:p>
          <a:r>
            <a:rPr lang="en-US"/>
            <a:t>Majority cars have automatic transmission.</a:t>
          </a:r>
        </a:p>
      </dgm:t>
    </dgm:pt>
    <dgm:pt modelId="{06F4C302-CFBB-4FFA-8C14-DBAC0E62F6DD}" type="parTrans" cxnId="{EA502CAD-D901-4D41-A73D-60D5C1F62847}">
      <dgm:prSet/>
      <dgm:spPr/>
      <dgm:t>
        <a:bodyPr/>
        <a:lstStyle/>
        <a:p>
          <a:endParaRPr lang="en-US"/>
        </a:p>
      </dgm:t>
    </dgm:pt>
    <dgm:pt modelId="{72D1CFCE-B60B-4C92-84B5-FE4BC5E2470F}" type="sibTrans" cxnId="{EA502CAD-D901-4D41-A73D-60D5C1F62847}">
      <dgm:prSet/>
      <dgm:spPr/>
      <dgm:t>
        <a:bodyPr/>
        <a:lstStyle/>
        <a:p>
          <a:endParaRPr lang="en-US"/>
        </a:p>
      </dgm:t>
    </dgm:pt>
    <dgm:pt modelId="{EA0FEBDC-DA56-4FC6-A1E4-379928D8FD0B}">
      <dgm:prSet/>
      <dgm:spPr/>
      <dgm:t>
        <a:bodyPr/>
        <a:lstStyle/>
        <a:p>
          <a:r>
            <a:rPr lang="en-US"/>
            <a:t>Tesla cars have the highest MPG in both city (94.11) and highway (98.94).</a:t>
          </a:r>
        </a:p>
      </dgm:t>
    </dgm:pt>
    <dgm:pt modelId="{83BB108C-EE66-4ADA-AC4B-A9A18E87C9E5}" type="parTrans" cxnId="{9886B4BE-7E9F-44DC-94A3-24A7FE8CCCD5}">
      <dgm:prSet/>
      <dgm:spPr/>
      <dgm:t>
        <a:bodyPr/>
        <a:lstStyle/>
        <a:p>
          <a:endParaRPr lang="en-US"/>
        </a:p>
      </dgm:t>
    </dgm:pt>
    <dgm:pt modelId="{46595ED1-A9B4-42DD-8775-DBBAD1A0B4C0}" type="sibTrans" cxnId="{9886B4BE-7E9F-44DC-94A3-24A7FE8CCCD5}">
      <dgm:prSet/>
      <dgm:spPr/>
      <dgm:t>
        <a:bodyPr/>
        <a:lstStyle/>
        <a:p>
          <a:endParaRPr lang="en-US"/>
        </a:p>
      </dgm:t>
    </dgm:pt>
    <dgm:pt modelId="{CC428D3B-E1D6-4782-9EE6-790011E45C91}">
      <dgm:prSet/>
      <dgm:spPr/>
      <dgm:t>
        <a:bodyPr/>
        <a:lstStyle/>
        <a:p>
          <a:r>
            <a:rPr lang="en-US"/>
            <a:t>Generally vehicle styles are either Sedan or 4dr SUV.</a:t>
          </a:r>
        </a:p>
      </dgm:t>
    </dgm:pt>
    <dgm:pt modelId="{2D96A59E-6379-448C-9FA9-BCD7CB77FF48}" type="parTrans" cxnId="{06053FD2-C363-4140-878F-F04F7539CB9B}">
      <dgm:prSet/>
      <dgm:spPr/>
      <dgm:t>
        <a:bodyPr/>
        <a:lstStyle/>
        <a:p>
          <a:endParaRPr lang="en-US"/>
        </a:p>
      </dgm:t>
    </dgm:pt>
    <dgm:pt modelId="{6E8A2BD9-8D6C-4850-BFB7-74F1BBEF60F8}" type="sibTrans" cxnId="{06053FD2-C363-4140-878F-F04F7539CB9B}">
      <dgm:prSet/>
      <dgm:spPr/>
      <dgm:t>
        <a:bodyPr/>
        <a:lstStyle/>
        <a:p>
          <a:endParaRPr lang="en-US"/>
        </a:p>
      </dgm:t>
    </dgm:pt>
    <dgm:pt modelId="{6243349C-3D3B-4D68-8D86-1D7DA1514B91}">
      <dgm:prSet/>
      <dgm:spPr/>
      <dgm:t>
        <a:bodyPr/>
        <a:lstStyle/>
        <a:p>
          <a:r>
            <a:rPr lang="en-US"/>
            <a:t>Predominant market categories are Crossover, Flex Fuel, Hatchback, Luxury, Performance.</a:t>
          </a:r>
        </a:p>
      </dgm:t>
    </dgm:pt>
    <dgm:pt modelId="{062AE5C6-5CC2-4B0C-BC36-32FB5B3C5700}" type="parTrans" cxnId="{F119C15A-6834-4AE3-8D91-CF84B8C17F53}">
      <dgm:prSet/>
      <dgm:spPr/>
      <dgm:t>
        <a:bodyPr/>
        <a:lstStyle/>
        <a:p>
          <a:endParaRPr lang="en-US"/>
        </a:p>
      </dgm:t>
    </dgm:pt>
    <dgm:pt modelId="{3B8A1A5D-57EE-4CD4-B25E-BFB04EC43949}" type="sibTrans" cxnId="{F119C15A-6834-4AE3-8D91-CF84B8C17F53}">
      <dgm:prSet/>
      <dgm:spPr/>
      <dgm:t>
        <a:bodyPr/>
        <a:lstStyle/>
        <a:p>
          <a:endParaRPr lang="en-US"/>
        </a:p>
      </dgm:t>
    </dgm:pt>
    <dgm:pt modelId="{175F5032-4C48-43D1-AEA7-009115655455}" type="pres">
      <dgm:prSet presAssocID="{5284C33F-E4B9-4ACE-87BF-2DD791E9EBB0}" presName="root" presStyleCnt="0">
        <dgm:presLayoutVars>
          <dgm:dir/>
          <dgm:resizeHandles val="exact"/>
        </dgm:presLayoutVars>
      </dgm:prSet>
      <dgm:spPr/>
    </dgm:pt>
    <dgm:pt modelId="{DCD6CF2E-04B6-4963-9D8C-75A1746D6B6B}" type="pres">
      <dgm:prSet presAssocID="{A8CE53D1-3CED-4B7B-9C8C-7DFA06B48344}" presName="compNode" presStyleCnt="0"/>
      <dgm:spPr/>
    </dgm:pt>
    <dgm:pt modelId="{67E899C2-75F2-4DBD-B2E5-B109959642AE}" type="pres">
      <dgm:prSet presAssocID="{A8CE53D1-3CED-4B7B-9C8C-7DFA06B48344}" presName="bgRect" presStyleLbl="bgShp" presStyleIdx="0" presStyleCnt="6"/>
      <dgm:spPr/>
    </dgm:pt>
    <dgm:pt modelId="{4133B691-78E3-4B92-99C7-9FB81E80A6A2}" type="pres">
      <dgm:prSet presAssocID="{A8CE53D1-3CED-4B7B-9C8C-7DFA06B4834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63AFDD77-C8B8-4101-8F8E-8C72EC5DB131}" type="pres">
      <dgm:prSet presAssocID="{A8CE53D1-3CED-4B7B-9C8C-7DFA06B48344}" presName="spaceRect" presStyleCnt="0"/>
      <dgm:spPr/>
    </dgm:pt>
    <dgm:pt modelId="{50A97E15-AC3F-4763-9F81-B779432BB4CE}" type="pres">
      <dgm:prSet presAssocID="{A8CE53D1-3CED-4B7B-9C8C-7DFA06B48344}" presName="parTx" presStyleLbl="revTx" presStyleIdx="0" presStyleCnt="6">
        <dgm:presLayoutVars>
          <dgm:chMax val="0"/>
          <dgm:chPref val="0"/>
        </dgm:presLayoutVars>
      </dgm:prSet>
      <dgm:spPr/>
    </dgm:pt>
    <dgm:pt modelId="{BA4B9FBE-B258-4EC9-8CC2-3DCA12F1681B}" type="pres">
      <dgm:prSet presAssocID="{C56A357E-BACF-414E-BB47-66CAB991B094}" presName="sibTrans" presStyleCnt="0"/>
      <dgm:spPr/>
    </dgm:pt>
    <dgm:pt modelId="{7E51E180-28AE-4BE2-8699-118AD65A0631}" type="pres">
      <dgm:prSet presAssocID="{4FEC8A05-9693-413E-B181-61C2A7848687}" presName="compNode" presStyleCnt="0"/>
      <dgm:spPr/>
    </dgm:pt>
    <dgm:pt modelId="{405876F1-F73C-47BB-81D6-BE1BF4061819}" type="pres">
      <dgm:prSet presAssocID="{4FEC8A05-9693-413E-B181-61C2A7848687}" presName="bgRect" presStyleLbl="bgShp" presStyleIdx="1" presStyleCnt="6"/>
      <dgm:spPr/>
    </dgm:pt>
    <dgm:pt modelId="{D4596833-162C-4702-B7C8-50E969FFC902}" type="pres">
      <dgm:prSet presAssocID="{4FEC8A05-9693-413E-B181-61C2A784868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92AF6D76-B929-4C4B-8353-40E7B5D52276}" type="pres">
      <dgm:prSet presAssocID="{4FEC8A05-9693-413E-B181-61C2A7848687}" presName="spaceRect" presStyleCnt="0"/>
      <dgm:spPr/>
    </dgm:pt>
    <dgm:pt modelId="{A4DC5999-5213-4ECC-88A1-E3A2500A822E}" type="pres">
      <dgm:prSet presAssocID="{4FEC8A05-9693-413E-B181-61C2A7848687}" presName="parTx" presStyleLbl="revTx" presStyleIdx="1" presStyleCnt="6">
        <dgm:presLayoutVars>
          <dgm:chMax val="0"/>
          <dgm:chPref val="0"/>
        </dgm:presLayoutVars>
      </dgm:prSet>
      <dgm:spPr/>
    </dgm:pt>
    <dgm:pt modelId="{AEA8EF92-59D7-4E7B-8FD9-0BB035C94FA1}" type="pres">
      <dgm:prSet presAssocID="{6309BBA5-17F4-4A97-A175-3FB0ECAA55A8}" presName="sibTrans" presStyleCnt="0"/>
      <dgm:spPr/>
    </dgm:pt>
    <dgm:pt modelId="{E51216A4-EEAB-41D4-A53C-CD94C409D6C0}" type="pres">
      <dgm:prSet presAssocID="{C54C36AF-9F1C-4FD3-AB2D-24B4020C5A39}" presName="compNode" presStyleCnt="0"/>
      <dgm:spPr/>
    </dgm:pt>
    <dgm:pt modelId="{75FC9412-373B-4B33-BA12-E6278C49E9AB}" type="pres">
      <dgm:prSet presAssocID="{C54C36AF-9F1C-4FD3-AB2D-24B4020C5A39}" presName="bgRect" presStyleLbl="bgShp" presStyleIdx="2" presStyleCnt="6"/>
      <dgm:spPr/>
    </dgm:pt>
    <dgm:pt modelId="{FBF9ED52-BF6A-46BD-BB45-7DB12E6F5F3B}" type="pres">
      <dgm:prSet presAssocID="{C54C36AF-9F1C-4FD3-AB2D-24B4020C5A3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xi"/>
        </a:ext>
      </dgm:extLst>
    </dgm:pt>
    <dgm:pt modelId="{66377EDC-C681-476F-9C3F-0B50E1EA6001}" type="pres">
      <dgm:prSet presAssocID="{C54C36AF-9F1C-4FD3-AB2D-24B4020C5A39}" presName="spaceRect" presStyleCnt="0"/>
      <dgm:spPr/>
    </dgm:pt>
    <dgm:pt modelId="{263D62A0-1B7A-4695-86B7-48D790ED1FCF}" type="pres">
      <dgm:prSet presAssocID="{C54C36AF-9F1C-4FD3-AB2D-24B4020C5A39}" presName="parTx" presStyleLbl="revTx" presStyleIdx="2" presStyleCnt="6">
        <dgm:presLayoutVars>
          <dgm:chMax val="0"/>
          <dgm:chPref val="0"/>
        </dgm:presLayoutVars>
      </dgm:prSet>
      <dgm:spPr/>
    </dgm:pt>
    <dgm:pt modelId="{8CC0F1D2-2214-4FF3-AD69-2B6A59A7D523}" type="pres">
      <dgm:prSet presAssocID="{72D1CFCE-B60B-4C92-84B5-FE4BC5E2470F}" presName="sibTrans" presStyleCnt="0"/>
      <dgm:spPr/>
    </dgm:pt>
    <dgm:pt modelId="{95642389-17D2-4157-B049-26928478F377}" type="pres">
      <dgm:prSet presAssocID="{EA0FEBDC-DA56-4FC6-A1E4-379928D8FD0B}" presName="compNode" presStyleCnt="0"/>
      <dgm:spPr/>
    </dgm:pt>
    <dgm:pt modelId="{E861FFEA-3E07-471B-8B32-83F554628CA0}" type="pres">
      <dgm:prSet presAssocID="{EA0FEBDC-DA56-4FC6-A1E4-379928D8FD0B}" presName="bgRect" presStyleLbl="bgShp" presStyleIdx="3" presStyleCnt="6"/>
      <dgm:spPr/>
    </dgm:pt>
    <dgm:pt modelId="{C6534B64-3C8B-406D-AD17-CDF65EC9AA1C}" type="pres">
      <dgm:prSet presAssocID="{EA0FEBDC-DA56-4FC6-A1E4-379928D8FD0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ooter"/>
        </a:ext>
      </dgm:extLst>
    </dgm:pt>
    <dgm:pt modelId="{69458E66-CCD3-4361-8122-0D02476A3868}" type="pres">
      <dgm:prSet presAssocID="{EA0FEBDC-DA56-4FC6-A1E4-379928D8FD0B}" presName="spaceRect" presStyleCnt="0"/>
      <dgm:spPr/>
    </dgm:pt>
    <dgm:pt modelId="{671981F1-954F-4307-A32B-18ABDAC5239A}" type="pres">
      <dgm:prSet presAssocID="{EA0FEBDC-DA56-4FC6-A1E4-379928D8FD0B}" presName="parTx" presStyleLbl="revTx" presStyleIdx="3" presStyleCnt="6">
        <dgm:presLayoutVars>
          <dgm:chMax val="0"/>
          <dgm:chPref val="0"/>
        </dgm:presLayoutVars>
      </dgm:prSet>
      <dgm:spPr/>
    </dgm:pt>
    <dgm:pt modelId="{B4F4E505-3F9A-45F1-9572-B602540182E4}" type="pres">
      <dgm:prSet presAssocID="{46595ED1-A9B4-42DD-8775-DBBAD1A0B4C0}" presName="sibTrans" presStyleCnt="0"/>
      <dgm:spPr/>
    </dgm:pt>
    <dgm:pt modelId="{23CA50D0-0835-43B7-BF3F-213D7E435203}" type="pres">
      <dgm:prSet presAssocID="{CC428D3B-E1D6-4782-9EE6-790011E45C91}" presName="compNode" presStyleCnt="0"/>
      <dgm:spPr/>
    </dgm:pt>
    <dgm:pt modelId="{F6EA721E-4548-4115-B0B5-68AF0C0B43A6}" type="pres">
      <dgm:prSet presAssocID="{CC428D3B-E1D6-4782-9EE6-790011E45C91}" presName="bgRect" presStyleLbl="bgShp" presStyleIdx="4" presStyleCnt="6"/>
      <dgm:spPr/>
    </dgm:pt>
    <dgm:pt modelId="{0E169C7B-F182-4AC2-BF91-62AB4AA8931D}" type="pres">
      <dgm:prSet presAssocID="{CC428D3B-E1D6-4782-9EE6-790011E45C9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ler"/>
        </a:ext>
      </dgm:extLst>
    </dgm:pt>
    <dgm:pt modelId="{5ACCB2E8-ECAD-4F74-A632-DD351007CC85}" type="pres">
      <dgm:prSet presAssocID="{CC428D3B-E1D6-4782-9EE6-790011E45C91}" presName="spaceRect" presStyleCnt="0"/>
      <dgm:spPr/>
    </dgm:pt>
    <dgm:pt modelId="{F62D052E-130D-47DF-814F-FF067EAD34B3}" type="pres">
      <dgm:prSet presAssocID="{CC428D3B-E1D6-4782-9EE6-790011E45C91}" presName="parTx" presStyleLbl="revTx" presStyleIdx="4" presStyleCnt="6">
        <dgm:presLayoutVars>
          <dgm:chMax val="0"/>
          <dgm:chPref val="0"/>
        </dgm:presLayoutVars>
      </dgm:prSet>
      <dgm:spPr/>
    </dgm:pt>
    <dgm:pt modelId="{A290AF9F-982A-4C18-991E-CEBCEF0AEF4D}" type="pres">
      <dgm:prSet presAssocID="{6E8A2BD9-8D6C-4850-BFB7-74F1BBEF60F8}" presName="sibTrans" presStyleCnt="0"/>
      <dgm:spPr/>
    </dgm:pt>
    <dgm:pt modelId="{2FECAF02-160D-4B73-BED3-EA8D89EF3493}" type="pres">
      <dgm:prSet presAssocID="{6243349C-3D3B-4D68-8D86-1D7DA1514B91}" presName="compNode" presStyleCnt="0"/>
      <dgm:spPr/>
    </dgm:pt>
    <dgm:pt modelId="{A1990BDC-E3FE-4263-879D-33C99968234A}" type="pres">
      <dgm:prSet presAssocID="{6243349C-3D3B-4D68-8D86-1D7DA1514B91}" presName="bgRect" presStyleLbl="bgShp" presStyleIdx="5" presStyleCnt="6"/>
      <dgm:spPr/>
    </dgm:pt>
    <dgm:pt modelId="{FD706F18-24A2-4099-B382-6917E2FB4CE9}" type="pres">
      <dgm:prSet presAssocID="{6243349C-3D3B-4D68-8D86-1D7DA1514B9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t Air Balloon"/>
        </a:ext>
      </dgm:extLst>
    </dgm:pt>
    <dgm:pt modelId="{D4B95544-FB88-44D4-B707-75EB9719C1F6}" type="pres">
      <dgm:prSet presAssocID="{6243349C-3D3B-4D68-8D86-1D7DA1514B91}" presName="spaceRect" presStyleCnt="0"/>
      <dgm:spPr/>
    </dgm:pt>
    <dgm:pt modelId="{01520019-A0CD-4A87-91BD-6CC18E5AF3D7}" type="pres">
      <dgm:prSet presAssocID="{6243349C-3D3B-4D68-8D86-1D7DA1514B91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B6861622-8B71-410F-B97C-D87AFAEF0536}" type="presOf" srcId="{A8CE53D1-3CED-4B7B-9C8C-7DFA06B48344}" destId="{50A97E15-AC3F-4763-9F81-B779432BB4CE}" srcOrd="0" destOrd="0" presId="urn:microsoft.com/office/officeart/2018/2/layout/IconVerticalSolidList"/>
    <dgm:cxn modelId="{68652A43-65F6-4049-9809-7FA07D3B23D7}" type="presOf" srcId="{5284C33F-E4B9-4ACE-87BF-2DD791E9EBB0}" destId="{175F5032-4C48-43D1-AEA7-009115655455}" srcOrd="0" destOrd="0" presId="urn:microsoft.com/office/officeart/2018/2/layout/IconVerticalSolidList"/>
    <dgm:cxn modelId="{C4921545-CC6B-47FE-AF7D-302273162FE0}" srcId="{5284C33F-E4B9-4ACE-87BF-2DD791E9EBB0}" destId="{4FEC8A05-9693-413E-B181-61C2A7848687}" srcOrd="1" destOrd="0" parTransId="{4E7E7F1A-50F3-4FC5-A0E6-62C322C47FCF}" sibTransId="{6309BBA5-17F4-4A97-A175-3FB0ECAA55A8}"/>
    <dgm:cxn modelId="{1C505850-2C12-4AF3-8719-3D24F082740D}" srcId="{5284C33F-E4B9-4ACE-87BF-2DD791E9EBB0}" destId="{A8CE53D1-3CED-4B7B-9C8C-7DFA06B48344}" srcOrd="0" destOrd="0" parTransId="{EB8AB5AF-D356-4D74-899E-7A2605B3FB14}" sibTransId="{C56A357E-BACF-414E-BB47-66CAB991B094}"/>
    <dgm:cxn modelId="{F119C15A-6834-4AE3-8D91-CF84B8C17F53}" srcId="{5284C33F-E4B9-4ACE-87BF-2DD791E9EBB0}" destId="{6243349C-3D3B-4D68-8D86-1D7DA1514B91}" srcOrd="5" destOrd="0" parTransId="{062AE5C6-5CC2-4B0C-BC36-32FB5B3C5700}" sibTransId="{3B8A1A5D-57EE-4CD4-B25E-BFB04EC43949}"/>
    <dgm:cxn modelId="{46950799-6466-4FC8-B220-2B4BCDA570B6}" type="presOf" srcId="{CC428D3B-E1D6-4782-9EE6-790011E45C91}" destId="{F62D052E-130D-47DF-814F-FF067EAD34B3}" srcOrd="0" destOrd="0" presId="urn:microsoft.com/office/officeart/2018/2/layout/IconVerticalSolidList"/>
    <dgm:cxn modelId="{4ACB3DA6-F990-46D9-B36F-B175315BB23B}" type="presOf" srcId="{C54C36AF-9F1C-4FD3-AB2D-24B4020C5A39}" destId="{263D62A0-1B7A-4695-86B7-48D790ED1FCF}" srcOrd="0" destOrd="0" presId="urn:microsoft.com/office/officeart/2018/2/layout/IconVerticalSolidList"/>
    <dgm:cxn modelId="{EA502CAD-D901-4D41-A73D-60D5C1F62847}" srcId="{5284C33F-E4B9-4ACE-87BF-2DD791E9EBB0}" destId="{C54C36AF-9F1C-4FD3-AB2D-24B4020C5A39}" srcOrd="2" destOrd="0" parTransId="{06F4C302-CFBB-4FFA-8C14-DBAC0E62F6DD}" sibTransId="{72D1CFCE-B60B-4C92-84B5-FE4BC5E2470F}"/>
    <dgm:cxn modelId="{A7FA02B8-FB4B-400A-A5DB-97B070BF5AA7}" type="presOf" srcId="{EA0FEBDC-DA56-4FC6-A1E4-379928D8FD0B}" destId="{671981F1-954F-4307-A32B-18ABDAC5239A}" srcOrd="0" destOrd="0" presId="urn:microsoft.com/office/officeart/2018/2/layout/IconVerticalSolidList"/>
    <dgm:cxn modelId="{C66A46BB-844A-4D4A-9DE8-9909C7A13428}" type="presOf" srcId="{6243349C-3D3B-4D68-8D86-1D7DA1514B91}" destId="{01520019-A0CD-4A87-91BD-6CC18E5AF3D7}" srcOrd="0" destOrd="0" presId="urn:microsoft.com/office/officeart/2018/2/layout/IconVerticalSolidList"/>
    <dgm:cxn modelId="{9886B4BE-7E9F-44DC-94A3-24A7FE8CCCD5}" srcId="{5284C33F-E4B9-4ACE-87BF-2DD791E9EBB0}" destId="{EA0FEBDC-DA56-4FC6-A1E4-379928D8FD0B}" srcOrd="3" destOrd="0" parTransId="{83BB108C-EE66-4ADA-AC4B-A9A18E87C9E5}" sibTransId="{46595ED1-A9B4-42DD-8775-DBBAD1A0B4C0}"/>
    <dgm:cxn modelId="{06053FD2-C363-4140-878F-F04F7539CB9B}" srcId="{5284C33F-E4B9-4ACE-87BF-2DD791E9EBB0}" destId="{CC428D3B-E1D6-4782-9EE6-790011E45C91}" srcOrd="4" destOrd="0" parTransId="{2D96A59E-6379-448C-9FA9-BCD7CB77FF48}" sibTransId="{6E8A2BD9-8D6C-4850-BFB7-74F1BBEF60F8}"/>
    <dgm:cxn modelId="{B333D1D9-F4B1-454E-94CE-17342714541D}" type="presOf" srcId="{4FEC8A05-9693-413E-B181-61C2A7848687}" destId="{A4DC5999-5213-4ECC-88A1-E3A2500A822E}" srcOrd="0" destOrd="0" presId="urn:microsoft.com/office/officeart/2018/2/layout/IconVerticalSolidList"/>
    <dgm:cxn modelId="{DB91D8DA-AD42-463A-B464-D27E9922B973}" type="presParOf" srcId="{175F5032-4C48-43D1-AEA7-009115655455}" destId="{DCD6CF2E-04B6-4963-9D8C-75A1746D6B6B}" srcOrd="0" destOrd="0" presId="urn:microsoft.com/office/officeart/2018/2/layout/IconVerticalSolidList"/>
    <dgm:cxn modelId="{BBED0F97-9B3B-4846-B30B-BF5ED2FB1509}" type="presParOf" srcId="{DCD6CF2E-04B6-4963-9D8C-75A1746D6B6B}" destId="{67E899C2-75F2-4DBD-B2E5-B109959642AE}" srcOrd="0" destOrd="0" presId="urn:microsoft.com/office/officeart/2018/2/layout/IconVerticalSolidList"/>
    <dgm:cxn modelId="{42943E0F-27C9-40D3-AE82-B7E63F54AF29}" type="presParOf" srcId="{DCD6CF2E-04B6-4963-9D8C-75A1746D6B6B}" destId="{4133B691-78E3-4B92-99C7-9FB81E80A6A2}" srcOrd="1" destOrd="0" presId="urn:microsoft.com/office/officeart/2018/2/layout/IconVerticalSolidList"/>
    <dgm:cxn modelId="{436E6C87-0B82-4F03-AFF3-7977765E71A6}" type="presParOf" srcId="{DCD6CF2E-04B6-4963-9D8C-75A1746D6B6B}" destId="{63AFDD77-C8B8-4101-8F8E-8C72EC5DB131}" srcOrd="2" destOrd="0" presId="urn:microsoft.com/office/officeart/2018/2/layout/IconVerticalSolidList"/>
    <dgm:cxn modelId="{2BA7F54C-E60D-44C5-ABA2-AC4E1871E106}" type="presParOf" srcId="{DCD6CF2E-04B6-4963-9D8C-75A1746D6B6B}" destId="{50A97E15-AC3F-4763-9F81-B779432BB4CE}" srcOrd="3" destOrd="0" presId="urn:microsoft.com/office/officeart/2018/2/layout/IconVerticalSolidList"/>
    <dgm:cxn modelId="{FF2FECD7-6FAB-418B-8C62-EA221E9D264C}" type="presParOf" srcId="{175F5032-4C48-43D1-AEA7-009115655455}" destId="{BA4B9FBE-B258-4EC9-8CC2-3DCA12F1681B}" srcOrd="1" destOrd="0" presId="urn:microsoft.com/office/officeart/2018/2/layout/IconVerticalSolidList"/>
    <dgm:cxn modelId="{1679D161-9888-4D7D-946B-E814D08A5F46}" type="presParOf" srcId="{175F5032-4C48-43D1-AEA7-009115655455}" destId="{7E51E180-28AE-4BE2-8699-118AD65A0631}" srcOrd="2" destOrd="0" presId="urn:microsoft.com/office/officeart/2018/2/layout/IconVerticalSolidList"/>
    <dgm:cxn modelId="{A0D08B3D-A8EF-4962-A43D-681E4CBA8B46}" type="presParOf" srcId="{7E51E180-28AE-4BE2-8699-118AD65A0631}" destId="{405876F1-F73C-47BB-81D6-BE1BF4061819}" srcOrd="0" destOrd="0" presId="urn:microsoft.com/office/officeart/2018/2/layout/IconVerticalSolidList"/>
    <dgm:cxn modelId="{9193DCF7-1B1C-46CE-A25A-434306ABBBE9}" type="presParOf" srcId="{7E51E180-28AE-4BE2-8699-118AD65A0631}" destId="{D4596833-162C-4702-B7C8-50E969FFC902}" srcOrd="1" destOrd="0" presId="urn:microsoft.com/office/officeart/2018/2/layout/IconVerticalSolidList"/>
    <dgm:cxn modelId="{9386A5EF-F356-4738-959D-3493D9E78A86}" type="presParOf" srcId="{7E51E180-28AE-4BE2-8699-118AD65A0631}" destId="{92AF6D76-B929-4C4B-8353-40E7B5D52276}" srcOrd="2" destOrd="0" presId="urn:microsoft.com/office/officeart/2018/2/layout/IconVerticalSolidList"/>
    <dgm:cxn modelId="{C3728506-6AB3-484D-A4CB-AA6A1A40C11C}" type="presParOf" srcId="{7E51E180-28AE-4BE2-8699-118AD65A0631}" destId="{A4DC5999-5213-4ECC-88A1-E3A2500A822E}" srcOrd="3" destOrd="0" presId="urn:microsoft.com/office/officeart/2018/2/layout/IconVerticalSolidList"/>
    <dgm:cxn modelId="{143674CE-A68B-4B83-AAB1-CAA27B899FEE}" type="presParOf" srcId="{175F5032-4C48-43D1-AEA7-009115655455}" destId="{AEA8EF92-59D7-4E7B-8FD9-0BB035C94FA1}" srcOrd="3" destOrd="0" presId="urn:microsoft.com/office/officeart/2018/2/layout/IconVerticalSolidList"/>
    <dgm:cxn modelId="{97CBE899-86FA-4365-B7B7-BF1D6804DFE4}" type="presParOf" srcId="{175F5032-4C48-43D1-AEA7-009115655455}" destId="{E51216A4-EEAB-41D4-A53C-CD94C409D6C0}" srcOrd="4" destOrd="0" presId="urn:microsoft.com/office/officeart/2018/2/layout/IconVerticalSolidList"/>
    <dgm:cxn modelId="{DE1FD06B-209A-4B2F-A308-655D570D1EB8}" type="presParOf" srcId="{E51216A4-EEAB-41D4-A53C-CD94C409D6C0}" destId="{75FC9412-373B-4B33-BA12-E6278C49E9AB}" srcOrd="0" destOrd="0" presId="urn:microsoft.com/office/officeart/2018/2/layout/IconVerticalSolidList"/>
    <dgm:cxn modelId="{0EA65019-FC91-4D18-BFA3-76FE4B8F802C}" type="presParOf" srcId="{E51216A4-EEAB-41D4-A53C-CD94C409D6C0}" destId="{FBF9ED52-BF6A-46BD-BB45-7DB12E6F5F3B}" srcOrd="1" destOrd="0" presId="urn:microsoft.com/office/officeart/2018/2/layout/IconVerticalSolidList"/>
    <dgm:cxn modelId="{99D18D47-2D70-407E-AE30-3A804E459D10}" type="presParOf" srcId="{E51216A4-EEAB-41D4-A53C-CD94C409D6C0}" destId="{66377EDC-C681-476F-9C3F-0B50E1EA6001}" srcOrd="2" destOrd="0" presId="urn:microsoft.com/office/officeart/2018/2/layout/IconVerticalSolidList"/>
    <dgm:cxn modelId="{DC456439-D07B-4F8F-87C9-331EEDDC2862}" type="presParOf" srcId="{E51216A4-EEAB-41D4-A53C-CD94C409D6C0}" destId="{263D62A0-1B7A-4695-86B7-48D790ED1FCF}" srcOrd="3" destOrd="0" presId="urn:microsoft.com/office/officeart/2018/2/layout/IconVerticalSolidList"/>
    <dgm:cxn modelId="{7CC78985-74E3-4E64-827A-C9D717DCED99}" type="presParOf" srcId="{175F5032-4C48-43D1-AEA7-009115655455}" destId="{8CC0F1D2-2214-4FF3-AD69-2B6A59A7D523}" srcOrd="5" destOrd="0" presId="urn:microsoft.com/office/officeart/2018/2/layout/IconVerticalSolidList"/>
    <dgm:cxn modelId="{60984B80-5AC9-4D2F-86A0-8A9107CF60EB}" type="presParOf" srcId="{175F5032-4C48-43D1-AEA7-009115655455}" destId="{95642389-17D2-4157-B049-26928478F377}" srcOrd="6" destOrd="0" presId="urn:microsoft.com/office/officeart/2018/2/layout/IconVerticalSolidList"/>
    <dgm:cxn modelId="{1C580278-447B-41E1-A17C-A99EA8438CEE}" type="presParOf" srcId="{95642389-17D2-4157-B049-26928478F377}" destId="{E861FFEA-3E07-471B-8B32-83F554628CA0}" srcOrd="0" destOrd="0" presId="urn:microsoft.com/office/officeart/2018/2/layout/IconVerticalSolidList"/>
    <dgm:cxn modelId="{F629D40F-6348-4E5A-8151-4C0104493D1C}" type="presParOf" srcId="{95642389-17D2-4157-B049-26928478F377}" destId="{C6534B64-3C8B-406D-AD17-CDF65EC9AA1C}" srcOrd="1" destOrd="0" presId="urn:microsoft.com/office/officeart/2018/2/layout/IconVerticalSolidList"/>
    <dgm:cxn modelId="{5CD41735-7E99-4BB9-A575-5C476610BE28}" type="presParOf" srcId="{95642389-17D2-4157-B049-26928478F377}" destId="{69458E66-CCD3-4361-8122-0D02476A3868}" srcOrd="2" destOrd="0" presId="urn:microsoft.com/office/officeart/2018/2/layout/IconVerticalSolidList"/>
    <dgm:cxn modelId="{338C4185-E96E-4BD0-9FA2-B8B5AA94A5D3}" type="presParOf" srcId="{95642389-17D2-4157-B049-26928478F377}" destId="{671981F1-954F-4307-A32B-18ABDAC5239A}" srcOrd="3" destOrd="0" presId="urn:microsoft.com/office/officeart/2018/2/layout/IconVerticalSolidList"/>
    <dgm:cxn modelId="{7296BD3D-E9F6-45F4-8B11-0DD0F395C3FC}" type="presParOf" srcId="{175F5032-4C48-43D1-AEA7-009115655455}" destId="{B4F4E505-3F9A-45F1-9572-B602540182E4}" srcOrd="7" destOrd="0" presId="urn:microsoft.com/office/officeart/2018/2/layout/IconVerticalSolidList"/>
    <dgm:cxn modelId="{A6EF28DD-FC20-46A9-A75F-301F968E5B18}" type="presParOf" srcId="{175F5032-4C48-43D1-AEA7-009115655455}" destId="{23CA50D0-0835-43B7-BF3F-213D7E435203}" srcOrd="8" destOrd="0" presId="urn:microsoft.com/office/officeart/2018/2/layout/IconVerticalSolidList"/>
    <dgm:cxn modelId="{622E8382-2F2C-4B26-AB35-E96CFECD5109}" type="presParOf" srcId="{23CA50D0-0835-43B7-BF3F-213D7E435203}" destId="{F6EA721E-4548-4115-B0B5-68AF0C0B43A6}" srcOrd="0" destOrd="0" presId="urn:microsoft.com/office/officeart/2018/2/layout/IconVerticalSolidList"/>
    <dgm:cxn modelId="{3377BF71-17F7-4A3C-BC88-61ED2D46AD35}" type="presParOf" srcId="{23CA50D0-0835-43B7-BF3F-213D7E435203}" destId="{0E169C7B-F182-4AC2-BF91-62AB4AA8931D}" srcOrd="1" destOrd="0" presId="urn:microsoft.com/office/officeart/2018/2/layout/IconVerticalSolidList"/>
    <dgm:cxn modelId="{5E1B5DEF-581C-4CCB-A3CB-257F214A2ED4}" type="presParOf" srcId="{23CA50D0-0835-43B7-BF3F-213D7E435203}" destId="{5ACCB2E8-ECAD-4F74-A632-DD351007CC85}" srcOrd="2" destOrd="0" presId="urn:microsoft.com/office/officeart/2018/2/layout/IconVerticalSolidList"/>
    <dgm:cxn modelId="{1E713E7F-95D1-4C16-AA57-A97C43D09B17}" type="presParOf" srcId="{23CA50D0-0835-43B7-BF3F-213D7E435203}" destId="{F62D052E-130D-47DF-814F-FF067EAD34B3}" srcOrd="3" destOrd="0" presId="urn:microsoft.com/office/officeart/2018/2/layout/IconVerticalSolidList"/>
    <dgm:cxn modelId="{A6122A66-1650-41F2-B707-DF068B5370A3}" type="presParOf" srcId="{175F5032-4C48-43D1-AEA7-009115655455}" destId="{A290AF9F-982A-4C18-991E-CEBCEF0AEF4D}" srcOrd="9" destOrd="0" presId="urn:microsoft.com/office/officeart/2018/2/layout/IconVerticalSolidList"/>
    <dgm:cxn modelId="{5B3D0CDA-C5D3-4DB7-89D9-13E9C2B7B093}" type="presParOf" srcId="{175F5032-4C48-43D1-AEA7-009115655455}" destId="{2FECAF02-160D-4B73-BED3-EA8D89EF3493}" srcOrd="10" destOrd="0" presId="urn:microsoft.com/office/officeart/2018/2/layout/IconVerticalSolidList"/>
    <dgm:cxn modelId="{F2C32577-AEFA-4018-BA59-62A26CF9B837}" type="presParOf" srcId="{2FECAF02-160D-4B73-BED3-EA8D89EF3493}" destId="{A1990BDC-E3FE-4263-879D-33C99968234A}" srcOrd="0" destOrd="0" presId="urn:microsoft.com/office/officeart/2018/2/layout/IconVerticalSolidList"/>
    <dgm:cxn modelId="{FD977366-D6A3-4248-B3D1-CE29DE77FE68}" type="presParOf" srcId="{2FECAF02-160D-4B73-BED3-EA8D89EF3493}" destId="{FD706F18-24A2-4099-B382-6917E2FB4CE9}" srcOrd="1" destOrd="0" presId="urn:microsoft.com/office/officeart/2018/2/layout/IconVerticalSolidList"/>
    <dgm:cxn modelId="{B0947D13-F291-4D38-BE4B-F623DB223F50}" type="presParOf" srcId="{2FECAF02-160D-4B73-BED3-EA8D89EF3493}" destId="{D4B95544-FB88-44D4-B707-75EB9719C1F6}" srcOrd="2" destOrd="0" presId="urn:microsoft.com/office/officeart/2018/2/layout/IconVerticalSolidList"/>
    <dgm:cxn modelId="{D04B1B6E-098A-4718-B69D-A1B3988B605F}" type="presParOf" srcId="{2FECAF02-160D-4B73-BED3-EA8D89EF3493}" destId="{01520019-A0CD-4A87-91BD-6CC18E5AF3D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E899C2-75F2-4DBD-B2E5-B109959642AE}">
      <dsp:nvSpPr>
        <dsp:cNvPr id="0" name=""/>
        <dsp:cNvSpPr/>
      </dsp:nvSpPr>
      <dsp:spPr>
        <a:xfrm>
          <a:off x="0" y="1783"/>
          <a:ext cx="6364224" cy="7600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33B691-78E3-4B92-99C7-9FB81E80A6A2}">
      <dsp:nvSpPr>
        <dsp:cNvPr id="0" name=""/>
        <dsp:cNvSpPr/>
      </dsp:nvSpPr>
      <dsp:spPr>
        <a:xfrm>
          <a:off x="229911" y="172791"/>
          <a:ext cx="418020" cy="4180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A97E15-AC3F-4763-9F81-B779432BB4CE}">
      <dsp:nvSpPr>
        <dsp:cNvPr id="0" name=""/>
        <dsp:cNvSpPr/>
      </dsp:nvSpPr>
      <dsp:spPr>
        <a:xfrm>
          <a:off x="877842" y="1783"/>
          <a:ext cx="5486381" cy="760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37" tIns="80437" rIns="80437" bIns="8043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Major car brands in dataset are Chevrolet, Ford, Volkswagen, Dodge and Nissan.</a:t>
          </a:r>
        </a:p>
      </dsp:txBody>
      <dsp:txXfrm>
        <a:off x="877842" y="1783"/>
        <a:ext cx="5486381" cy="760036"/>
      </dsp:txXfrm>
    </dsp:sp>
    <dsp:sp modelId="{405876F1-F73C-47BB-81D6-BE1BF4061819}">
      <dsp:nvSpPr>
        <dsp:cNvPr id="0" name=""/>
        <dsp:cNvSpPr/>
      </dsp:nvSpPr>
      <dsp:spPr>
        <a:xfrm>
          <a:off x="0" y="951829"/>
          <a:ext cx="6364224" cy="7600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596833-162C-4702-B7C8-50E969FFC902}">
      <dsp:nvSpPr>
        <dsp:cNvPr id="0" name=""/>
        <dsp:cNvSpPr/>
      </dsp:nvSpPr>
      <dsp:spPr>
        <a:xfrm>
          <a:off x="229911" y="1122837"/>
          <a:ext cx="418020" cy="4180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C5999-5213-4ECC-88A1-E3A2500A822E}">
      <dsp:nvSpPr>
        <dsp:cNvPr id="0" name=""/>
        <dsp:cNvSpPr/>
      </dsp:nvSpPr>
      <dsp:spPr>
        <a:xfrm>
          <a:off x="877842" y="951829"/>
          <a:ext cx="5486381" cy="760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37" tIns="80437" rIns="80437" bIns="8043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Most cars are either compact or midsize.</a:t>
          </a:r>
        </a:p>
      </dsp:txBody>
      <dsp:txXfrm>
        <a:off x="877842" y="951829"/>
        <a:ext cx="5486381" cy="760036"/>
      </dsp:txXfrm>
    </dsp:sp>
    <dsp:sp modelId="{75FC9412-373B-4B33-BA12-E6278C49E9AB}">
      <dsp:nvSpPr>
        <dsp:cNvPr id="0" name=""/>
        <dsp:cNvSpPr/>
      </dsp:nvSpPr>
      <dsp:spPr>
        <a:xfrm>
          <a:off x="0" y="1901874"/>
          <a:ext cx="6364224" cy="7600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F9ED52-BF6A-46BD-BB45-7DB12E6F5F3B}">
      <dsp:nvSpPr>
        <dsp:cNvPr id="0" name=""/>
        <dsp:cNvSpPr/>
      </dsp:nvSpPr>
      <dsp:spPr>
        <a:xfrm>
          <a:off x="229911" y="2072883"/>
          <a:ext cx="418020" cy="4180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3D62A0-1B7A-4695-86B7-48D790ED1FCF}">
      <dsp:nvSpPr>
        <dsp:cNvPr id="0" name=""/>
        <dsp:cNvSpPr/>
      </dsp:nvSpPr>
      <dsp:spPr>
        <a:xfrm>
          <a:off x="877842" y="1901874"/>
          <a:ext cx="5486381" cy="760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37" tIns="80437" rIns="80437" bIns="8043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Majority cars have automatic transmission.</a:t>
          </a:r>
        </a:p>
      </dsp:txBody>
      <dsp:txXfrm>
        <a:off x="877842" y="1901874"/>
        <a:ext cx="5486381" cy="760036"/>
      </dsp:txXfrm>
    </dsp:sp>
    <dsp:sp modelId="{E861FFEA-3E07-471B-8B32-83F554628CA0}">
      <dsp:nvSpPr>
        <dsp:cNvPr id="0" name=""/>
        <dsp:cNvSpPr/>
      </dsp:nvSpPr>
      <dsp:spPr>
        <a:xfrm>
          <a:off x="0" y="2851920"/>
          <a:ext cx="6364224" cy="7600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534B64-3C8B-406D-AD17-CDF65EC9AA1C}">
      <dsp:nvSpPr>
        <dsp:cNvPr id="0" name=""/>
        <dsp:cNvSpPr/>
      </dsp:nvSpPr>
      <dsp:spPr>
        <a:xfrm>
          <a:off x="229911" y="3022928"/>
          <a:ext cx="418020" cy="4180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1981F1-954F-4307-A32B-18ABDAC5239A}">
      <dsp:nvSpPr>
        <dsp:cNvPr id="0" name=""/>
        <dsp:cNvSpPr/>
      </dsp:nvSpPr>
      <dsp:spPr>
        <a:xfrm>
          <a:off x="877842" y="2851920"/>
          <a:ext cx="5486381" cy="760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37" tIns="80437" rIns="80437" bIns="8043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Tesla cars have the highest MPG in both city (94.11) and highway (98.94).</a:t>
          </a:r>
        </a:p>
      </dsp:txBody>
      <dsp:txXfrm>
        <a:off x="877842" y="2851920"/>
        <a:ext cx="5486381" cy="760036"/>
      </dsp:txXfrm>
    </dsp:sp>
    <dsp:sp modelId="{F6EA721E-4548-4115-B0B5-68AF0C0B43A6}">
      <dsp:nvSpPr>
        <dsp:cNvPr id="0" name=""/>
        <dsp:cNvSpPr/>
      </dsp:nvSpPr>
      <dsp:spPr>
        <a:xfrm>
          <a:off x="0" y="3801966"/>
          <a:ext cx="6364224" cy="76003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169C7B-F182-4AC2-BF91-62AB4AA8931D}">
      <dsp:nvSpPr>
        <dsp:cNvPr id="0" name=""/>
        <dsp:cNvSpPr/>
      </dsp:nvSpPr>
      <dsp:spPr>
        <a:xfrm>
          <a:off x="229911" y="3972974"/>
          <a:ext cx="418020" cy="41802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D052E-130D-47DF-814F-FF067EAD34B3}">
      <dsp:nvSpPr>
        <dsp:cNvPr id="0" name=""/>
        <dsp:cNvSpPr/>
      </dsp:nvSpPr>
      <dsp:spPr>
        <a:xfrm>
          <a:off x="877842" y="3801966"/>
          <a:ext cx="5486381" cy="760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37" tIns="80437" rIns="80437" bIns="8043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Generally vehicle styles are either Sedan or 4dr SUV.</a:t>
          </a:r>
        </a:p>
      </dsp:txBody>
      <dsp:txXfrm>
        <a:off x="877842" y="3801966"/>
        <a:ext cx="5486381" cy="760036"/>
      </dsp:txXfrm>
    </dsp:sp>
    <dsp:sp modelId="{A1990BDC-E3FE-4263-879D-33C99968234A}">
      <dsp:nvSpPr>
        <dsp:cNvPr id="0" name=""/>
        <dsp:cNvSpPr/>
      </dsp:nvSpPr>
      <dsp:spPr>
        <a:xfrm>
          <a:off x="0" y="4752011"/>
          <a:ext cx="6364224" cy="7600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706F18-24A2-4099-B382-6917E2FB4CE9}">
      <dsp:nvSpPr>
        <dsp:cNvPr id="0" name=""/>
        <dsp:cNvSpPr/>
      </dsp:nvSpPr>
      <dsp:spPr>
        <a:xfrm>
          <a:off x="229911" y="4923020"/>
          <a:ext cx="418020" cy="41802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520019-A0CD-4A87-91BD-6CC18E5AF3D7}">
      <dsp:nvSpPr>
        <dsp:cNvPr id="0" name=""/>
        <dsp:cNvSpPr/>
      </dsp:nvSpPr>
      <dsp:spPr>
        <a:xfrm>
          <a:off x="877842" y="4752011"/>
          <a:ext cx="5486381" cy="760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37" tIns="80437" rIns="80437" bIns="8043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Predominant market categories are Crossover, Flex Fuel, Hatchback, Luxury, Performance.</a:t>
          </a:r>
        </a:p>
      </dsp:txBody>
      <dsp:txXfrm>
        <a:off x="877842" y="4752011"/>
        <a:ext cx="5486381" cy="760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917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14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7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58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0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6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5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5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68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3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2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5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0" r:id="rId6"/>
    <p:sldLayoutId id="2147483816" r:id="rId7"/>
    <p:sldLayoutId id="2147483817" r:id="rId8"/>
    <p:sldLayoutId id="2147483818" r:id="rId9"/>
    <p:sldLayoutId id="2147483819" r:id="rId10"/>
    <p:sldLayoutId id="21474838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6AF75-DD94-4D89-9A95-7BE0835580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8457" b="252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BDA Mini Project</a:t>
            </a:r>
            <a:br>
              <a:rPr lang="en-US" sz="4600" dirty="0"/>
            </a:br>
            <a:r>
              <a:rPr lang="en-US" sz="4600" dirty="0"/>
              <a:t>Topic : Cars Pricing dataset analysis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A1C2E4-F8E0-4323-AC90-0FAF4B9B4739}"/>
              </a:ext>
            </a:extLst>
          </p:cNvPr>
          <p:cNvSpPr txBox="1"/>
          <p:nvPr/>
        </p:nvSpPr>
        <p:spPr>
          <a:xfrm>
            <a:off x="841248" y="3502152"/>
            <a:ext cx="10506456" cy="26700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</a:pPr>
            <a:r>
              <a:rPr lang="en-US" sz="2000" dirty="0"/>
              <a:t>By : </a:t>
            </a:r>
            <a:endParaRPr lang="en-US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Samiran Bhattacharya PA41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Yash Rathore PA46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Aditya Rao PA19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Anunay Maheshwari PC60</a:t>
            </a: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6628-31E2-4493-B9C3-8DC0BFD5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ea typeface="+mj-lt"/>
                <a:cs typeface="+mj-lt"/>
              </a:rPr>
              <a:t>Car with max price</a:t>
            </a:r>
            <a:endParaRPr lang="en-US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E5EB06B-7286-48C0-BE5D-5301E347D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11" y="2223236"/>
            <a:ext cx="10958186" cy="401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30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3C77-B9A1-4E91-B5DF-1A955BC4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>
                <a:ea typeface="+mj-lt"/>
                <a:cs typeface="+mj-lt"/>
              </a:rPr>
              <a:t>Average price of hondas newer than 2000 by model</a:t>
            </a:r>
            <a:endParaRPr lang="en-US"/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1D10F20-54E1-4578-97DA-771965949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95" y="2253408"/>
            <a:ext cx="10905994" cy="442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63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61533-A0C4-4A48-B564-C92010EEB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all cars purchased by customer</a:t>
            </a: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8F3F3AE-5D2F-4681-99A8-3C043822E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35" y="2146705"/>
            <a:ext cx="11125199" cy="46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68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3701F-88CD-4C49-899E-D82593223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Finding all cars purchased by customer</a:t>
            </a:r>
            <a:endParaRPr lang="en-US" b="0" dirty="0">
              <a:ea typeface="+mj-lt"/>
              <a:cs typeface="+mj-lt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6CFA71C-64BF-4A57-8890-4A431B170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50" y="2163651"/>
            <a:ext cx="10999939" cy="444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94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726908CC-6AC4-4222-8250-B90B6072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Chart, bar chart, box and whisker chart&#10;&#10;Description automatically generated">
            <a:extLst>
              <a:ext uri="{FF2B5EF4-FFF2-40B4-BE49-F238E27FC236}">
                <a16:creationId xmlns:a16="http://schemas.microsoft.com/office/drawing/2014/main" id="{B25A96C3-630A-45F8-93D1-AF7882E7DB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6" b="-1"/>
          <a:stretch/>
        </p:blipFill>
        <p:spPr>
          <a:xfrm>
            <a:off x="352751" y="302429"/>
            <a:ext cx="11550506" cy="6053920"/>
          </a:xfrm>
          <a:prstGeom prst="rect">
            <a:avLst/>
          </a:prstGeom>
        </p:spPr>
      </p:pic>
      <p:sp>
        <p:nvSpPr>
          <p:cNvPr id="14" name="Rectangle 12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5881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5">
            <a:extLst>
              <a:ext uri="{FF2B5EF4-FFF2-40B4-BE49-F238E27FC236}">
                <a16:creationId xmlns:a16="http://schemas.microsoft.com/office/drawing/2014/main" id="{E8692C0E-60E1-439F-A1D6-F1CABA5F9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73DB548D-8F87-4DE3-92DA-65DECC4B0E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88" b="-1"/>
          <a:stretch/>
        </p:blipFill>
        <p:spPr>
          <a:xfrm>
            <a:off x="797264" y="401541"/>
            <a:ext cx="10689336" cy="5571396"/>
          </a:xfrm>
          <a:prstGeom prst="rect">
            <a:avLst/>
          </a:prstGeom>
        </p:spPr>
      </p:pic>
      <p:sp>
        <p:nvSpPr>
          <p:cNvPr id="26" name="Rectangle 17">
            <a:extLst>
              <a:ext uri="{FF2B5EF4-FFF2-40B4-BE49-F238E27FC236}">
                <a16:creationId xmlns:a16="http://schemas.microsoft.com/office/drawing/2014/main" id="{11DC99DB-7E80-4D1E-9069-4489287AE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264" y="6338062"/>
            <a:ext cx="1068933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E1B0B4C7-ED1F-47FB-AA86-5C0CF97DC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4216653"/>
            <a:ext cx="73152" cy="420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5375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42498-2523-4FFC-9D37-820C6AC6E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Inferences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702CEC1-2293-43AF-BECD-970028B737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5730144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1372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6908CC-6AC4-4222-8250-B90B6072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picture containing text, businesscard, vector graphics&#10;&#10;Description automatically generated">
            <a:extLst>
              <a:ext uri="{FF2B5EF4-FFF2-40B4-BE49-F238E27FC236}">
                <a16:creationId xmlns:a16="http://schemas.microsoft.com/office/drawing/2014/main" id="{E4463A63-5D90-4F2D-9458-71B3CA9FB1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45" r="-1" b="9533"/>
          <a:stretch/>
        </p:blipFill>
        <p:spPr>
          <a:xfrm>
            <a:off x="352751" y="302429"/>
            <a:ext cx="11550506" cy="605392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943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0659F-F181-4360-A6FD-862570F2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95E2-D52B-441B-9364-FCD10AD51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Execute simple as well as complex queries using the aggregation framework in MongoDB on our dataset.</a:t>
            </a:r>
          </a:p>
          <a:p>
            <a:r>
              <a:rPr lang="en-US" dirty="0"/>
              <a:t>Perform various visualizations using Tableau for better understanding of the data.</a:t>
            </a:r>
          </a:p>
        </p:txBody>
      </p:sp>
    </p:spTree>
    <p:extLst>
      <p:ext uri="{BB962C8B-B14F-4D97-AF65-F5344CB8AC3E}">
        <p14:creationId xmlns:p14="http://schemas.microsoft.com/office/powerpoint/2010/main" val="2722088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A48364-9D33-49C0-8D80-E1E9D046D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Dataset description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2" descr="Text&#10;&#10;Description automatically generated">
            <a:extLst>
              <a:ext uri="{FF2B5EF4-FFF2-40B4-BE49-F238E27FC236}">
                <a16:creationId xmlns:a16="http://schemas.microsoft.com/office/drawing/2014/main" id="{3B64FB09-7BD1-402E-8B12-B82338598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608" y="1119481"/>
            <a:ext cx="6846363" cy="506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34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85A01-B06F-4481-9628-E412654D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</a:t>
            </a:r>
          </a:p>
        </p:txBody>
      </p:sp>
      <p:pic>
        <p:nvPicPr>
          <p:cNvPr id="3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D4D86FD-DD5D-40F5-87E1-6BCC2E9D7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097181"/>
            <a:ext cx="10758291" cy="456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76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1B8CC-2F5D-4CE4-99F1-3120CB09D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functions for adding documents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56FE26A-D97E-4E78-928E-B7F854D51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50" y="2133113"/>
            <a:ext cx="10979062" cy="465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453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862E9-273B-4CC9-A152-9C403A83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ea typeface="+mj-lt"/>
                <a:cs typeface="+mj-lt"/>
              </a:rPr>
              <a:t>Reading dataset into MongoDB</a:t>
            </a:r>
            <a:endParaRPr lang="en-US"/>
          </a:p>
        </p:txBody>
      </p:sp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33EBE62-0031-45F7-A72E-290D7D6FA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96" y="2171899"/>
            <a:ext cx="10926871" cy="453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42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2D3EC-B00E-4223-8E43-91C91DB1A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ea typeface="+mj-lt"/>
                <a:cs typeface="+mj-lt"/>
              </a:rPr>
              <a:t>All cars manufactured by Ford</a:t>
            </a:r>
            <a:endParaRPr lang="en-US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A7C6AED-B069-4E18-A035-423AE7DAB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867" y="2217066"/>
            <a:ext cx="10761010" cy="4539681"/>
          </a:xfrm>
        </p:spPr>
      </p:pic>
    </p:spTree>
    <p:extLst>
      <p:ext uri="{BB962C8B-B14F-4D97-AF65-F5344CB8AC3E}">
        <p14:creationId xmlns:p14="http://schemas.microsoft.com/office/powerpoint/2010/main" val="210452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7940-A0D7-4C6C-812A-5CC06FFAB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ea typeface="+mj-lt"/>
                <a:cs typeface="+mj-lt"/>
              </a:rPr>
              <a:t>All cars priced 30000 or lower</a:t>
            </a:r>
            <a:endParaRPr lang="en-US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CA653DE-E944-4198-913F-8A08EACDE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12" y="2219672"/>
            <a:ext cx="11031253" cy="446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10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855C9-AAE0-4C44-AA37-550FACA88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>
                <a:ea typeface="+mj-lt"/>
                <a:cs typeface="+mj-lt"/>
              </a:rPr>
              <a:t>Average price of all car brands along with count</a:t>
            </a:r>
            <a:endParaRPr lang="en-US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BDDEC075-D6DF-4006-BA97-5BAEC6289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35" y="2218655"/>
            <a:ext cx="11114760" cy="455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52276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AccentBoxVTI</vt:lpstr>
      <vt:lpstr>BDA Mini Project Topic : Cars Pricing dataset analysis</vt:lpstr>
      <vt:lpstr>Objectives</vt:lpstr>
      <vt:lpstr>Dataset description</vt:lpstr>
      <vt:lpstr>Implementation</vt:lpstr>
      <vt:lpstr>Creating functions for adding documents</vt:lpstr>
      <vt:lpstr>Reading dataset into MongoDB</vt:lpstr>
      <vt:lpstr>All cars manufactured by Ford</vt:lpstr>
      <vt:lpstr>All cars priced 30000 or lower</vt:lpstr>
      <vt:lpstr>Average price of all car brands along with count</vt:lpstr>
      <vt:lpstr>Car with max price</vt:lpstr>
      <vt:lpstr>Average price of hondas newer than 2000 by model</vt:lpstr>
      <vt:lpstr>Finding all cars purchased by customer</vt:lpstr>
      <vt:lpstr>Finding all cars purchased by customer</vt:lpstr>
      <vt:lpstr>PowerPoint Presentation</vt:lpstr>
      <vt:lpstr>PowerPoint Presentation</vt:lpstr>
      <vt:lpstr>Inferences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291</cp:revision>
  <dcterms:created xsi:type="dcterms:W3CDTF">2021-09-21T03:14:57Z</dcterms:created>
  <dcterms:modified xsi:type="dcterms:W3CDTF">2021-09-30T04:42:47Z</dcterms:modified>
</cp:coreProperties>
</file>