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74" r:id="rId9"/>
    <p:sldId id="263" r:id="rId10"/>
    <p:sldId id="264" r:id="rId11"/>
    <p:sldId id="265" r:id="rId12"/>
    <p:sldId id="266" r:id="rId13"/>
    <p:sldId id="273" r:id="rId14"/>
    <p:sldId id="267" r:id="rId15"/>
    <p:sldId id="268" r:id="rId16"/>
    <p:sldId id="269" r:id="rId17"/>
    <p:sldId id="270"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5/18/2024</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Warehouse and Retail Sales</a:t>
            </a:r>
            <a:endParaRPr lang="en-US" dirty="0"/>
          </a:p>
        </p:txBody>
      </p:sp>
      <p:sp>
        <p:nvSpPr>
          <p:cNvPr id="3" name="Subtitle 2"/>
          <p:cNvSpPr>
            <a:spLocks noGrp="1"/>
          </p:cNvSpPr>
          <p:nvPr>
            <p:ph type="subTitle" idx="1"/>
          </p:nvPr>
        </p:nvSpPr>
        <p:spPr>
          <a:xfrm flipH="1">
            <a:off x="152401" y="6019800"/>
            <a:ext cx="609600" cy="609600"/>
          </a:xfrm>
        </p:spPr>
        <p:txBody>
          <a:bodyPr>
            <a:normAutofit/>
          </a:bodyPr>
          <a:lstStyle/>
          <a:p>
            <a:r>
              <a:rPr lang="en-US" dirty="0" smtClean="0"/>
              <a:t>.</a:t>
            </a:r>
            <a:endParaRPr lang="en-US" dirty="0"/>
          </a:p>
        </p:txBody>
      </p:sp>
    </p:spTree>
    <p:extLst>
      <p:ext uri="{BB962C8B-B14F-4D97-AF65-F5344CB8AC3E}">
        <p14:creationId xmlns:p14="http://schemas.microsoft.com/office/powerpoint/2010/main" val="1056929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Visualizations like </a:t>
            </a:r>
            <a:r>
              <a:rPr lang="en-US" b="1" dirty="0" smtClean="0">
                <a:solidFill>
                  <a:srgbClr val="FF0000"/>
                </a:solidFill>
              </a:rPr>
              <a:t> </a:t>
            </a:r>
            <a:r>
              <a:rPr lang="en-US" b="1" dirty="0">
                <a:solidFill>
                  <a:srgbClr val="FF0000"/>
                </a:solidFill>
              </a:rPr>
              <a:t>line plots</a:t>
            </a:r>
            <a:br>
              <a:rPr lang="en-US" b="1" dirty="0">
                <a:solidFill>
                  <a:srgbClr val="FF0000"/>
                </a:solidFill>
              </a:rPr>
            </a:br>
            <a:endParaRPr lang="en-US" dirty="0">
              <a:solidFill>
                <a:srgbClr val="FF0000"/>
              </a:solidFill>
            </a:endParaRPr>
          </a:p>
        </p:txBody>
      </p:sp>
      <p:pic>
        <p:nvPicPr>
          <p:cNvPr id="717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990600"/>
            <a:ext cx="8534399"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60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Visualizations like </a:t>
            </a:r>
            <a:r>
              <a:rPr lang="en-US" b="1" dirty="0">
                <a:solidFill>
                  <a:srgbClr val="FF0000"/>
                </a:solidFill>
              </a:rPr>
              <a:t> </a:t>
            </a:r>
            <a:r>
              <a:rPr lang="en-US" b="1" dirty="0" smtClean="0">
                <a:solidFill>
                  <a:srgbClr val="FF0000"/>
                </a:solidFill>
              </a:rPr>
              <a:t>Scatter </a:t>
            </a:r>
            <a:r>
              <a:rPr lang="en-US" b="1" dirty="0">
                <a:solidFill>
                  <a:srgbClr val="FF0000"/>
                </a:solidFill>
              </a:rPr>
              <a:t>plots</a:t>
            </a:r>
            <a:r>
              <a:rPr lang="en-US" b="1" dirty="0"/>
              <a:t/>
            </a:r>
            <a:br>
              <a:rPr lang="en-US" b="1" dirty="0"/>
            </a:b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990600"/>
            <a:ext cx="8686799"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903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rPr>
              <a:t>Item wise </a:t>
            </a:r>
            <a:r>
              <a:rPr lang="en-US" dirty="0" smtClean="0">
                <a:solidFill>
                  <a:srgbClr val="FF0000"/>
                </a:solidFill>
              </a:rPr>
              <a:t>count &amp; Top 5 Items</a:t>
            </a:r>
            <a:endParaRPr lang="en-US" dirty="0">
              <a:solidFill>
                <a:srgbClr val="FF0000"/>
              </a:solidFill>
            </a:endParaRP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100138"/>
            <a:ext cx="4970360" cy="400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1863" y="1752600"/>
            <a:ext cx="3814763"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54122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Category-Wise Sales by SUPPLIER</a:t>
            </a:r>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305800" cy="357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8820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Exploring relationships between </a:t>
            </a:r>
            <a:r>
              <a:rPr lang="en-US" b="1" dirty="0" smtClean="0">
                <a:solidFill>
                  <a:srgbClr val="FF0000"/>
                </a:solidFill>
              </a:rPr>
              <a:t>variables</a:t>
            </a:r>
            <a:r>
              <a:rPr lang="en-US" b="1" dirty="0">
                <a:solidFill>
                  <a:srgbClr val="FF0000"/>
                </a:solidFill>
              </a:rPr>
              <a:t/>
            </a:r>
            <a:br>
              <a:rPr lang="en-US" b="1" dirty="0">
                <a:solidFill>
                  <a:srgbClr val="FF0000"/>
                </a:solidFill>
              </a:rPr>
            </a:br>
            <a:endParaRPr lang="en-US" dirty="0">
              <a:solidFill>
                <a:srgbClr val="FF0000"/>
              </a:solidFill>
            </a:endParaRP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100138"/>
            <a:ext cx="7162800" cy="392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31839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Top 5 </a:t>
            </a:r>
            <a:r>
              <a:rPr lang="en-US" dirty="0" err="1">
                <a:solidFill>
                  <a:srgbClr val="FF0000"/>
                </a:solidFill>
              </a:rPr>
              <a:t>Supplieies</a:t>
            </a:r>
            <a:endParaRPr lang="en-US" dirty="0">
              <a:solidFill>
                <a:srgbClr val="FF0000"/>
              </a:solidFill>
            </a:endParaRPr>
          </a:p>
        </p:txBody>
      </p:sp>
      <p:pic>
        <p:nvPicPr>
          <p:cNvPr id="1126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3341" y="1227699"/>
            <a:ext cx="5967258" cy="3324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57400"/>
            <a:ext cx="2414741"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33473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scatter </a:t>
            </a:r>
            <a:r>
              <a:rPr lang="en-US" dirty="0" smtClean="0">
                <a:solidFill>
                  <a:srgbClr val="FF0000"/>
                </a:solidFill>
              </a:rPr>
              <a:t>plot on retail sales over years </a:t>
            </a:r>
            <a:endParaRPr lang="en-US" dirty="0">
              <a:solidFill>
                <a:srgbClr val="FF0000"/>
              </a:solidFill>
            </a:endParaRP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066800"/>
            <a:ext cx="75438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83513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Top 10 Most Popular Supplier</a:t>
            </a:r>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2325" y="1233289"/>
            <a:ext cx="7521575" cy="3313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41173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Conclusions :</a:t>
            </a:r>
            <a:endParaRPr lang="en-US" dirty="0">
              <a:solidFill>
                <a:srgbClr val="FF0000"/>
              </a:solidFill>
            </a:endParaRPr>
          </a:p>
        </p:txBody>
      </p:sp>
      <p:sp>
        <p:nvSpPr>
          <p:cNvPr id="3" name="Content Placeholder 2"/>
          <p:cNvSpPr>
            <a:spLocks noGrp="1"/>
          </p:cNvSpPr>
          <p:nvPr>
            <p:ph idx="1"/>
          </p:nvPr>
        </p:nvSpPr>
        <p:spPr/>
        <p:txBody>
          <a:bodyPr/>
          <a:lstStyle/>
          <a:p>
            <a:r>
              <a:rPr lang="en-US" dirty="0"/>
              <a:t>The analysis revealed the following </a:t>
            </a:r>
            <a:r>
              <a:rPr lang="en-US" dirty="0" smtClean="0"/>
              <a:t>insights</a:t>
            </a:r>
            <a:endParaRPr lang="en-US" dirty="0"/>
          </a:p>
          <a:p>
            <a:r>
              <a:rPr lang="en-US" dirty="0"/>
              <a:t>T</a:t>
            </a:r>
            <a:r>
              <a:rPr lang="en-US" dirty="0" smtClean="0"/>
              <a:t>otal </a:t>
            </a:r>
            <a:r>
              <a:rPr lang="en-US" dirty="0"/>
              <a:t>retail sales increased steadily over the months</a:t>
            </a:r>
            <a:r>
              <a:rPr lang="en-US" dirty="0" smtClean="0"/>
              <a:t>.</a:t>
            </a:r>
            <a:endParaRPr lang="en-US" dirty="0"/>
          </a:p>
          <a:p>
            <a:r>
              <a:rPr lang="en-US" dirty="0" smtClean="0"/>
              <a:t>Supplier </a:t>
            </a:r>
            <a:r>
              <a:rPr lang="en-US" dirty="0"/>
              <a:t>E &amp; J GALLO WINERY   had the highest warehouse sales</a:t>
            </a:r>
            <a:r>
              <a:rPr lang="en-US" dirty="0" smtClean="0"/>
              <a:t>.</a:t>
            </a:r>
            <a:endParaRPr lang="en-US" dirty="0"/>
          </a:p>
          <a:p>
            <a:r>
              <a:rPr lang="en-US" dirty="0" smtClean="0"/>
              <a:t>Warehouse </a:t>
            </a:r>
            <a:r>
              <a:rPr lang="en-US" dirty="0"/>
              <a:t>sales were significantly lower than retail sales</a:t>
            </a:r>
            <a:r>
              <a:rPr lang="en-US" dirty="0" smtClean="0"/>
              <a:t>.</a:t>
            </a:r>
            <a:endParaRPr lang="en-US" dirty="0"/>
          </a:p>
          <a:p>
            <a:endParaRPr lang="en-US" dirty="0"/>
          </a:p>
        </p:txBody>
      </p:sp>
    </p:spTree>
    <p:extLst>
      <p:ext uri="{BB962C8B-B14F-4D97-AF65-F5344CB8AC3E}">
        <p14:creationId xmlns:p14="http://schemas.microsoft.com/office/powerpoint/2010/main" val="40283878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Power bi dashboard</a:t>
            </a:r>
            <a:endParaRPr lang="en-US" dirty="0">
              <a:solidFill>
                <a:srgbClr val="FF0000"/>
              </a:solidFill>
            </a:endParaRPr>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1100138"/>
            <a:ext cx="9067800" cy="560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0371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762000"/>
            <a:ext cx="184731" cy="369332"/>
          </a:xfrm>
          <a:prstGeom prst="rect">
            <a:avLst/>
          </a:prstGeom>
          <a:noFill/>
        </p:spPr>
        <p:txBody>
          <a:bodyPr wrap="none" rtlCol="0">
            <a:spAutoFit/>
          </a:bodyPr>
          <a:lstStyle/>
          <a:p>
            <a:endParaRPr lang="en-US" dirty="0"/>
          </a:p>
        </p:txBody>
      </p:sp>
      <p:sp>
        <p:nvSpPr>
          <p:cNvPr id="3" name="TextBox 2"/>
          <p:cNvSpPr txBox="1"/>
          <p:nvPr/>
        </p:nvSpPr>
        <p:spPr>
          <a:xfrm>
            <a:off x="609600" y="1131332"/>
            <a:ext cx="8153400" cy="2585323"/>
          </a:xfrm>
          <a:prstGeom prst="rect">
            <a:avLst/>
          </a:prstGeom>
          <a:noFill/>
        </p:spPr>
        <p:txBody>
          <a:bodyPr wrap="square" rtlCol="0">
            <a:spAutoFit/>
          </a:bodyPr>
          <a:lstStyle/>
          <a:p>
            <a:pPr algn="ctr"/>
            <a:r>
              <a:rPr lang="en-US" b="1" dirty="0" smtClean="0"/>
              <a:t>Capstone-Project- Warehouse and Retail Sales.</a:t>
            </a:r>
          </a:p>
          <a:p>
            <a:endParaRPr lang="en-US" dirty="0"/>
          </a:p>
          <a:p>
            <a:r>
              <a:rPr lang="en-US" b="1" dirty="0"/>
              <a:t>BIA Capstone Project - </a:t>
            </a:r>
            <a:r>
              <a:rPr lang="en-US" b="1" dirty="0" smtClean="0"/>
              <a:t> Warehouse and Retail Sales</a:t>
            </a:r>
            <a:r>
              <a:rPr lang="en-US" b="1" dirty="0"/>
              <a:t>.</a:t>
            </a:r>
            <a:endParaRPr lang="en-US" dirty="0"/>
          </a:p>
          <a:p>
            <a:r>
              <a:rPr lang="en-US" dirty="0" smtClean="0"/>
              <a:t>Problem Statement : </a:t>
            </a:r>
          </a:p>
          <a:p>
            <a:endParaRPr lang="en-US" dirty="0" smtClean="0"/>
          </a:p>
          <a:p>
            <a:r>
              <a:rPr lang="en-US" dirty="0"/>
              <a:t>T</a:t>
            </a:r>
            <a:r>
              <a:rPr lang="en-US" dirty="0" smtClean="0"/>
              <a:t>o enhance operational efficiency and gain deeper market insights, this project is aimed at conducting product clustering analysis using historical sales data. The primary objective is to group similar products based on sales patterns, thereby discerning trends, optimizing inventory management processes.</a:t>
            </a:r>
            <a:endParaRPr lang="en-US" dirty="0"/>
          </a:p>
        </p:txBody>
      </p:sp>
    </p:spTree>
    <p:extLst>
      <p:ext uri="{BB962C8B-B14F-4D97-AF65-F5344CB8AC3E}">
        <p14:creationId xmlns:p14="http://schemas.microsoft.com/office/powerpoint/2010/main" val="2450658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Steps</a:t>
            </a:r>
            <a:r>
              <a:rPr lang="en-US" dirty="0" smtClean="0"/>
              <a:t> :</a:t>
            </a:r>
            <a:endParaRPr lang="en-US" dirty="0"/>
          </a:p>
        </p:txBody>
      </p:sp>
      <p:sp>
        <p:nvSpPr>
          <p:cNvPr id="3" name="Content Placeholder 2"/>
          <p:cNvSpPr>
            <a:spLocks noGrp="1"/>
          </p:cNvSpPr>
          <p:nvPr>
            <p:ph idx="1"/>
          </p:nvPr>
        </p:nvSpPr>
        <p:spPr/>
        <p:txBody>
          <a:bodyPr/>
          <a:lstStyle/>
          <a:p>
            <a:endParaRPr lang="en-US" dirty="0"/>
          </a:p>
          <a:p>
            <a:r>
              <a:rPr lang="en-US" dirty="0"/>
              <a:t>Importing Libraries</a:t>
            </a:r>
            <a:endParaRPr lang="en-US" b="0" dirty="0"/>
          </a:p>
          <a:p>
            <a:r>
              <a:rPr lang="en-US" dirty="0"/>
              <a:t>Import Data</a:t>
            </a:r>
            <a:endParaRPr lang="en-US" b="0" dirty="0"/>
          </a:p>
          <a:p>
            <a:r>
              <a:rPr lang="en-US" dirty="0"/>
              <a:t>Data Summary</a:t>
            </a:r>
            <a:endParaRPr lang="en-US" b="0" dirty="0"/>
          </a:p>
          <a:p>
            <a:r>
              <a:rPr lang="en-US" dirty="0"/>
              <a:t>Data Visualization</a:t>
            </a:r>
            <a:endParaRPr lang="en-US" b="0" dirty="0"/>
          </a:p>
          <a:p>
            <a:r>
              <a:rPr lang="en-US" dirty="0"/>
              <a:t>Data Cleaning ( EDA )</a:t>
            </a:r>
            <a:endParaRPr lang="en-US" b="0" dirty="0"/>
          </a:p>
          <a:p>
            <a:r>
              <a:rPr lang="en-US" dirty="0"/>
              <a:t>Feature Selection</a:t>
            </a:r>
            <a:endParaRPr lang="en-US" b="0" dirty="0"/>
          </a:p>
          <a:p>
            <a:r>
              <a:rPr lang="en-US" dirty="0"/>
              <a:t>Model Selection</a:t>
            </a:r>
            <a:endParaRPr lang="en-US" b="0" dirty="0"/>
          </a:p>
          <a:p>
            <a:r>
              <a:rPr lang="en-US" dirty="0"/>
              <a:t>Hyperparameter Tuning</a:t>
            </a:r>
            <a:endParaRPr lang="en-US" b="0" dirty="0"/>
          </a:p>
          <a:p>
            <a:r>
              <a:rPr lang="en-US" dirty="0"/>
              <a:t>Conclusion</a:t>
            </a:r>
            <a:endParaRPr lang="en-US" b="0" dirty="0"/>
          </a:p>
          <a:p>
            <a:endParaRPr lang="en-US" dirty="0"/>
          </a:p>
        </p:txBody>
      </p:sp>
    </p:spTree>
    <p:extLst>
      <p:ext uri="{BB962C8B-B14F-4D97-AF65-F5344CB8AC3E}">
        <p14:creationId xmlns:p14="http://schemas.microsoft.com/office/powerpoint/2010/main" val="22544292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Data info : </a:t>
            </a:r>
            <a:endParaRPr lang="en-US" dirty="0">
              <a:solidFill>
                <a:srgbClr val="FF0000"/>
              </a:solidFill>
            </a:endParaRPr>
          </a:p>
        </p:txBody>
      </p:sp>
      <p:pic>
        <p:nvPicPr>
          <p:cNvPr id="205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458199" cy="351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6976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Checking duplicate </a:t>
            </a:r>
            <a:r>
              <a:rPr lang="en-US" b="1" dirty="0" smtClean="0">
                <a:solidFill>
                  <a:srgbClr val="FF0000"/>
                </a:solidFill>
              </a:rPr>
              <a:t>values &amp; non values</a:t>
            </a:r>
            <a:r>
              <a:rPr lang="en-US" b="1" dirty="0">
                <a:solidFill>
                  <a:srgbClr val="FF0000"/>
                </a:solidFill>
              </a:rPr>
              <a:t/>
            </a:r>
            <a:br>
              <a:rPr lang="en-US" b="1" dirty="0">
                <a:solidFill>
                  <a:srgbClr val="FF0000"/>
                </a:solidFill>
              </a:rPr>
            </a:br>
            <a:endParaRPr lang="en-US" dirty="0">
              <a:solidFill>
                <a:srgbClr val="FF0000"/>
              </a:solidFill>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7924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1105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Supplier Performance</a:t>
            </a:r>
          </a:p>
        </p:txBody>
      </p:sp>
      <p:pic>
        <p:nvPicPr>
          <p:cNvPr id="40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00138"/>
            <a:ext cx="6931795" cy="357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35504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7520940" cy="548640"/>
          </a:xfrm>
        </p:spPr>
        <p:txBody>
          <a:bodyPr/>
          <a:lstStyle/>
          <a:p>
            <a:r>
              <a:rPr lang="en-US" b="1" dirty="0">
                <a:solidFill>
                  <a:srgbClr val="FF0000"/>
                </a:solidFill>
              </a:rPr>
              <a:t>Summary Statistics for Sales </a:t>
            </a:r>
            <a:r>
              <a:rPr lang="en-US" b="1" dirty="0" smtClean="0">
                <a:solidFill>
                  <a:srgbClr val="FF0000"/>
                </a:solidFill>
              </a:rPr>
              <a:t> and </a:t>
            </a:r>
            <a:r>
              <a:rPr lang="en-US" b="1" dirty="0">
                <a:solidFill>
                  <a:srgbClr val="FF0000"/>
                </a:solidFill>
              </a:rPr>
              <a:t>Transfers</a:t>
            </a:r>
            <a:r>
              <a:rPr lang="en-US" b="1" dirty="0"/>
              <a:t/>
            </a:r>
            <a:br>
              <a:rPr lang="en-US" b="1" dirty="0"/>
            </a:b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229599"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7240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Sales patterns</a:t>
            </a:r>
            <a:endParaRPr lang="en-US" dirty="0"/>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1" y="1100138"/>
            <a:ext cx="4571999" cy="357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1" y="1295400"/>
            <a:ext cx="436798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3035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Visualizations like </a:t>
            </a:r>
            <a:r>
              <a:rPr lang="en-US" b="1" dirty="0" smtClean="0">
                <a:solidFill>
                  <a:srgbClr val="FF0000"/>
                </a:solidFill>
              </a:rPr>
              <a:t>Histograms</a:t>
            </a:r>
            <a:endParaRPr lang="en-US" b="1" dirty="0">
              <a:solidFill>
                <a:srgbClr val="FF0000"/>
              </a:solidFill>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8610599"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81531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80</TotalTime>
  <Words>192</Words>
  <Application>Microsoft Office PowerPoint</Application>
  <PresentationFormat>On-screen Show (4:3)</PresentationFormat>
  <Paragraphs>39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Angles</vt:lpstr>
      <vt:lpstr>Warehouse and Retail Sales</vt:lpstr>
      <vt:lpstr>PowerPoint Presentation</vt:lpstr>
      <vt:lpstr>Steps :</vt:lpstr>
      <vt:lpstr>Data info : </vt:lpstr>
      <vt:lpstr>Checking duplicate values &amp; non values </vt:lpstr>
      <vt:lpstr>Supplier Performance</vt:lpstr>
      <vt:lpstr>Summary Statistics for Sales  and Transfers </vt:lpstr>
      <vt:lpstr>Sales patterns</vt:lpstr>
      <vt:lpstr>Visualizations like Histograms</vt:lpstr>
      <vt:lpstr>Visualizations like  line plots </vt:lpstr>
      <vt:lpstr>Visualizations like  Scatter plots </vt:lpstr>
      <vt:lpstr>Item wise count &amp; Top 5 Items</vt:lpstr>
      <vt:lpstr>Category-Wise Sales by SUPPLIER</vt:lpstr>
      <vt:lpstr>Exploring relationships between variables </vt:lpstr>
      <vt:lpstr>Top 5 Supplieies</vt:lpstr>
      <vt:lpstr>scatter plot on retail sales over years </vt:lpstr>
      <vt:lpstr>Top 10 Most Popular Supplier</vt:lpstr>
      <vt:lpstr>Conclusions :</vt:lpstr>
      <vt:lpstr>Power bi dashboard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and Retail Sales</dc:title>
  <dc:creator>adm</dc:creator>
  <cp:lastModifiedBy>adm</cp:lastModifiedBy>
  <cp:revision>8</cp:revision>
  <dcterms:created xsi:type="dcterms:W3CDTF">2006-08-16T00:00:00Z</dcterms:created>
  <dcterms:modified xsi:type="dcterms:W3CDTF">2024-05-18T06:49:37Z</dcterms:modified>
</cp:coreProperties>
</file>