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730" r:id="rId3"/>
    <p:sldId id="731" r:id="rId4"/>
    <p:sldId id="732" r:id="rId5"/>
    <p:sldId id="736" r:id="rId6"/>
    <p:sldId id="739" r:id="rId7"/>
    <p:sldId id="738" r:id="rId8"/>
    <p:sldId id="745" r:id="rId9"/>
    <p:sldId id="734" r:id="rId10"/>
    <p:sldId id="74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EBC8F2-42DD-4808-820D-C480629D64D0}">
          <p14:sldIdLst>
            <p14:sldId id="256"/>
            <p14:sldId id="730"/>
            <p14:sldId id="731"/>
            <p14:sldId id="732"/>
            <p14:sldId id="736"/>
            <p14:sldId id="739"/>
            <p14:sldId id="738"/>
            <p14:sldId id="745"/>
            <p14:sldId id="734"/>
            <p14:sldId id="740"/>
          </p14:sldIdLst>
        </p14:section>
        <p14:section name="Untitled Section" id="{8B7687D4-9BED-4C47-88E5-A18A6F4CD10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C532E-21F1-47FB-B6EB-8AEB03A6736B}" v="128" dt="2021-11-27T05:43:54.206"/>
    <p1510:client id="{64136F37-1AAB-4B30-9BCB-CF7A71B2338B}" v="122" dt="2022-07-26T08:55:04.569"/>
    <p1510:client id="{BF62F688-CB25-483D-8499-42FC6C0F562A}" v="49" dt="2021-12-18T06:26:00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0167" autoAdjust="0"/>
  </p:normalViewPr>
  <p:slideViewPr>
    <p:cSldViewPr snapToGrid="0">
      <p:cViewPr varScale="1">
        <p:scale>
          <a:sx n="65" d="100"/>
          <a:sy n="65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44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Rastogi" userId="f106a29c4b011471" providerId="Windows Live" clId="Web-{64136F37-1AAB-4B30-9BCB-CF7A71B2338B}"/>
    <pc:docChg chg="delSld modSld addMainMaster delMainMaster modMainMaster modSection">
      <pc:chgData name="Aditya Rastogi" userId="f106a29c4b011471" providerId="Windows Live" clId="Web-{64136F37-1AAB-4B30-9BCB-CF7A71B2338B}" dt="2022-07-26T08:55:04.569" v="119" actId="20577"/>
      <pc:docMkLst>
        <pc:docMk/>
      </pc:docMkLst>
      <pc:sldChg chg="modSp mod modClrScheme chgLayout">
        <pc:chgData name="Aditya Rastogi" userId="f106a29c4b011471" providerId="Windows Live" clId="Web-{64136F37-1AAB-4B30-9BCB-CF7A71B2338B}" dt="2022-07-26T08:32:48.886" v="45"/>
        <pc:sldMkLst>
          <pc:docMk/>
          <pc:sldMk cId="0" sldId="256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ditya Rastogi" userId="f106a29c4b011471" providerId="Windows Live" clId="Web-{64136F37-1AAB-4B30-9BCB-CF7A71B2338B}" dt="2022-07-26T08:31:44.556" v="37" actId="20577"/>
          <ac:spMkLst>
            <pc:docMk/>
            <pc:sldMk cId="0" sldId="256"/>
            <ac:spMk id="8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0" sldId="256"/>
            <ac:spMk id="2051" creationId="{00000000-0000-0000-0000-000000000000}"/>
          </ac:spMkLst>
        </pc:spChg>
        <pc:picChg chg="mod">
          <ac:chgData name="Aditya Rastogi" userId="f106a29c4b011471" providerId="Windows Live" clId="Web-{64136F37-1AAB-4B30-9BCB-CF7A71B2338B}" dt="2022-07-26T08:31:56.618" v="39" actId="1076"/>
          <ac:picMkLst>
            <pc:docMk/>
            <pc:sldMk cId="0" sldId="256"/>
            <ac:picMk id="9" creationId="{00000000-0000-0000-0000-000000000000}"/>
          </ac:picMkLst>
        </pc:picChg>
      </pc:sldChg>
      <pc:sldChg chg="modSp del mod modClrScheme chgLayout">
        <pc:chgData name="Aditya Rastogi" userId="f106a29c4b011471" providerId="Windows Live" clId="Web-{64136F37-1AAB-4B30-9BCB-CF7A71B2338B}" dt="2022-07-26T08:33:02.980" v="46"/>
        <pc:sldMkLst>
          <pc:docMk/>
          <pc:sldMk cId="3937218738" sldId="572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3937218738" sldId="572"/>
            <ac:spMk id="2" creationId="{BCDC467A-E7C9-4021-B9B5-FB4087970EF6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3937218738" sldId="572"/>
            <ac:spMk id="3" creationId="{BE4041C7-6B84-4CB4-B3A1-B7324B217F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3937218738" sldId="572"/>
            <ac:spMk id="5" creationId="{510ACF13-67A6-4951-883C-C3413E6E1F2B}"/>
          </ac:spMkLst>
        </pc:spChg>
      </pc:sldChg>
      <pc:sldChg chg="modSp del mod modClrScheme chgLayout">
        <pc:chgData name="Aditya Rastogi" userId="f106a29c4b011471" providerId="Windows Live" clId="Web-{64136F37-1AAB-4B30-9BCB-CF7A71B2338B}" dt="2022-07-26T08:36:23.158" v="70"/>
        <pc:sldMkLst>
          <pc:docMk/>
          <pc:sldMk cId="2194288514" sldId="729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2194288514" sldId="729"/>
            <ac:spMk id="5" creationId="{0BA03A25-585E-4B0D-A02C-2EB72FC23471}"/>
          </ac:spMkLst>
        </pc:spChg>
        <pc:picChg chg="mod ord">
          <ac:chgData name="Aditya Rastogi" userId="f106a29c4b011471" providerId="Windows Live" clId="Web-{64136F37-1AAB-4B30-9BCB-CF7A71B2338B}" dt="2022-07-26T08:32:48.886" v="45"/>
          <ac:picMkLst>
            <pc:docMk/>
            <pc:sldMk cId="2194288514" sldId="729"/>
            <ac:picMk id="3074" creationId="{F48B69F6-4D7B-41E6-812A-DB4F585CCAB9}"/>
          </ac:picMkLst>
        </pc:picChg>
      </pc:sldChg>
      <pc:sldChg chg="modSp mod modClrScheme chgLayout">
        <pc:chgData name="Aditya Rastogi" userId="f106a29c4b011471" providerId="Windows Live" clId="Web-{64136F37-1AAB-4B30-9BCB-CF7A71B2338B}" dt="2022-07-26T08:33:15.121" v="54" actId="20577"/>
        <pc:sldMkLst>
          <pc:docMk/>
          <pc:sldMk cId="2172959153" sldId="730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2172959153" sldId="730"/>
            <ac:spMk id="2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2172959153" sldId="730"/>
            <ac:spMk id="3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3:15.121" v="54" actId="20577"/>
          <ac:spMkLst>
            <pc:docMk/>
            <pc:sldMk cId="2172959153" sldId="730"/>
            <ac:spMk id="4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2172959153" sldId="730"/>
            <ac:spMk id="5" creationId="{00000000-0000-0000-0000-000000000000}"/>
          </ac:spMkLst>
        </pc:spChg>
      </pc:sldChg>
      <pc:sldChg chg="modSp mod modClrScheme chgLayout">
        <pc:chgData name="Aditya Rastogi" userId="f106a29c4b011471" providerId="Windows Live" clId="Web-{64136F37-1AAB-4B30-9BCB-CF7A71B2338B}" dt="2022-07-26T08:34:53.483" v="56" actId="20577"/>
        <pc:sldMkLst>
          <pc:docMk/>
          <pc:sldMk cId="2225028257" sldId="731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2225028257" sldId="731"/>
            <ac:spMk id="2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2225028257" sldId="731"/>
            <ac:spMk id="3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4:53.483" v="56" actId="20577"/>
          <ac:spMkLst>
            <pc:docMk/>
            <pc:sldMk cId="2225028257" sldId="731"/>
            <ac:spMk id="4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2225028257" sldId="731"/>
            <ac:spMk id="5" creationId="{00000000-0000-0000-0000-000000000000}"/>
          </ac:spMkLst>
        </pc:spChg>
      </pc:sldChg>
      <pc:sldChg chg="modSp mod modClrScheme chgLayout">
        <pc:chgData name="Aditya Rastogi" userId="f106a29c4b011471" providerId="Windows Live" clId="Web-{64136F37-1AAB-4B30-9BCB-CF7A71B2338B}" dt="2022-07-26T08:34:53.562" v="58" actId="20577"/>
        <pc:sldMkLst>
          <pc:docMk/>
          <pc:sldMk cId="325930718" sldId="732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325930718" sldId="732"/>
            <ac:spMk id="2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325930718" sldId="732"/>
            <ac:spMk id="3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325930718" sldId="732"/>
            <ac:spMk id="5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4:53.562" v="58" actId="20577"/>
          <ac:spMkLst>
            <pc:docMk/>
            <pc:sldMk cId="325930718" sldId="732"/>
            <ac:spMk id="6" creationId="{00000000-0000-0000-0000-000000000000}"/>
          </ac:spMkLst>
        </pc:spChg>
      </pc:sldChg>
      <pc:sldChg chg="addSp modSp mod modClrScheme chgLayout">
        <pc:chgData name="Aditya Rastogi" userId="f106a29c4b011471" providerId="Windows Live" clId="Web-{64136F37-1AAB-4B30-9BCB-CF7A71B2338B}" dt="2022-07-26T08:41:19.965" v="104"/>
        <pc:sldMkLst>
          <pc:docMk/>
          <pc:sldMk cId="1113005960" sldId="734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1113005960" sldId="734"/>
            <ac:spMk id="2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41:16.668" v="103" actId="1076"/>
          <ac:spMkLst>
            <pc:docMk/>
            <pc:sldMk cId="1113005960" sldId="734"/>
            <ac:spMk id="3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1113005960" sldId="734"/>
            <ac:spMk id="5" creationId="{00000000-0000-0000-0000-000000000000}"/>
          </ac:spMkLst>
        </pc:spChg>
        <pc:spChg chg="add mod">
          <ac:chgData name="Aditya Rastogi" userId="f106a29c4b011471" providerId="Windows Live" clId="Web-{64136F37-1AAB-4B30-9BCB-CF7A71B2338B}" dt="2022-07-26T08:41:19.965" v="104"/>
          <ac:spMkLst>
            <pc:docMk/>
            <pc:sldMk cId="1113005960" sldId="734"/>
            <ac:spMk id="7" creationId="{E177A1D3-75FB-B33C-75E0-CFA4196F28E9}"/>
          </ac:spMkLst>
        </pc:spChg>
      </pc:sldChg>
      <pc:sldChg chg="modSp del mod modClrScheme chgLayout">
        <pc:chgData name="Aditya Rastogi" userId="f106a29c4b011471" providerId="Windows Live" clId="Web-{64136F37-1AAB-4B30-9BCB-CF7A71B2338B}" dt="2022-07-26T08:36:26.455" v="71"/>
        <pc:sldMkLst>
          <pc:docMk/>
          <pc:sldMk cId="910645275" sldId="735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910645275" sldId="735"/>
            <ac:spMk id="5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910645275" sldId="735"/>
            <ac:spMk id="6" creationId="{00000000-0000-0000-0000-000000000000}"/>
          </ac:spMkLst>
        </pc:spChg>
      </pc:sldChg>
      <pc:sldChg chg="modSp mod modClrScheme chgLayout">
        <pc:chgData name="Aditya Rastogi" userId="f106a29c4b011471" providerId="Windows Live" clId="Web-{64136F37-1AAB-4B30-9BCB-CF7A71B2338B}" dt="2022-07-26T08:34:53.718" v="60" actId="20577"/>
        <pc:sldMkLst>
          <pc:docMk/>
          <pc:sldMk cId="325930718" sldId="736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325930718" sldId="736"/>
            <ac:spMk id="2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325930718" sldId="736"/>
            <ac:spMk id="3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325930718" sldId="736"/>
            <ac:spMk id="5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4:53.718" v="60" actId="20577"/>
          <ac:spMkLst>
            <pc:docMk/>
            <pc:sldMk cId="325930718" sldId="736"/>
            <ac:spMk id="6" creationId="{00000000-0000-0000-0000-000000000000}"/>
          </ac:spMkLst>
        </pc:spChg>
      </pc:sldChg>
      <pc:sldChg chg="addSp modSp mod modClrScheme chgLayout">
        <pc:chgData name="Aditya Rastogi" userId="f106a29c4b011471" providerId="Windows Live" clId="Web-{64136F37-1AAB-4B30-9BCB-CF7A71B2338B}" dt="2022-07-26T08:55:04.569" v="119" actId="20577"/>
        <pc:sldMkLst>
          <pc:docMk/>
          <pc:sldMk cId="0" sldId="738"/>
        </pc:sldMkLst>
        <pc:spChg chg="mod ord">
          <ac:chgData name="Aditya Rastogi" userId="f106a29c4b011471" providerId="Windows Live" clId="Web-{64136F37-1AAB-4B30-9BCB-CF7A71B2338B}" dt="2022-07-26T08:55:04.569" v="119" actId="20577"/>
          <ac:spMkLst>
            <pc:docMk/>
            <pc:sldMk cId="0" sldId="738"/>
            <ac:spMk id="2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0" sldId="738"/>
            <ac:spMk id="3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0" sldId="738"/>
            <ac:spMk id="5" creationId="{00000000-0000-0000-0000-000000000000}"/>
          </ac:spMkLst>
        </pc:spChg>
        <pc:spChg chg="add mod">
          <ac:chgData name="Aditya Rastogi" userId="f106a29c4b011471" providerId="Windows Live" clId="Web-{64136F37-1AAB-4B30-9BCB-CF7A71B2338B}" dt="2022-07-26T08:35:04.718" v="62"/>
          <ac:spMkLst>
            <pc:docMk/>
            <pc:sldMk cId="0" sldId="738"/>
            <ac:spMk id="6" creationId="{ADE53D76-9CE8-3D35-DF97-A504D7F91DD6}"/>
          </ac:spMkLst>
        </pc:spChg>
      </pc:sldChg>
      <pc:sldChg chg="addSp modSp mod modClrScheme chgLayout">
        <pc:chgData name="Aditya Rastogi" userId="f106a29c4b011471" providerId="Windows Live" clId="Web-{64136F37-1AAB-4B30-9BCB-CF7A71B2338B}" dt="2022-07-26T08:35:00.640" v="61"/>
        <pc:sldMkLst>
          <pc:docMk/>
          <pc:sldMk cId="0" sldId="739"/>
        </pc:sldMkLst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0" sldId="739"/>
            <ac:spMk id="2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0" sldId="739"/>
            <ac:spMk id="3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0" sldId="739"/>
            <ac:spMk id="5" creationId="{00000000-0000-0000-0000-000000000000}"/>
          </ac:spMkLst>
        </pc:spChg>
        <pc:spChg chg="add mod">
          <ac:chgData name="Aditya Rastogi" userId="f106a29c4b011471" providerId="Windows Live" clId="Web-{64136F37-1AAB-4B30-9BCB-CF7A71B2338B}" dt="2022-07-26T08:35:00.640" v="61"/>
          <ac:spMkLst>
            <pc:docMk/>
            <pc:sldMk cId="0" sldId="739"/>
            <ac:spMk id="6" creationId="{DC7A1DFC-6CCE-B578-2869-3F384865BB98}"/>
          </ac:spMkLst>
        </pc:spChg>
      </pc:sldChg>
      <pc:sldChg chg="addSp delSp modSp mod modClrScheme chgLayout">
        <pc:chgData name="Aditya Rastogi" userId="f106a29c4b011471" providerId="Windows Live" clId="Web-{64136F37-1AAB-4B30-9BCB-CF7A71B2338B}" dt="2022-07-26T08:36:11.455" v="69"/>
        <pc:sldMkLst>
          <pc:docMk/>
          <pc:sldMk cId="0" sldId="740"/>
        </pc:sldMkLst>
        <pc:spChg chg="del mod ord">
          <ac:chgData name="Aditya Rastogi" userId="f106a29c4b011471" providerId="Windows Live" clId="Web-{64136F37-1AAB-4B30-9BCB-CF7A71B2338B}" dt="2022-07-26T08:35:51.923" v="66"/>
          <ac:spMkLst>
            <pc:docMk/>
            <pc:sldMk cId="0" sldId="740"/>
            <ac:spMk id="2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6:00.032" v="68" actId="1076"/>
          <ac:spMkLst>
            <pc:docMk/>
            <pc:sldMk cId="0" sldId="740"/>
            <ac:spMk id="3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0" sldId="740"/>
            <ac:spMk id="5" creationId="{00000000-0000-0000-0000-000000000000}"/>
          </ac:spMkLst>
        </pc:spChg>
        <pc:spChg chg="add mod">
          <ac:chgData name="Aditya Rastogi" userId="f106a29c4b011471" providerId="Windows Live" clId="Web-{64136F37-1AAB-4B30-9BCB-CF7A71B2338B}" dt="2022-07-26T08:36:11.455" v="69"/>
          <ac:spMkLst>
            <pc:docMk/>
            <pc:sldMk cId="0" sldId="740"/>
            <ac:spMk id="7" creationId="{9CB6E9BB-A9BE-4ED3-CE29-4EA2E8295CA7}"/>
          </ac:spMkLst>
        </pc:spChg>
      </pc:sldChg>
      <pc:sldChg chg="addSp delSp modSp mod modClrScheme chgLayout">
        <pc:chgData name="Aditya Rastogi" userId="f106a29c4b011471" providerId="Windows Live" clId="Web-{64136F37-1AAB-4B30-9BCB-CF7A71B2338B}" dt="2022-07-26T08:54:43.802" v="108" actId="1076"/>
        <pc:sldMkLst>
          <pc:docMk/>
          <pc:sldMk cId="0" sldId="745"/>
        </pc:sldMkLst>
        <pc:spChg chg="del mod ord">
          <ac:chgData name="Aditya Rastogi" userId="f106a29c4b011471" providerId="Windows Live" clId="Web-{64136F37-1AAB-4B30-9BCB-CF7A71B2338B}" dt="2022-07-26T08:54:32.708" v="106"/>
          <ac:spMkLst>
            <pc:docMk/>
            <pc:sldMk cId="0" sldId="745"/>
            <ac:spMk id="2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54:39.130" v="107" actId="1076"/>
          <ac:spMkLst>
            <pc:docMk/>
            <pc:sldMk cId="0" sldId="745"/>
            <ac:spMk id="3" creationId="{00000000-0000-0000-0000-000000000000}"/>
          </ac:spMkLst>
        </pc:spChg>
        <pc:spChg chg="mod ord">
          <ac:chgData name="Aditya Rastogi" userId="f106a29c4b011471" providerId="Windows Live" clId="Web-{64136F37-1AAB-4B30-9BCB-CF7A71B2338B}" dt="2022-07-26T08:32:48.886" v="45"/>
          <ac:spMkLst>
            <pc:docMk/>
            <pc:sldMk cId="0" sldId="745"/>
            <ac:spMk id="5" creationId="{00000000-0000-0000-0000-000000000000}"/>
          </ac:spMkLst>
        </pc:spChg>
        <pc:spChg chg="add mod">
          <ac:chgData name="Aditya Rastogi" userId="f106a29c4b011471" providerId="Windows Live" clId="Web-{64136F37-1AAB-4B30-9BCB-CF7A71B2338B}" dt="2022-07-26T08:35:08.406" v="63"/>
          <ac:spMkLst>
            <pc:docMk/>
            <pc:sldMk cId="0" sldId="745"/>
            <ac:spMk id="6" creationId="{F575835C-DCED-F48C-2419-3B6DCB98A8ED}"/>
          </ac:spMkLst>
        </pc:spChg>
        <pc:picChg chg="mod">
          <ac:chgData name="Aditya Rastogi" userId="f106a29c4b011471" providerId="Windows Live" clId="Web-{64136F37-1AAB-4B30-9BCB-CF7A71B2338B}" dt="2022-07-26T08:54:43.802" v="108" actId="1076"/>
          <ac:picMkLst>
            <pc:docMk/>
            <pc:sldMk cId="0" sldId="745"/>
            <ac:picMk id="2050" creationId="{00000000-0000-0000-0000-000000000000}"/>
          </ac:picMkLst>
        </pc:picChg>
      </pc:sldChg>
      <pc:sldMasterChg chg="del delSldLayout">
        <pc:chgData name="Aditya Rastogi" userId="f106a29c4b011471" providerId="Windows Live" clId="Web-{64136F37-1AAB-4B30-9BCB-CF7A71B2338B}" dt="2022-07-26T08:32:04.369" v="40"/>
        <pc:sldMasterMkLst>
          <pc:docMk/>
          <pc:sldMasterMk cId="0" sldId="2147483649"/>
        </pc:sldMasterMkLst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2708632248" sldId="2147483650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3949976599" sldId="2147483651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2242796021" sldId="2147483652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1520293084" sldId="2147483653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312631534" sldId="2147483654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2531462728" sldId="2147483655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773800406" sldId="2147483656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2124296634" sldId="2147483657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76370283" sldId="2147483658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531686021" sldId="2147483659"/>
          </pc:sldLayoutMkLst>
        </pc:sldLayoutChg>
        <pc:sldLayoutChg chg="del">
          <pc:chgData name="Aditya Rastogi" userId="f106a29c4b011471" providerId="Windows Live" clId="Web-{64136F37-1AAB-4B30-9BCB-CF7A71B2338B}" dt="2022-07-26T08:32:04.369" v="40"/>
          <pc:sldLayoutMkLst>
            <pc:docMk/>
            <pc:sldMasterMk cId="0" sldId="2147483649"/>
            <pc:sldLayoutMk cId="1244813492" sldId="2147483660"/>
          </pc:sldLayoutMkLst>
        </pc:sldLayoutChg>
      </pc:sldMasterChg>
      <pc:sldMasterChg chg="add del modTransition addSldLayout delSldLayout modSldLayout">
        <pc:chgData name="Aditya Rastogi" userId="f106a29c4b011471" providerId="Windows Live" clId="Web-{64136F37-1AAB-4B30-9BCB-CF7A71B2338B}" dt="2022-07-26T08:32:12.556" v="41"/>
        <pc:sldMasterMkLst>
          <pc:docMk/>
          <pc:sldMasterMk cId="3160054374" sldId="2147483661"/>
        </pc:sldMasterMkLst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1911845594" sldId="2147483662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2351268785" sldId="2147483663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3963072823" sldId="2147483664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1435107178" sldId="2147483665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3160370284" sldId="2147483666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809677010" sldId="2147483667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2006609828" sldId="2147483668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1853029728" sldId="2147483669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2871732962" sldId="2147483670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2486504640" sldId="2147483671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2.556" v="41"/>
          <pc:sldLayoutMkLst>
            <pc:docMk/>
            <pc:sldMasterMk cId="3160054374" sldId="2147483661"/>
            <pc:sldLayoutMk cId="3407521505" sldId="2147483672"/>
          </pc:sldLayoutMkLst>
        </pc:sldLayoutChg>
      </pc:sldMasterChg>
      <pc:sldMasterChg chg="add del modTransition addSldLayout delSldLayout modSldLayout">
        <pc:chgData name="Aditya Rastogi" userId="f106a29c4b011471" providerId="Windows Live" clId="Web-{64136F37-1AAB-4B30-9BCB-CF7A71B2338B}" dt="2022-07-26T08:32:18.885" v="42"/>
        <pc:sldMasterMkLst>
          <pc:docMk/>
          <pc:sldMasterMk cId="2946109214" sldId="2147483673"/>
        </pc:sldMasterMkLst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1295838379" sldId="2147483674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1759163664" sldId="2147483675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2179920082" sldId="2147483676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1792086301" sldId="2147483677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1968127071" sldId="2147483678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88629800" sldId="2147483679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3651032066" sldId="2147483680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4168213340" sldId="2147483681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2619055280" sldId="2147483682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3041730343" sldId="2147483683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18.885" v="42"/>
          <pc:sldLayoutMkLst>
            <pc:docMk/>
            <pc:sldMasterMk cId="2946109214" sldId="2147483673"/>
            <pc:sldLayoutMk cId="2519043478" sldId="2147483684"/>
          </pc:sldLayoutMkLst>
        </pc:sldLayoutChg>
      </pc:sldMasterChg>
      <pc:sldMasterChg chg="add del modTransition addSldLayout delSldLayout modSldLayout">
        <pc:chgData name="Aditya Rastogi" userId="f106a29c4b011471" providerId="Windows Live" clId="Web-{64136F37-1AAB-4B30-9BCB-CF7A71B2338B}" dt="2022-07-26T08:32:28.510" v="43"/>
        <pc:sldMasterMkLst>
          <pc:docMk/>
          <pc:sldMasterMk cId="955443360" sldId="2147483685"/>
        </pc:sldMasterMkLst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491285580" sldId="2147483686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2191322595" sldId="2147483687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2805282349" sldId="2147483688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980762622" sldId="2147483689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551816204" sldId="2147483690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268381635" sldId="2147483691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403273192" sldId="2147483692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1170413818" sldId="2147483693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2712100193" sldId="2147483694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263747599" sldId="2147483695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28.510" v="43"/>
          <pc:sldLayoutMkLst>
            <pc:docMk/>
            <pc:sldMasterMk cId="955443360" sldId="2147483685"/>
            <pc:sldLayoutMk cId="3731376709" sldId="2147483696"/>
          </pc:sldLayoutMkLst>
        </pc:sldLayoutChg>
      </pc:sldMasterChg>
      <pc:sldMasterChg chg="add del modTransition addSldLayout delSldLayout modSldLayout">
        <pc:chgData name="Aditya Rastogi" userId="f106a29c4b011471" providerId="Windows Live" clId="Web-{64136F37-1AAB-4B30-9BCB-CF7A71B2338B}" dt="2022-07-26T08:32:35.604" v="44"/>
        <pc:sldMasterMkLst>
          <pc:docMk/>
          <pc:sldMasterMk cId="2305938351" sldId="2147483697"/>
        </pc:sldMasterMkLst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116128486" sldId="2147483698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1817648385" sldId="2147483699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3384780967" sldId="2147483700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3479122983" sldId="2147483701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4272905681" sldId="2147483702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4265660206" sldId="2147483703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394365301" sldId="2147483704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691915072" sldId="2147483705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44193397" sldId="2147483706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2046117322" sldId="2147483707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4207946575" sldId="2147483708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2093145037" sldId="2147483709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3244420314" sldId="2147483710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1971396715" sldId="2147483711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3056708898" sldId="2147483712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1087135284" sldId="2147483713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35.604" v="44"/>
          <pc:sldLayoutMkLst>
            <pc:docMk/>
            <pc:sldMasterMk cId="2305938351" sldId="2147483697"/>
            <pc:sldLayoutMk cId="1366693104" sldId="2147483714"/>
          </pc:sldLayoutMkLst>
        </pc:sldLayoutChg>
      </pc:sldMasterChg>
      <pc:sldMasterChg chg="add del modTransition addSldLayout delSldLayout modSldLayout">
        <pc:chgData name="Aditya Rastogi" userId="f106a29c4b011471" providerId="Windows Live" clId="Web-{64136F37-1AAB-4B30-9BCB-CF7A71B2338B}" dt="2022-07-26T08:32:48.886" v="45"/>
        <pc:sldMasterMkLst>
          <pc:docMk/>
          <pc:sldMasterMk cId="2146411027" sldId="2147483715"/>
        </pc:sldMasterMkLst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3466127719" sldId="2147483716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4075772582" sldId="2147483717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3886110061" sldId="2147483718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1220035615" sldId="2147483719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1079447955" sldId="2147483720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2598563335" sldId="2147483721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2306867805" sldId="2147483722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1220328262" sldId="2147483723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2422076902" sldId="2147483724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2622452602" sldId="2147483725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2401972169" sldId="2147483726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715800206" sldId="2147483727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2197128163" sldId="2147483728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1152687911" sldId="2147483729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1245399813" sldId="2147483730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4174776592" sldId="2147483731"/>
          </pc:sldLayoutMkLst>
        </pc:sldLayoutChg>
        <pc:sldLayoutChg chg="add del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146411027" sldId="2147483715"/>
            <pc:sldLayoutMk cId="2646258887" sldId="2147483732"/>
          </pc:sldLayoutMkLst>
        </pc:sldLayoutChg>
      </pc:sldMasterChg>
      <pc:sldMasterChg chg="add modTransition addSldLayout modSldLayout">
        <pc:chgData name="Aditya Rastogi" userId="f106a29c4b011471" providerId="Windows Live" clId="Web-{64136F37-1AAB-4B30-9BCB-CF7A71B2338B}" dt="2022-07-26T08:32:48.886" v="45"/>
        <pc:sldMasterMkLst>
          <pc:docMk/>
          <pc:sldMasterMk cId="2746374811" sldId="2147483733"/>
        </pc:sldMasterMkLst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2182187537" sldId="2147483734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3275690627" sldId="2147483735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2483626775" sldId="2147483736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265154746" sldId="2147483737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129432538" sldId="2147483738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2229152947" sldId="2147483739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136205730" sldId="2147483740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378981208" sldId="2147483741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1937867040" sldId="2147483742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505515051" sldId="2147483743"/>
          </pc:sldLayoutMkLst>
        </pc:sldLayoutChg>
        <pc:sldLayoutChg chg="add mod replId">
          <pc:chgData name="Aditya Rastogi" userId="f106a29c4b011471" providerId="Windows Live" clId="Web-{64136F37-1AAB-4B30-9BCB-CF7A71B2338B}" dt="2022-07-26T08:32:48.886" v="45"/>
          <pc:sldLayoutMkLst>
            <pc:docMk/>
            <pc:sldMasterMk cId="2746374811" sldId="2147483733"/>
            <pc:sldLayoutMk cId="1780436567" sldId="214748374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BE7CDBA4-E3CC-498C-8338-EA54010BCB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10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8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6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7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186" y="156009"/>
            <a:ext cx="1304762" cy="121904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35932" y="2471320"/>
            <a:ext cx="7772400" cy="1470025"/>
          </a:xfrm>
        </p:spPr>
        <p:txBody>
          <a:bodyPr/>
          <a:lstStyle/>
          <a:p>
            <a:r>
              <a:rPr lang="en-US" altLang="en-US" sz="3600" b="1" dirty="0"/>
              <a:t>Social Q&amp;A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endParaRPr lang="en-IN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1366" y="190500"/>
            <a:ext cx="8680174" cy="795338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C00000"/>
                </a:solidFill>
              </a:rPr>
              <a:t>JSS Academy of Technical Education</a:t>
            </a:r>
          </a:p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Department of Computer Science and Engineering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2021 - 2022</a:t>
            </a:r>
            <a:endParaRPr lang="en-US" b="1" dirty="0">
              <a:solidFill>
                <a:srgbClr val="002060"/>
              </a:solidFill>
              <a:cs typeface="Times New Roman"/>
            </a:endParaRPr>
          </a:p>
          <a:p>
            <a:pPr eaLnBrk="1" hangingPunct="1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71690" y="4090738"/>
            <a:ext cx="4010494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chemeClr val="accent2"/>
                </a:solidFill>
              </a:rPr>
              <a:t>Team members name</a:t>
            </a:r>
            <a:endParaRPr lang="en-US" sz="2800" kern="0" dirty="0">
              <a:solidFill>
                <a:schemeClr val="accent2"/>
              </a:solidFill>
              <a:cs typeface="Times New Roman"/>
            </a:endParaRPr>
          </a:p>
          <a:p>
            <a:pPr algn="l"/>
            <a:r>
              <a:rPr lang="en-US" sz="2800" kern="0" dirty="0">
                <a:solidFill>
                  <a:schemeClr val="accent2"/>
                </a:solidFill>
              </a:rPr>
              <a:t>1.Aditya Rastogi</a:t>
            </a:r>
            <a:endParaRPr lang="en-US" sz="2800" kern="0" dirty="0">
              <a:solidFill>
                <a:schemeClr val="accent2"/>
              </a:solidFill>
              <a:cs typeface="Times New Roman"/>
            </a:endParaRPr>
          </a:p>
          <a:p>
            <a:pPr algn="l"/>
            <a:r>
              <a:rPr lang="en-US" sz="2800" kern="0" dirty="0">
                <a:solidFill>
                  <a:schemeClr val="accent2"/>
                </a:solidFill>
              </a:rPr>
              <a:t>2.Bharadwaj A</a:t>
            </a:r>
            <a:endParaRPr lang="en-US" sz="2800" kern="0">
              <a:solidFill>
                <a:schemeClr val="accent2"/>
              </a:solidFill>
              <a:cs typeface="Times New Roman"/>
            </a:endParaRPr>
          </a:p>
          <a:p>
            <a:pPr algn="l"/>
            <a:r>
              <a:rPr lang="en-US" sz="2800" kern="0" dirty="0">
                <a:solidFill>
                  <a:schemeClr val="accent2"/>
                </a:solidFill>
              </a:rPr>
              <a:t>3.Jyothi L</a:t>
            </a:r>
            <a:endParaRPr lang="en-US" sz="2800" kern="0">
              <a:solidFill>
                <a:schemeClr val="accent2"/>
              </a:solidFill>
              <a:cs typeface="Times New Roman"/>
            </a:endParaRPr>
          </a:p>
          <a:p>
            <a:pPr algn="l"/>
            <a:r>
              <a:rPr lang="en-US" sz="2800" kern="0" dirty="0">
                <a:solidFill>
                  <a:schemeClr val="accent2"/>
                </a:solidFill>
              </a:rPr>
              <a:t>4.Amit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09244" y="4236721"/>
            <a:ext cx="4162756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sz="2400" b="1" kern="0" dirty="0">
                <a:solidFill>
                  <a:srgbClr val="C00000"/>
                </a:solidFill>
                <a:cs typeface="Times New Roman"/>
              </a:rPr>
              <a:t>Guide- Mr. </a:t>
            </a:r>
            <a:r>
              <a:rPr lang="en-US" sz="2400" b="1" kern="0" dirty="0" err="1">
                <a:solidFill>
                  <a:srgbClr val="C00000"/>
                </a:solidFill>
                <a:cs typeface="Times New Roman"/>
              </a:rPr>
              <a:t>Sreenatha</a:t>
            </a:r>
            <a:r>
              <a:rPr lang="en-US" sz="2400" b="1" kern="0" dirty="0">
                <a:solidFill>
                  <a:srgbClr val="C00000"/>
                </a:solidFill>
                <a:cs typeface="Times New Roman"/>
              </a:rPr>
              <a:t> 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92" y="542257"/>
            <a:ext cx="7886700" cy="4351338"/>
          </a:xfrm>
        </p:spPr>
        <p:txBody>
          <a:bodyPr/>
          <a:lstStyle/>
          <a:p>
            <a:r>
              <a:rPr lang="en-US" b="1" dirty="0"/>
              <a:t>FUTURE SCOPE</a:t>
            </a:r>
          </a:p>
          <a:p>
            <a:r>
              <a:rPr lang="en-US" dirty="0"/>
              <a:t>Other techniques such as topic modeling and word embedding can be incorporated to find redundant question with a large scale user set.</a:t>
            </a:r>
          </a:p>
          <a:p>
            <a:r>
              <a:rPr lang="en-US" dirty="0"/>
              <a:t>The question forwarding process can be automated to directly forward the questions to the interested friends without the interaction of the admin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2652-5824-434A-BC1A-1CCC8A98353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328160" y="6217920"/>
            <a:ext cx="1935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CSE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CB6E9BB-A9BE-4ED3-CE29-4EA2E829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303" y="6248400"/>
            <a:ext cx="3046077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Social Q&amp;A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cap="small" dirty="0"/>
              <a:t>Introduction</a:t>
            </a:r>
            <a:r>
              <a:rPr lang="en-IN" b="1" i="1" cap="small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is an important source of information, where the amount of data is vast and constantly growing.</a:t>
            </a:r>
          </a:p>
          <a:p>
            <a:r>
              <a:rPr lang="en-US" dirty="0"/>
              <a:t>Users rely on search engines to find specific information in this knowledge base.</a:t>
            </a:r>
          </a:p>
          <a:p>
            <a:r>
              <a:rPr lang="en-US" dirty="0"/>
              <a:t>Search engines perform well in indexing web pages and providing users with relevant content to their search but are not suited for non-factual questions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303" y="6248400"/>
            <a:ext cx="300183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Arial"/>
                <a:cs typeface="Times New Roman"/>
              </a:rPr>
              <a:t>Social Q&amp;A</a:t>
            </a:r>
            <a:endParaRPr lang="en-US" altLang="en-US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2652-5824-434A-BC1A-1CCC8A983533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328160" y="6217920"/>
            <a:ext cx="1935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CSE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9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small" dirty="0"/>
              <a:t>Existing technique and its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intends to answer a question, (s)he may be overwhelmed by the plethora of questions.</a:t>
            </a:r>
          </a:p>
          <a:p>
            <a:r>
              <a:rPr lang="en-US" dirty="0"/>
              <a:t>Current Q&amp;A systems may not meet the requirement of providing high quality answer with a short answer wait time, though users wish to receive satisfactory answers quickly.</a:t>
            </a:r>
          </a:p>
          <a:p>
            <a:r>
              <a:rPr lang="en-US" dirty="0"/>
              <a:t>The privacy of the Q&amp;A system is very important nowadays.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303" y="6248400"/>
            <a:ext cx="3060825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Social Q&amp;A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2652-5824-434A-BC1A-1CCC8A983533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4328160" y="6217920"/>
            <a:ext cx="1935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CSE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0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7617349" cy="1143000"/>
          </a:xfrm>
        </p:spPr>
        <p:txBody>
          <a:bodyPr/>
          <a:lstStyle/>
          <a:p>
            <a:pPr lvl="0"/>
            <a:r>
              <a:rPr lang="en-IN" sz="3600" b="1" cap="small" dirty="0"/>
              <a:t>Objectives and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Social Q&amp;A, an online social network based Q&amp;A system, that actively forwards questions to those users with the highest likelihood (capability and willingness) of answering them with expertise and interest in the questions’ subjects.</a:t>
            </a:r>
          </a:p>
          <a:p>
            <a:r>
              <a:rPr lang="en-US" dirty="0"/>
              <a:t>Social Q&amp;A favors routing queries among friends and identifies a question’s potential answerers by considering two metrics: the interest of the friend towards the question and the social closeness of the friend to the asker/forwarder.</a:t>
            </a:r>
          </a:p>
          <a:p>
            <a:endParaRPr lang="en-IN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303" y="6248400"/>
            <a:ext cx="2987084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Social Q&amp;A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2652-5824-434A-BC1A-1CCC8A98353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4328160" y="6217920"/>
            <a:ext cx="1935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CSE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7617349" cy="1143000"/>
          </a:xfrm>
        </p:spPr>
        <p:txBody>
          <a:bodyPr/>
          <a:lstStyle/>
          <a:p>
            <a:r>
              <a:rPr lang="en-IN" sz="3600" b="1" cap="small" dirty="0"/>
              <a:t>Methodology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303" y="6248400"/>
            <a:ext cx="3046077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Social Q&amp;A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2652-5824-434A-BC1A-1CCC8A983533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4328160" y="6217920"/>
            <a:ext cx="1935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CSE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ubham\Downloads\Untitled Diagram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058" y="2466412"/>
            <a:ext cx="7639050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9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2652-5824-434A-BC1A-1CCC8A983533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2050" name="Picture 2" descr="G:\first time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309" y="2412693"/>
            <a:ext cx="6867525" cy="2962275"/>
          </a:xfrm>
          <a:prstGeom prst="rect">
            <a:avLst/>
          </a:prstGeom>
          <a:noFill/>
        </p:spPr>
      </p:pic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4328160" y="6217920"/>
            <a:ext cx="1935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CSE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C7A1DFC-6CCE-B578-2869-3F384865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303" y="6248400"/>
            <a:ext cx="3046077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Social Q&amp;A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User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SEQUENCE DIAGRAM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2652-5824-434A-BC1A-1CCC8A983533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4328160" y="6217920"/>
            <a:ext cx="1935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CSE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54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C:\Users\Subham\Desktop\report final touches 0606\user sequence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249" y="1921746"/>
            <a:ext cx="7663067" cy="3712138"/>
          </a:xfrm>
          <a:prstGeom prst="rect">
            <a:avLst/>
          </a:prstGeom>
          <a:noFill/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DE53D76-9CE8-3D35-DF97-A504D7F9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303" y="6248400"/>
            <a:ext cx="3046077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Social Q&amp;A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15" y="368860"/>
            <a:ext cx="7886700" cy="4351338"/>
          </a:xfrm>
        </p:spPr>
        <p:txBody>
          <a:bodyPr/>
          <a:lstStyle/>
          <a:p>
            <a:r>
              <a:rPr lang="en-US" b="1" dirty="0"/>
              <a:t>ADMIN SEQUENCE DIAGRAM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2652-5824-434A-BC1A-1CCC8A983533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4328160" y="6217920"/>
            <a:ext cx="1935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CSE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54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 descr="C:\Users\Subham\Desktop\report final touches 0606\admin sequnce d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79" y="1234522"/>
            <a:ext cx="7453414" cy="3522918"/>
          </a:xfrm>
          <a:prstGeom prst="rect">
            <a:avLst/>
          </a:prstGeom>
          <a:noFill/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75835C-DCED-F48C-2419-3B6DCB9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303" y="6248400"/>
            <a:ext cx="3046077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Social Q&amp;A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600" b="1" cap="small" dirty="0"/>
              <a:t>Conclusion and Future Scope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76" y="1484730"/>
            <a:ext cx="78867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CONCLUSION</a:t>
            </a:r>
            <a:endParaRPr lang="en-US" b="1">
              <a:cs typeface="Calibri"/>
            </a:endParaRPr>
          </a:p>
          <a:p>
            <a:r>
              <a:rPr lang="en-US" dirty="0"/>
              <a:t>To increase the quality of answers received and decrease the wait time for answers, we have developed and prototyped an online social network based Q&amp;A system.</a:t>
            </a:r>
          </a:p>
          <a:p>
            <a:r>
              <a:rPr lang="en-US" dirty="0"/>
              <a:t>It utilizes the properties of a social network to forward a question to potential answer providers, ensuring that a given question receives a high-quality answer in a short period of time. </a:t>
            </a:r>
          </a:p>
          <a:p>
            <a:r>
              <a:rPr lang="en-US" dirty="0"/>
              <a:t>It removes the burden from answer providers by directly delivering them the questions they might be interested in.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2652-5824-434A-BC1A-1CCC8A983533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328160" y="6217920"/>
            <a:ext cx="1935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CSE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177A1D3-75FB-B33C-75E0-CFA4196F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303" y="6248400"/>
            <a:ext cx="3046077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Social Q&amp;A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0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9592</TotalTime>
  <Words>732</Words>
  <Application>Microsoft Office PowerPoint</Application>
  <PresentationFormat>On-screen Show (4:3)</PresentationFormat>
  <Paragraphs>149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Social Q&amp;A </vt:lpstr>
      <vt:lpstr>Introduction </vt:lpstr>
      <vt:lpstr>Existing technique and its drawbacks</vt:lpstr>
      <vt:lpstr>Objectives and proposed system</vt:lpstr>
      <vt:lpstr>Methodology and Design</vt:lpstr>
      <vt:lpstr>PowerPoint Presentation</vt:lpstr>
      <vt:lpstr>User sequence Diagram</vt:lpstr>
      <vt:lpstr>PowerPoint Presentation</vt:lpstr>
      <vt:lpstr>Conclusion and Future Scope </vt:lpstr>
      <vt:lpstr>PowerPoint Presentation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Armstrong</dc:creator>
  <cp:lastModifiedBy>Unknown User</cp:lastModifiedBy>
  <cp:revision>1029</cp:revision>
  <cp:lastPrinted>2018-06-20T04:41:06Z</cp:lastPrinted>
  <dcterms:created xsi:type="dcterms:W3CDTF">2002-06-28T19:04:26Z</dcterms:created>
  <dcterms:modified xsi:type="dcterms:W3CDTF">2022-07-26T08:55:08Z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98ffd12741d343afb84809fe533736ff">
    <vt:lpwstr>CWMfeqB9qm8Iyym0MgsjoKpAeAqO66lQPdOdg6FGKdTvBOWOO/WAQ5m5LrImIwm2KUopRWm35Uisia51WI30mwVuw==</vt:lpwstr>
  </property>
</Properties>
</file>