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5"/>
  </p:notesMasterIdLst>
  <p:sldIdLst>
    <p:sldId id="256" r:id="rId2"/>
    <p:sldId id="572" r:id="rId3"/>
    <p:sldId id="730" r:id="rId4"/>
    <p:sldId id="731" r:id="rId5"/>
    <p:sldId id="732" r:id="rId6"/>
    <p:sldId id="736" r:id="rId7"/>
    <p:sldId id="739" r:id="rId8"/>
    <p:sldId id="738" r:id="rId9"/>
    <p:sldId id="745" r:id="rId10"/>
    <p:sldId id="734" r:id="rId11"/>
    <p:sldId id="740" r:id="rId12"/>
    <p:sldId id="735" r:id="rId13"/>
    <p:sldId id="729" r:id="rId1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Default Section" id="{D1EBC8F2-42DD-4808-820D-C480629D64D0}">
          <p14:sldIdLst>
            <p14:sldId id="256"/>
            <p14:sldId id="572"/>
            <p14:sldId id="730"/>
            <p14:sldId id="731"/>
            <p14:sldId id="732"/>
            <p14:sldId id="736"/>
            <p14:sldId id="739"/>
            <p14:sldId id="738"/>
            <p14:sldId id="745"/>
            <p14:sldId id="734"/>
            <p14:sldId id="740"/>
            <p14:sldId id="735"/>
            <p14:sldId id="729"/>
          </p14:sldIdLst>
        </p14:section>
        <p14:section name="Untitled Section" id="{8B7687D4-9BED-4C47-88E5-A18A6F4CD10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6C532E-21F1-47FB-B6EB-8AEB03A6736B}" v="128" dt="2021-11-27T05:43:54.206"/>
    <p1510:client id="{BF62F688-CB25-483D-8499-42FC6C0F562A}" v="49" dt="2021-12-18T06:26:00.7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90167" autoAdjust="0"/>
  </p:normalViewPr>
  <p:slideViewPr>
    <p:cSldViewPr snapToGrid="0">
      <p:cViewPr varScale="1">
        <p:scale>
          <a:sx n="65" d="100"/>
          <a:sy n="65" d="100"/>
        </p:scale>
        <p:origin x="-1434"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2" d="100"/>
          <a:sy n="82" d="100"/>
        </p:scale>
        <p:origin x="-1944" y="-6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Times New Roman" pitchFamily="18" charset="0"/>
              </a:defRPr>
            </a:lvl1pPr>
          </a:lstStyle>
          <a:p>
            <a:pPr>
              <a:defRPr/>
            </a:pPr>
            <a:endParaRPr lang="en-US"/>
          </a:p>
        </p:txBody>
      </p:sp>
      <p:sp>
        <p:nvSpPr>
          <p:cNvPr id="6861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942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861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Times New Roman" pitchFamily="18" charset="0"/>
              </a:defRPr>
            </a:lvl1pPr>
          </a:lstStyle>
          <a:p>
            <a:pPr>
              <a:defRPr/>
            </a:pPr>
            <a:endParaRPr lang="en-US"/>
          </a:p>
        </p:txBody>
      </p:sp>
      <p:sp>
        <p:nvSpPr>
          <p:cNvPr id="6861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BE7CDBA4-E3CC-498C-8338-EA54010BCB6D}" type="slidenum">
              <a:rPr lang="en-US" altLang="en-US"/>
              <a:pPr/>
              <a:t>‹#›</a:t>
            </a:fld>
            <a:endParaRPr lang="en-US" altLang="en-US"/>
          </a:p>
        </p:txBody>
      </p:sp>
    </p:spTree>
    <p:extLst>
      <p:ext uri="{BB962C8B-B14F-4D97-AF65-F5344CB8AC3E}">
        <p14:creationId xmlns:p14="http://schemas.microsoft.com/office/powerpoint/2010/main" val="1710103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E7CDBA4-E3CC-498C-8338-EA54010BCB6D}" type="slidenum">
              <a:rPr lang="en-US" altLang="en-US" smtClean="0"/>
              <a:pPr/>
              <a:t>2</a:t>
            </a:fld>
            <a:endParaRPr lang="en-US" altLang="en-US"/>
          </a:p>
        </p:txBody>
      </p:sp>
    </p:spTree>
    <p:extLst>
      <p:ext uri="{BB962C8B-B14F-4D97-AF65-F5344CB8AC3E}">
        <p14:creationId xmlns:p14="http://schemas.microsoft.com/office/powerpoint/2010/main" val="3213022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&lt;&lt;TITLE of your Paper&gt;&gt;</a:t>
            </a:r>
          </a:p>
        </p:txBody>
      </p:sp>
      <p:sp>
        <p:nvSpPr>
          <p:cNvPr id="5" name="Rectangle 6"/>
          <p:cNvSpPr>
            <a:spLocks noGrp="1" noChangeArrowheads="1"/>
          </p:cNvSpPr>
          <p:nvPr>
            <p:ph type="sldNum" sz="quarter" idx="11"/>
          </p:nvPr>
        </p:nvSpPr>
        <p:spPr>
          <a:ln/>
        </p:spPr>
        <p:txBody>
          <a:bodyPr/>
          <a:lstStyle>
            <a:lvl1pPr>
              <a:defRPr/>
            </a:lvl1pPr>
          </a:lstStyle>
          <a:p>
            <a:fld id="{DE03E093-EBF5-467F-B514-16788F80721D}" type="slidenum">
              <a:rPr lang="en-US" altLang="en-US"/>
              <a:pPr/>
              <a:t>‹#›</a:t>
            </a:fld>
            <a:endParaRPr lang="en-US" altLang="en-US"/>
          </a:p>
        </p:txBody>
      </p:sp>
    </p:spTree>
    <p:extLst>
      <p:ext uri="{BB962C8B-B14F-4D97-AF65-F5344CB8AC3E}">
        <p14:creationId xmlns:p14="http://schemas.microsoft.com/office/powerpoint/2010/main" val="27086322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&lt;&lt;TITLE of your Paper&gt;&gt;</a:t>
            </a:r>
          </a:p>
        </p:txBody>
      </p:sp>
      <p:sp>
        <p:nvSpPr>
          <p:cNvPr id="5" name="Rectangle 6"/>
          <p:cNvSpPr>
            <a:spLocks noGrp="1" noChangeArrowheads="1"/>
          </p:cNvSpPr>
          <p:nvPr>
            <p:ph type="sldNum" sz="quarter" idx="11"/>
          </p:nvPr>
        </p:nvSpPr>
        <p:spPr>
          <a:ln/>
        </p:spPr>
        <p:txBody>
          <a:bodyPr/>
          <a:lstStyle>
            <a:lvl1pPr>
              <a:defRPr/>
            </a:lvl1pPr>
          </a:lstStyle>
          <a:p>
            <a:fld id="{BA6A25F0-3414-4BB3-AF6D-4425CF8C9EF1}" type="slidenum">
              <a:rPr lang="en-US" altLang="en-US"/>
              <a:pPr/>
              <a:t>‹#›</a:t>
            </a:fld>
            <a:endParaRPr lang="en-US" altLang="en-US"/>
          </a:p>
        </p:txBody>
      </p:sp>
    </p:spTree>
    <p:extLst>
      <p:ext uri="{BB962C8B-B14F-4D97-AF65-F5344CB8AC3E}">
        <p14:creationId xmlns:p14="http://schemas.microsoft.com/office/powerpoint/2010/main" val="5316860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1025" y="0"/>
            <a:ext cx="2309813" cy="66722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778625" cy="66722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&lt;&lt;TITLE of your Paper&gt;&gt;</a:t>
            </a:r>
          </a:p>
        </p:txBody>
      </p:sp>
      <p:sp>
        <p:nvSpPr>
          <p:cNvPr id="5" name="Rectangle 6"/>
          <p:cNvSpPr>
            <a:spLocks noGrp="1" noChangeArrowheads="1"/>
          </p:cNvSpPr>
          <p:nvPr>
            <p:ph type="sldNum" sz="quarter" idx="11"/>
          </p:nvPr>
        </p:nvSpPr>
        <p:spPr>
          <a:ln/>
        </p:spPr>
        <p:txBody>
          <a:bodyPr/>
          <a:lstStyle>
            <a:lvl1pPr>
              <a:defRPr/>
            </a:lvl1pPr>
          </a:lstStyle>
          <a:p>
            <a:fld id="{D21DB7F6-74EA-41BC-9745-B6115BC8BC16}" type="slidenum">
              <a:rPr lang="en-US" altLang="en-US"/>
              <a:pPr/>
              <a:t>‹#›</a:t>
            </a:fld>
            <a:endParaRPr lang="en-US" altLang="en-US"/>
          </a:p>
        </p:txBody>
      </p:sp>
    </p:spTree>
    <p:extLst>
      <p:ext uri="{BB962C8B-B14F-4D97-AF65-F5344CB8AC3E}">
        <p14:creationId xmlns:p14="http://schemas.microsoft.com/office/powerpoint/2010/main" val="12448134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8538" y="0"/>
            <a:ext cx="8719931" cy="1143000"/>
          </a:xfrm>
        </p:spPr>
        <p:txBody>
          <a:bodyPr/>
          <a:lstStyle>
            <a:lvl1pPr>
              <a:defRPr>
                <a:solidFill>
                  <a:srgbClr val="C00000"/>
                </a:solidFill>
              </a:defRPr>
            </a:lvl1pPr>
          </a:lstStyle>
          <a:p>
            <a:r>
              <a:rPr lang="en-US" dirty="0"/>
              <a:t>Click to edit Master title style</a:t>
            </a:r>
          </a:p>
        </p:txBody>
      </p:sp>
      <p:sp>
        <p:nvSpPr>
          <p:cNvPr id="3" name="Content Placeholder 2"/>
          <p:cNvSpPr>
            <a:spLocks noGrp="1"/>
          </p:cNvSpPr>
          <p:nvPr>
            <p:ph idx="1"/>
          </p:nvPr>
        </p:nvSpPr>
        <p:spPr>
          <a:xfrm>
            <a:off x="238538" y="1262063"/>
            <a:ext cx="8719931" cy="4741172"/>
          </a:xfrm>
        </p:spPr>
        <p:txBody>
          <a:bodyPr/>
          <a:lstStyle>
            <a:lvl1pPr algn="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ftr" sz="quarter" idx="10"/>
          </p:nvPr>
        </p:nvSpPr>
        <p:spPr>
          <a:xfrm>
            <a:off x="331304" y="6248400"/>
            <a:ext cx="5688496" cy="457200"/>
          </a:xfrm>
          <a:ln/>
        </p:spPr>
        <p:txBody>
          <a:bodyPr/>
          <a:lstStyle>
            <a:lvl1pPr algn="l">
              <a:defRPr/>
            </a:lvl1pPr>
          </a:lstStyle>
          <a:p>
            <a:pPr>
              <a:defRPr/>
            </a:pPr>
            <a:r>
              <a:rPr lang="en-US"/>
              <a:t>&lt;&lt;TITLE of your Paper&gt;&gt;</a:t>
            </a:r>
            <a:endParaRPr lang="en-US" dirty="0"/>
          </a:p>
        </p:txBody>
      </p:sp>
      <p:sp>
        <p:nvSpPr>
          <p:cNvPr id="5" name="Rectangle 6"/>
          <p:cNvSpPr>
            <a:spLocks noGrp="1" noChangeArrowheads="1"/>
          </p:cNvSpPr>
          <p:nvPr>
            <p:ph type="sldNum" sz="quarter" idx="11"/>
          </p:nvPr>
        </p:nvSpPr>
        <p:spPr>
          <a:ln/>
        </p:spPr>
        <p:txBody>
          <a:bodyPr/>
          <a:lstStyle>
            <a:lvl1pPr>
              <a:defRPr/>
            </a:lvl1pPr>
          </a:lstStyle>
          <a:p>
            <a:fld id="{8B392652-5824-434A-BC1A-1CCC8A983533}" type="slidenum">
              <a:rPr lang="en-US" altLang="en-US" smtClean="0"/>
              <a:pPr/>
              <a:t>‹#›</a:t>
            </a:fld>
            <a:endParaRPr lang="en-US" altLang="en-US" dirty="0"/>
          </a:p>
        </p:txBody>
      </p:sp>
      <p:cxnSp>
        <p:nvCxnSpPr>
          <p:cNvPr id="7" name="Straight Connector 6"/>
          <p:cNvCxnSpPr/>
          <p:nvPr userDrawn="1"/>
        </p:nvCxnSpPr>
        <p:spPr bwMode="auto">
          <a:xfrm flipV="1">
            <a:off x="238538" y="6096000"/>
            <a:ext cx="8719931" cy="39757"/>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pic>
        <p:nvPicPr>
          <p:cNvPr id="10" name="Picture 9" descr="download.png"/>
          <p:cNvPicPr>
            <a:picLocks noChangeAspect="1"/>
          </p:cNvPicPr>
          <p:nvPr userDrawn="1"/>
        </p:nvPicPr>
        <p:blipFill>
          <a:blip r:embed="rId2" cstate="print"/>
          <a:stretch>
            <a:fillRect/>
          </a:stretch>
        </p:blipFill>
        <p:spPr>
          <a:xfrm>
            <a:off x="177421" y="177421"/>
            <a:ext cx="982639" cy="918086"/>
          </a:xfrm>
          <a:prstGeom prst="rect">
            <a:avLst/>
          </a:prstGeom>
        </p:spPr>
      </p:pic>
    </p:spTree>
    <p:extLst>
      <p:ext uri="{BB962C8B-B14F-4D97-AF65-F5344CB8AC3E}">
        <p14:creationId xmlns:p14="http://schemas.microsoft.com/office/powerpoint/2010/main" val="39499765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&lt;&lt;TITLE of your Paper&gt;&gt;</a:t>
            </a:r>
          </a:p>
        </p:txBody>
      </p:sp>
      <p:sp>
        <p:nvSpPr>
          <p:cNvPr id="5" name="Rectangle 6"/>
          <p:cNvSpPr>
            <a:spLocks noGrp="1" noChangeArrowheads="1"/>
          </p:cNvSpPr>
          <p:nvPr>
            <p:ph type="sldNum" sz="quarter" idx="11"/>
          </p:nvPr>
        </p:nvSpPr>
        <p:spPr>
          <a:ln/>
        </p:spPr>
        <p:txBody>
          <a:bodyPr/>
          <a:lstStyle>
            <a:lvl1pPr>
              <a:defRPr/>
            </a:lvl1pPr>
          </a:lstStyle>
          <a:p>
            <a:fld id="{3248F27F-DD78-419C-9D1F-401133E9E0C1}" type="slidenum">
              <a:rPr lang="en-US" altLang="en-US"/>
              <a:pPr/>
              <a:t>‹#›</a:t>
            </a:fld>
            <a:endParaRPr lang="en-US" altLang="en-US"/>
          </a:p>
        </p:txBody>
      </p:sp>
    </p:spTree>
    <p:extLst>
      <p:ext uri="{BB962C8B-B14F-4D97-AF65-F5344CB8AC3E}">
        <p14:creationId xmlns:p14="http://schemas.microsoft.com/office/powerpoint/2010/main" val="22427960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6838" y="5834063"/>
            <a:ext cx="4495800" cy="83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45038" y="5834063"/>
            <a:ext cx="4495800" cy="83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&lt;&lt;TITLE of your Paper&gt;&gt;</a:t>
            </a:r>
          </a:p>
        </p:txBody>
      </p:sp>
      <p:sp>
        <p:nvSpPr>
          <p:cNvPr id="6" name="Rectangle 6"/>
          <p:cNvSpPr>
            <a:spLocks noGrp="1" noChangeArrowheads="1"/>
          </p:cNvSpPr>
          <p:nvPr>
            <p:ph type="sldNum" sz="quarter" idx="11"/>
          </p:nvPr>
        </p:nvSpPr>
        <p:spPr>
          <a:ln/>
        </p:spPr>
        <p:txBody>
          <a:bodyPr/>
          <a:lstStyle>
            <a:lvl1pPr>
              <a:defRPr/>
            </a:lvl1pPr>
          </a:lstStyle>
          <a:p>
            <a:fld id="{E192C016-1F41-41D2-8812-CD48F685C62F}" type="slidenum">
              <a:rPr lang="en-US" altLang="en-US"/>
              <a:pPr/>
              <a:t>‹#›</a:t>
            </a:fld>
            <a:endParaRPr lang="en-US" altLang="en-US"/>
          </a:p>
        </p:txBody>
      </p:sp>
    </p:spTree>
    <p:extLst>
      <p:ext uri="{BB962C8B-B14F-4D97-AF65-F5344CB8AC3E}">
        <p14:creationId xmlns:p14="http://schemas.microsoft.com/office/powerpoint/2010/main" val="152029308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a:t>&lt;&lt;TITLE of your Paper&gt;&gt;</a:t>
            </a:r>
          </a:p>
        </p:txBody>
      </p:sp>
      <p:sp>
        <p:nvSpPr>
          <p:cNvPr id="8" name="Rectangle 6"/>
          <p:cNvSpPr>
            <a:spLocks noGrp="1" noChangeArrowheads="1"/>
          </p:cNvSpPr>
          <p:nvPr>
            <p:ph type="sldNum" sz="quarter" idx="11"/>
          </p:nvPr>
        </p:nvSpPr>
        <p:spPr>
          <a:ln/>
        </p:spPr>
        <p:txBody>
          <a:bodyPr/>
          <a:lstStyle>
            <a:lvl1pPr>
              <a:defRPr/>
            </a:lvl1pPr>
          </a:lstStyle>
          <a:p>
            <a:fld id="{C373346D-77C2-4EB3-A046-5FE888E81610}" type="slidenum">
              <a:rPr lang="en-US" altLang="en-US"/>
              <a:pPr/>
              <a:t>‹#›</a:t>
            </a:fld>
            <a:endParaRPr lang="en-US" altLang="en-US"/>
          </a:p>
        </p:txBody>
      </p:sp>
    </p:spTree>
    <p:extLst>
      <p:ext uri="{BB962C8B-B14F-4D97-AF65-F5344CB8AC3E}">
        <p14:creationId xmlns:p14="http://schemas.microsoft.com/office/powerpoint/2010/main" val="3126315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a:t>&lt;&lt;TITLE of your Paper&gt;&gt;</a:t>
            </a:r>
          </a:p>
        </p:txBody>
      </p:sp>
      <p:sp>
        <p:nvSpPr>
          <p:cNvPr id="4" name="Rectangle 6"/>
          <p:cNvSpPr>
            <a:spLocks noGrp="1" noChangeArrowheads="1"/>
          </p:cNvSpPr>
          <p:nvPr>
            <p:ph type="sldNum" sz="quarter" idx="11"/>
          </p:nvPr>
        </p:nvSpPr>
        <p:spPr>
          <a:ln/>
        </p:spPr>
        <p:txBody>
          <a:bodyPr/>
          <a:lstStyle>
            <a:lvl1pPr>
              <a:defRPr/>
            </a:lvl1pPr>
          </a:lstStyle>
          <a:p>
            <a:fld id="{1F730747-61B0-4596-9DC4-0F288BC66AFB}" type="slidenum">
              <a:rPr lang="en-US" altLang="en-US"/>
              <a:pPr/>
              <a:t>‹#›</a:t>
            </a:fld>
            <a:endParaRPr lang="en-US" altLang="en-US"/>
          </a:p>
        </p:txBody>
      </p:sp>
    </p:spTree>
    <p:extLst>
      <p:ext uri="{BB962C8B-B14F-4D97-AF65-F5344CB8AC3E}">
        <p14:creationId xmlns:p14="http://schemas.microsoft.com/office/powerpoint/2010/main" val="25314627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&lt;&lt;TITLE of your Paper&gt;&gt;</a:t>
            </a:r>
          </a:p>
        </p:txBody>
      </p:sp>
      <p:sp>
        <p:nvSpPr>
          <p:cNvPr id="3" name="Rectangle 6"/>
          <p:cNvSpPr>
            <a:spLocks noGrp="1" noChangeArrowheads="1"/>
          </p:cNvSpPr>
          <p:nvPr>
            <p:ph type="sldNum" sz="quarter" idx="11"/>
          </p:nvPr>
        </p:nvSpPr>
        <p:spPr>
          <a:ln/>
        </p:spPr>
        <p:txBody>
          <a:bodyPr/>
          <a:lstStyle>
            <a:lvl1pPr>
              <a:defRPr/>
            </a:lvl1pPr>
          </a:lstStyle>
          <a:p>
            <a:fld id="{7DBB1DAC-FB5F-4D1C-ACCE-4CEAB4B7CF07}" type="slidenum">
              <a:rPr lang="en-US" altLang="en-US"/>
              <a:pPr/>
              <a:t>‹#›</a:t>
            </a:fld>
            <a:endParaRPr lang="en-US" altLang="en-US"/>
          </a:p>
        </p:txBody>
      </p:sp>
    </p:spTree>
    <p:extLst>
      <p:ext uri="{BB962C8B-B14F-4D97-AF65-F5344CB8AC3E}">
        <p14:creationId xmlns:p14="http://schemas.microsoft.com/office/powerpoint/2010/main" val="77380040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&lt;&lt;TITLE of your Paper&gt;&gt;</a:t>
            </a:r>
          </a:p>
        </p:txBody>
      </p:sp>
      <p:sp>
        <p:nvSpPr>
          <p:cNvPr id="6" name="Rectangle 6"/>
          <p:cNvSpPr>
            <a:spLocks noGrp="1" noChangeArrowheads="1"/>
          </p:cNvSpPr>
          <p:nvPr>
            <p:ph type="sldNum" sz="quarter" idx="11"/>
          </p:nvPr>
        </p:nvSpPr>
        <p:spPr>
          <a:ln/>
        </p:spPr>
        <p:txBody>
          <a:bodyPr/>
          <a:lstStyle>
            <a:lvl1pPr>
              <a:defRPr/>
            </a:lvl1pPr>
          </a:lstStyle>
          <a:p>
            <a:fld id="{12EFB92B-9CC1-4304-99E7-2616A0D8D32C}" type="slidenum">
              <a:rPr lang="en-US" altLang="en-US"/>
              <a:pPr/>
              <a:t>‹#›</a:t>
            </a:fld>
            <a:endParaRPr lang="en-US" altLang="en-US"/>
          </a:p>
        </p:txBody>
      </p:sp>
    </p:spTree>
    <p:extLst>
      <p:ext uri="{BB962C8B-B14F-4D97-AF65-F5344CB8AC3E}">
        <p14:creationId xmlns:p14="http://schemas.microsoft.com/office/powerpoint/2010/main" val="21242966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&lt;&lt;TITLE of your Paper&gt;&gt;</a:t>
            </a:r>
          </a:p>
        </p:txBody>
      </p:sp>
      <p:sp>
        <p:nvSpPr>
          <p:cNvPr id="6" name="Rectangle 6"/>
          <p:cNvSpPr>
            <a:spLocks noGrp="1" noChangeArrowheads="1"/>
          </p:cNvSpPr>
          <p:nvPr>
            <p:ph type="sldNum" sz="quarter" idx="11"/>
          </p:nvPr>
        </p:nvSpPr>
        <p:spPr>
          <a:ln/>
        </p:spPr>
        <p:txBody>
          <a:bodyPr/>
          <a:lstStyle>
            <a:lvl1pPr>
              <a:defRPr/>
            </a:lvl1pPr>
          </a:lstStyle>
          <a:p>
            <a:fld id="{149FD9A7-2E78-4219-B7F3-B062D7E18CE4}" type="slidenum">
              <a:rPr lang="en-US" altLang="en-US"/>
              <a:pPr/>
              <a:t>‹#›</a:t>
            </a:fld>
            <a:endParaRPr lang="en-US" altLang="en-US"/>
          </a:p>
        </p:txBody>
      </p:sp>
    </p:spTree>
    <p:extLst>
      <p:ext uri="{BB962C8B-B14F-4D97-AF65-F5344CB8AC3E}">
        <p14:creationId xmlns:p14="http://schemas.microsoft.com/office/powerpoint/2010/main" val="763702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0" y="1262062"/>
            <a:ext cx="9144000" cy="4820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10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r>
              <a:rPr lang="en-US"/>
              <a:t>&lt;&lt;TITLE of your Paper&gt;&gt;</a:t>
            </a:r>
          </a:p>
        </p:txBody>
      </p:sp>
      <p:sp>
        <p:nvSpPr>
          <p:cNvPr id="4102"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Times New Roman" panose="02020603050405020304" pitchFamily="18" charset="0"/>
              </a:defRPr>
            </a:lvl1pPr>
          </a:lstStyle>
          <a:p>
            <a:fld id="{01883235-945A-4E11-823A-A9353C488C5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hf hdr="0" dt="0"/>
  <p:txStyles>
    <p:title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Times New Roman" pitchFamily="18" charset="0"/>
        </a:defRPr>
      </a:lvl2pPr>
      <a:lvl3pPr algn="ctr" rtl="0" eaLnBrk="0" fontAlgn="base" hangingPunct="0">
        <a:spcBef>
          <a:spcPct val="0"/>
        </a:spcBef>
        <a:spcAft>
          <a:spcPct val="0"/>
        </a:spcAft>
        <a:defRPr sz="4400">
          <a:solidFill>
            <a:srgbClr val="FF0000"/>
          </a:solidFill>
          <a:latin typeface="Times New Roman" pitchFamily="18" charset="0"/>
        </a:defRPr>
      </a:lvl3pPr>
      <a:lvl4pPr algn="ctr" rtl="0" eaLnBrk="0" fontAlgn="base" hangingPunct="0">
        <a:spcBef>
          <a:spcPct val="0"/>
        </a:spcBef>
        <a:spcAft>
          <a:spcPct val="0"/>
        </a:spcAft>
        <a:defRPr sz="4400">
          <a:solidFill>
            <a:srgbClr val="FF0000"/>
          </a:solidFill>
          <a:latin typeface="Times New Roman" pitchFamily="18" charset="0"/>
        </a:defRPr>
      </a:lvl4pPr>
      <a:lvl5pPr algn="ctr" rtl="0" eaLnBrk="0" fontAlgn="base" hangingPunct="0">
        <a:spcBef>
          <a:spcPct val="0"/>
        </a:spcBef>
        <a:spcAft>
          <a:spcPct val="0"/>
        </a:spcAft>
        <a:defRPr sz="4400">
          <a:solidFill>
            <a:srgbClr val="FF0000"/>
          </a:solidFill>
          <a:latin typeface="Times New Roman" pitchFamily="18" charset="0"/>
        </a:defRPr>
      </a:lvl5pPr>
      <a:lvl6pPr marL="457200" algn="ctr" rtl="0" fontAlgn="base">
        <a:spcBef>
          <a:spcPct val="0"/>
        </a:spcBef>
        <a:spcAft>
          <a:spcPct val="0"/>
        </a:spcAft>
        <a:defRPr sz="4400">
          <a:solidFill>
            <a:srgbClr val="FF0000"/>
          </a:solidFill>
          <a:latin typeface="Times New Roman" pitchFamily="18" charset="0"/>
        </a:defRPr>
      </a:lvl6pPr>
      <a:lvl7pPr marL="914400" algn="ctr" rtl="0" fontAlgn="base">
        <a:spcBef>
          <a:spcPct val="0"/>
        </a:spcBef>
        <a:spcAft>
          <a:spcPct val="0"/>
        </a:spcAft>
        <a:defRPr sz="4400">
          <a:solidFill>
            <a:srgbClr val="FF0000"/>
          </a:solidFill>
          <a:latin typeface="Times New Roman" pitchFamily="18" charset="0"/>
        </a:defRPr>
      </a:lvl7pPr>
      <a:lvl8pPr marL="1371600" algn="ctr" rtl="0" fontAlgn="base">
        <a:spcBef>
          <a:spcPct val="0"/>
        </a:spcBef>
        <a:spcAft>
          <a:spcPct val="0"/>
        </a:spcAft>
        <a:defRPr sz="4400">
          <a:solidFill>
            <a:srgbClr val="FF0000"/>
          </a:solidFill>
          <a:latin typeface="Times New Roman" pitchFamily="18" charset="0"/>
        </a:defRPr>
      </a:lvl8pPr>
      <a:lvl9pPr marL="1828800" algn="ctr" rtl="0" fontAlgn="base">
        <a:spcBef>
          <a:spcPct val="0"/>
        </a:spcBef>
        <a:spcAft>
          <a:spcPct val="0"/>
        </a:spcAft>
        <a:defRPr sz="4400">
          <a:solidFill>
            <a:srgbClr val="FF0000"/>
          </a:solidFill>
          <a:latin typeface="Times New Roman" pitchFamily="18" charset="0"/>
        </a:defRPr>
      </a:lvl9pPr>
    </p:titleStyle>
    <p:bodyStyle>
      <a:lvl1pPr marL="463550" indent="-463550" algn="l" rtl="0" eaLnBrk="0" fontAlgn="base" hangingPunct="0">
        <a:spcBef>
          <a:spcPct val="20000"/>
        </a:spcBef>
        <a:spcAft>
          <a:spcPct val="0"/>
        </a:spcAft>
        <a:buClr>
          <a:schemeClr val="accent2"/>
        </a:buClr>
        <a:buChar char="•"/>
        <a:defRPr sz="2400">
          <a:solidFill>
            <a:schemeClr val="tx1"/>
          </a:solidFill>
          <a:latin typeface="+mn-lt"/>
          <a:ea typeface="+mn-ea"/>
          <a:cs typeface="+mn-cs"/>
        </a:defRPr>
      </a:lvl1pPr>
      <a:lvl2pPr marL="990600" indent="-533400" algn="l" rtl="0" eaLnBrk="0" fontAlgn="base" hangingPunct="0">
        <a:spcBef>
          <a:spcPct val="20000"/>
        </a:spcBef>
        <a:spcAft>
          <a:spcPct val="0"/>
        </a:spcAft>
        <a:buClr>
          <a:schemeClr val="accent2"/>
        </a:buClr>
        <a:buChar char="–"/>
        <a:defRPr sz="2800">
          <a:solidFill>
            <a:schemeClr val="tx1"/>
          </a:solidFill>
          <a:latin typeface="+mn-lt"/>
        </a:defRPr>
      </a:lvl2pPr>
      <a:lvl3pPr marL="1371600" indent="-457200" algn="l" rtl="0" eaLnBrk="0" fontAlgn="base" hangingPunct="0">
        <a:spcBef>
          <a:spcPct val="20000"/>
        </a:spcBef>
        <a:spcAft>
          <a:spcPct val="0"/>
        </a:spcAft>
        <a:buClr>
          <a:schemeClr val="accent2"/>
        </a:buClr>
        <a:buChar char="•"/>
        <a:defRPr sz="2400">
          <a:solidFill>
            <a:schemeClr val="tx1"/>
          </a:solidFill>
          <a:latin typeface="+mn-lt"/>
        </a:defRPr>
      </a:lvl3pPr>
      <a:lvl4pPr marL="1752600" indent="-381000" algn="l" rtl="0" eaLnBrk="0" fontAlgn="base" hangingPunct="0">
        <a:spcBef>
          <a:spcPct val="20000"/>
        </a:spcBef>
        <a:spcAft>
          <a:spcPct val="0"/>
        </a:spcAft>
        <a:buClr>
          <a:schemeClr val="accent2"/>
        </a:buClr>
        <a:buChar char="–"/>
        <a:defRPr sz="2000">
          <a:solidFill>
            <a:schemeClr val="tx1"/>
          </a:solidFill>
          <a:latin typeface="+mn-lt"/>
        </a:defRPr>
      </a:lvl4pPr>
      <a:lvl5pPr marL="2209800" indent="-381000" algn="l" rtl="0" eaLnBrk="0" fontAlgn="base" hangingPunct="0">
        <a:spcBef>
          <a:spcPct val="20000"/>
        </a:spcBef>
        <a:spcAft>
          <a:spcPct val="0"/>
        </a:spcAft>
        <a:buClr>
          <a:schemeClr val="accent2"/>
        </a:buClr>
        <a:buChar char="»"/>
        <a:defRPr sz="2000">
          <a:solidFill>
            <a:schemeClr val="tx1"/>
          </a:solidFill>
          <a:latin typeface="+mn-lt"/>
        </a:defRPr>
      </a:lvl5pPr>
      <a:lvl6pPr marL="2667000" indent="-381000" algn="l" rtl="0" fontAlgn="base">
        <a:spcBef>
          <a:spcPct val="20000"/>
        </a:spcBef>
        <a:spcAft>
          <a:spcPct val="0"/>
        </a:spcAft>
        <a:buClr>
          <a:schemeClr val="accent2"/>
        </a:buClr>
        <a:buChar char="»"/>
        <a:defRPr sz="2000">
          <a:solidFill>
            <a:schemeClr val="tx1"/>
          </a:solidFill>
          <a:latin typeface="+mn-lt"/>
        </a:defRPr>
      </a:lvl6pPr>
      <a:lvl7pPr marL="3124200" indent="-381000" algn="l" rtl="0" fontAlgn="base">
        <a:spcBef>
          <a:spcPct val="20000"/>
        </a:spcBef>
        <a:spcAft>
          <a:spcPct val="0"/>
        </a:spcAft>
        <a:buClr>
          <a:schemeClr val="accent2"/>
        </a:buClr>
        <a:buChar char="»"/>
        <a:defRPr sz="2000">
          <a:solidFill>
            <a:schemeClr val="tx1"/>
          </a:solidFill>
          <a:latin typeface="+mn-lt"/>
        </a:defRPr>
      </a:lvl7pPr>
      <a:lvl8pPr marL="3581400" indent="-381000" algn="l" rtl="0" fontAlgn="base">
        <a:spcBef>
          <a:spcPct val="20000"/>
        </a:spcBef>
        <a:spcAft>
          <a:spcPct val="0"/>
        </a:spcAft>
        <a:buClr>
          <a:schemeClr val="accent2"/>
        </a:buClr>
        <a:buChar char="»"/>
        <a:defRPr sz="2000">
          <a:solidFill>
            <a:schemeClr val="tx1"/>
          </a:solidFill>
          <a:latin typeface="+mn-lt"/>
        </a:defRPr>
      </a:lvl8pPr>
      <a:lvl9pPr marL="4038600" indent="-381000" algn="l" rtl="0" fontAlgn="base">
        <a:spcBef>
          <a:spcPct val="20000"/>
        </a:spcBef>
        <a:spcAft>
          <a:spcPct val="0"/>
        </a:spcAft>
        <a:buClr>
          <a:schemeClr val="accent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ownload.png"/>
          <p:cNvPicPr>
            <a:picLocks noChangeAspect="1"/>
          </p:cNvPicPr>
          <p:nvPr/>
        </p:nvPicPr>
        <p:blipFill>
          <a:blip r:embed="rId2" cstate="print"/>
          <a:stretch>
            <a:fillRect/>
          </a:stretch>
        </p:blipFill>
        <p:spPr>
          <a:xfrm>
            <a:off x="137160" y="45720"/>
            <a:ext cx="1304762" cy="1219048"/>
          </a:xfrm>
          <a:prstGeom prst="rect">
            <a:avLst/>
          </a:prstGeom>
        </p:spPr>
      </p:pic>
      <p:sp>
        <p:nvSpPr>
          <p:cNvPr id="2051" name="Rectangle 3"/>
          <p:cNvSpPr>
            <a:spLocks noGrp="1" noChangeArrowheads="1"/>
          </p:cNvSpPr>
          <p:nvPr>
            <p:ph type="subTitle" idx="1"/>
          </p:nvPr>
        </p:nvSpPr>
        <p:spPr>
          <a:xfrm>
            <a:off x="791155" y="0"/>
            <a:ext cx="8680174" cy="795338"/>
          </a:xfrm>
        </p:spPr>
        <p:txBody>
          <a:bodyPr/>
          <a:lstStyle/>
          <a:p>
            <a:pPr eaLnBrk="1" hangingPunct="1"/>
            <a:r>
              <a:rPr lang="en-US" sz="3600" b="1" dirty="0">
                <a:solidFill>
                  <a:srgbClr val="C00000"/>
                </a:solidFill>
              </a:rPr>
              <a:t>JSS Academy of Technical Education</a:t>
            </a:r>
          </a:p>
          <a:p>
            <a:pPr eaLnBrk="1" hangingPunct="1"/>
            <a:r>
              <a:rPr lang="en-US" b="1" dirty="0">
                <a:solidFill>
                  <a:srgbClr val="C00000"/>
                </a:solidFill>
              </a:rPr>
              <a:t>Department of Computer Science and Engineering</a:t>
            </a:r>
            <a:endParaRPr lang="en-US" b="1" dirty="0">
              <a:solidFill>
                <a:srgbClr val="002060"/>
              </a:solidFill>
            </a:endParaRPr>
          </a:p>
          <a:p>
            <a:r>
              <a:rPr lang="en-US" b="1" dirty="0">
                <a:solidFill>
                  <a:srgbClr val="002060"/>
                </a:solidFill>
              </a:rPr>
              <a:t>2021 - 2022</a:t>
            </a:r>
            <a:endParaRPr lang="en-US" b="1" dirty="0">
              <a:solidFill>
                <a:srgbClr val="002060"/>
              </a:solidFill>
              <a:cs typeface="Times New Roman"/>
            </a:endParaRPr>
          </a:p>
          <a:p>
            <a:pPr eaLnBrk="1" hangingPunct="1"/>
            <a:r>
              <a:rPr lang="en-US" sz="2800" b="1" dirty="0">
                <a:solidFill>
                  <a:schemeClr val="accent2">
                    <a:lumMod val="50000"/>
                  </a:schemeClr>
                </a:solidFill>
                <a:effectLst>
                  <a:outerShdw blurRad="38100" dist="38100" dir="2700000" algn="tl">
                    <a:srgbClr val="000000">
                      <a:alpha val="43137"/>
                    </a:srgbClr>
                  </a:outerShdw>
                </a:effectLst>
              </a:rPr>
              <a:t> </a:t>
            </a:r>
          </a:p>
        </p:txBody>
      </p:sp>
      <p:sp>
        <p:nvSpPr>
          <p:cNvPr id="6" name="Rectangle 2"/>
          <p:cNvSpPr txBox="1">
            <a:spLocks noChangeArrowheads="1"/>
          </p:cNvSpPr>
          <p:nvPr/>
        </p:nvSpPr>
        <p:spPr bwMode="auto">
          <a:xfrm>
            <a:off x="4871690" y="4090738"/>
            <a:ext cx="4010494" cy="226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Times New Roman" pitchFamily="18" charset="0"/>
              </a:defRPr>
            </a:lvl2pPr>
            <a:lvl3pPr algn="ctr" rtl="0" eaLnBrk="0" fontAlgn="base" hangingPunct="0">
              <a:spcBef>
                <a:spcPct val="0"/>
              </a:spcBef>
              <a:spcAft>
                <a:spcPct val="0"/>
              </a:spcAft>
              <a:defRPr sz="4400">
                <a:solidFill>
                  <a:srgbClr val="FF0000"/>
                </a:solidFill>
                <a:latin typeface="Times New Roman" pitchFamily="18" charset="0"/>
              </a:defRPr>
            </a:lvl3pPr>
            <a:lvl4pPr algn="ctr" rtl="0" eaLnBrk="0" fontAlgn="base" hangingPunct="0">
              <a:spcBef>
                <a:spcPct val="0"/>
              </a:spcBef>
              <a:spcAft>
                <a:spcPct val="0"/>
              </a:spcAft>
              <a:defRPr sz="4400">
                <a:solidFill>
                  <a:srgbClr val="FF0000"/>
                </a:solidFill>
                <a:latin typeface="Times New Roman" pitchFamily="18" charset="0"/>
              </a:defRPr>
            </a:lvl4pPr>
            <a:lvl5pPr algn="ctr" rtl="0" eaLnBrk="0" fontAlgn="base" hangingPunct="0">
              <a:spcBef>
                <a:spcPct val="0"/>
              </a:spcBef>
              <a:spcAft>
                <a:spcPct val="0"/>
              </a:spcAft>
              <a:defRPr sz="4400">
                <a:solidFill>
                  <a:srgbClr val="FF0000"/>
                </a:solidFill>
                <a:latin typeface="Times New Roman" pitchFamily="18" charset="0"/>
              </a:defRPr>
            </a:lvl5pPr>
            <a:lvl6pPr marL="457200" algn="ctr" rtl="0" fontAlgn="base">
              <a:spcBef>
                <a:spcPct val="0"/>
              </a:spcBef>
              <a:spcAft>
                <a:spcPct val="0"/>
              </a:spcAft>
              <a:defRPr sz="4400">
                <a:solidFill>
                  <a:srgbClr val="FF0000"/>
                </a:solidFill>
                <a:latin typeface="Times New Roman" pitchFamily="18" charset="0"/>
              </a:defRPr>
            </a:lvl6pPr>
            <a:lvl7pPr marL="914400" algn="ctr" rtl="0" fontAlgn="base">
              <a:spcBef>
                <a:spcPct val="0"/>
              </a:spcBef>
              <a:spcAft>
                <a:spcPct val="0"/>
              </a:spcAft>
              <a:defRPr sz="4400">
                <a:solidFill>
                  <a:srgbClr val="FF0000"/>
                </a:solidFill>
                <a:latin typeface="Times New Roman" pitchFamily="18" charset="0"/>
              </a:defRPr>
            </a:lvl7pPr>
            <a:lvl8pPr marL="1371600" algn="ctr" rtl="0" fontAlgn="base">
              <a:spcBef>
                <a:spcPct val="0"/>
              </a:spcBef>
              <a:spcAft>
                <a:spcPct val="0"/>
              </a:spcAft>
              <a:defRPr sz="4400">
                <a:solidFill>
                  <a:srgbClr val="FF0000"/>
                </a:solidFill>
                <a:latin typeface="Times New Roman" pitchFamily="18" charset="0"/>
              </a:defRPr>
            </a:lvl8pPr>
            <a:lvl9pPr marL="1828800" algn="ctr" rtl="0" fontAlgn="base">
              <a:spcBef>
                <a:spcPct val="0"/>
              </a:spcBef>
              <a:spcAft>
                <a:spcPct val="0"/>
              </a:spcAft>
              <a:defRPr sz="4400">
                <a:solidFill>
                  <a:srgbClr val="FF0000"/>
                </a:solidFill>
                <a:latin typeface="Times New Roman" pitchFamily="18" charset="0"/>
              </a:defRPr>
            </a:lvl9pPr>
          </a:lstStyle>
          <a:p>
            <a:r>
              <a:rPr lang="en-US" sz="2800" kern="0" dirty="0">
                <a:solidFill>
                  <a:schemeClr val="accent2"/>
                </a:solidFill>
              </a:rPr>
              <a:t>Team members name</a:t>
            </a:r>
            <a:endParaRPr lang="en-US" sz="2800" kern="0" dirty="0">
              <a:solidFill>
                <a:schemeClr val="accent2"/>
              </a:solidFill>
              <a:cs typeface="Times New Roman"/>
            </a:endParaRPr>
          </a:p>
          <a:p>
            <a:pPr algn="l"/>
            <a:r>
              <a:rPr lang="en-US" sz="2800" kern="0" dirty="0">
                <a:solidFill>
                  <a:schemeClr val="accent2"/>
                </a:solidFill>
              </a:rPr>
              <a:t>1.Aditya Rastogi</a:t>
            </a:r>
            <a:endParaRPr lang="en-US" sz="2800" kern="0" dirty="0">
              <a:solidFill>
                <a:schemeClr val="accent2"/>
              </a:solidFill>
              <a:cs typeface="Times New Roman"/>
            </a:endParaRPr>
          </a:p>
          <a:p>
            <a:pPr algn="l"/>
            <a:r>
              <a:rPr lang="en-US" sz="2800" kern="0" dirty="0">
                <a:solidFill>
                  <a:schemeClr val="accent2"/>
                </a:solidFill>
              </a:rPr>
              <a:t>2.Bharadwaj A</a:t>
            </a:r>
            <a:endParaRPr lang="en-US" sz="2800" kern="0">
              <a:solidFill>
                <a:schemeClr val="accent2"/>
              </a:solidFill>
              <a:cs typeface="Times New Roman"/>
            </a:endParaRPr>
          </a:p>
          <a:p>
            <a:pPr algn="l"/>
            <a:r>
              <a:rPr lang="en-US" sz="2800" kern="0" dirty="0">
                <a:solidFill>
                  <a:schemeClr val="accent2"/>
                </a:solidFill>
              </a:rPr>
              <a:t>3.Jyothi L</a:t>
            </a:r>
            <a:endParaRPr lang="en-US" sz="2800" kern="0">
              <a:solidFill>
                <a:schemeClr val="accent2"/>
              </a:solidFill>
              <a:cs typeface="Times New Roman"/>
            </a:endParaRPr>
          </a:p>
          <a:p>
            <a:pPr algn="l"/>
            <a:r>
              <a:rPr lang="en-US" sz="2800" kern="0" dirty="0">
                <a:solidFill>
                  <a:schemeClr val="accent2"/>
                </a:solidFill>
              </a:rPr>
              <a:t>4.Amit</a:t>
            </a:r>
          </a:p>
        </p:txBody>
      </p:sp>
      <p:sp>
        <p:nvSpPr>
          <p:cNvPr id="7" name="Title 6"/>
          <p:cNvSpPr>
            <a:spLocks noGrp="1"/>
          </p:cNvSpPr>
          <p:nvPr>
            <p:ph type="ctrTitle"/>
          </p:nvPr>
        </p:nvSpPr>
        <p:spPr/>
        <p:txBody>
          <a:bodyPr/>
          <a:lstStyle/>
          <a:p>
            <a:r>
              <a:rPr lang="en-US" sz="3600" dirty="0">
                <a:ea typeface="+mj-lt"/>
                <a:cs typeface="+mj-lt"/>
              </a:rPr>
              <a:t>Naive Bayes Classification based Optimization</a:t>
            </a:r>
            <a:br>
              <a:rPr lang="en-US" altLang="en-US" sz="3600" b="1" dirty="0">
                <a:solidFill>
                  <a:schemeClr val="tx1"/>
                </a:solidFill>
              </a:rPr>
            </a:br>
            <a:endParaRPr lang="en-IN">
              <a:solidFill>
                <a:schemeClr val="tx1"/>
              </a:solidFill>
              <a:cs typeface="Times New Roman"/>
            </a:endParaRPr>
          </a:p>
        </p:txBody>
      </p:sp>
      <p:sp>
        <p:nvSpPr>
          <p:cNvPr id="8" name="Rectangle 2"/>
          <p:cNvSpPr txBox="1">
            <a:spLocks noChangeArrowheads="1"/>
          </p:cNvSpPr>
          <p:nvPr/>
        </p:nvSpPr>
        <p:spPr bwMode="auto">
          <a:xfrm>
            <a:off x="409244" y="4236721"/>
            <a:ext cx="4162756" cy="226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Times New Roman" pitchFamily="18" charset="0"/>
              </a:defRPr>
            </a:lvl2pPr>
            <a:lvl3pPr algn="ctr" rtl="0" eaLnBrk="0" fontAlgn="base" hangingPunct="0">
              <a:spcBef>
                <a:spcPct val="0"/>
              </a:spcBef>
              <a:spcAft>
                <a:spcPct val="0"/>
              </a:spcAft>
              <a:defRPr sz="4400">
                <a:solidFill>
                  <a:srgbClr val="FF0000"/>
                </a:solidFill>
                <a:latin typeface="Times New Roman" pitchFamily="18" charset="0"/>
              </a:defRPr>
            </a:lvl3pPr>
            <a:lvl4pPr algn="ctr" rtl="0" eaLnBrk="0" fontAlgn="base" hangingPunct="0">
              <a:spcBef>
                <a:spcPct val="0"/>
              </a:spcBef>
              <a:spcAft>
                <a:spcPct val="0"/>
              </a:spcAft>
              <a:defRPr sz="4400">
                <a:solidFill>
                  <a:srgbClr val="FF0000"/>
                </a:solidFill>
                <a:latin typeface="Times New Roman" pitchFamily="18" charset="0"/>
              </a:defRPr>
            </a:lvl4pPr>
            <a:lvl5pPr algn="ctr" rtl="0" eaLnBrk="0" fontAlgn="base" hangingPunct="0">
              <a:spcBef>
                <a:spcPct val="0"/>
              </a:spcBef>
              <a:spcAft>
                <a:spcPct val="0"/>
              </a:spcAft>
              <a:defRPr sz="4400">
                <a:solidFill>
                  <a:srgbClr val="FF0000"/>
                </a:solidFill>
                <a:latin typeface="Times New Roman" pitchFamily="18" charset="0"/>
              </a:defRPr>
            </a:lvl5pPr>
            <a:lvl6pPr marL="457200" algn="ctr" rtl="0" fontAlgn="base">
              <a:spcBef>
                <a:spcPct val="0"/>
              </a:spcBef>
              <a:spcAft>
                <a:spcPct val="0"/>
              </a:spcAft>
              <a:defRPr sz="4400">
                <a:solidFill>
                  <a:srgbClr val="FF0000"/>
                </a:solidFill>
                <a:latin typeface="Times New Roman" pitchFamily="18" charset="0"/>
              </a:defRPr>
            </a:lvl6pPr>
            <a:lvl7pPr marL="914400" algn="ctr" rtl="0" fontAlgn="base">
              <a:spcBef>
                <a:spcPct val="0"/>
              </a:spcBef>
              <a:spcAft>
                <a:spcPct val="0"/>
              </a:spcAft>
              <a:defRPr sz="4400">
                <a:solidFill>
                  <a:srgbClr val="FF0000"/>
                </a:solidFill>
                <a:latin typeface="Times New Roman" pitchFamily="18" charset="0"/>
              </a:defRPr>
            </a:lvl7pPr>
            <a:lvl8pPr marL="1371600" algn="ctr" rtl="0" fontAlgn="base">
              <a:spcBef>
                <a:spcPct val="0"/>
              </a:spcBef>
              <a:spcAft>
                <a:spcPct val="0"/>
              </a:spcAft>
              <a:defRPr sz="4400">
                <a:solidFill>
                  <a:srgbClr val="FF0000"/>
                </a:solidFill>
                <a:latin typeface="Times New Roman" pitchFamily="18" charset="0"/>
              </a:defRPr>
            </a:lvl8pPr>
            <a:lvl9pPr marL="1828800" algn="ctr" rtl="0" fontAlgn="base">
              <a:spcBef>
                <a:spcPct val="0"/>
              </a:spcBef>
              <a:spcAft>
                <a:spcPct val="0"/>
              </a:spcAft>
              <a:defRPr sz="4400">
                <a:solidFill>
                  <a:srgbClr val="FF0000"/>
                </a:solidFill>
                <a:latin typeface="Times New Roman" pitchFamily="18" charset="0"/>
              </a:defRPr>
            </a:lvl9pPr>
          </a:lstStyle>
          <a:p>
            <a:endParaRPr lang="en-US" sz="3200" b="1" kern="0" dirty="0">
              <a:solidFill>
                <a:srgbClr val="C00000"/>
              </a:solidFill>
              <a:cs typeface="Times New Roman"/>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sz="3600" b="1" cap="small" dirty="0"/>
              <a:t>Conclusion and Future Scope </a:t>
            </a:r>
            <a:endParaRPr lang="en-IN" sz="3600" dirty="0"/>
          </a:p>
        </p:txBody>
      </p:sp>
      <p:sp>
        <p:nvSpPr>
          <p:cNvPr id="3" name="Content Placeholder 2"/>
          <p:cNvSpPr>
            <a:spLocks noGrp="1"/>
          </p:cNvSpPr>
          <p:nvPr>
            <p:ph idx="1"/>
          </p:nvPr>
        </p:nvSpPr>
        <p:spPr/>
        <p:txBody>
          <a:bodyPr/>
          <a:lstStyle/>
          <a:p>
            <a:r>
              <a:rPr lang="en-US" b="1" dirty="0"/>
              <a:t>CONCLUSION</a:t>
            </a:r>
          </a:p>
          <a:p>
            <a:r>
              <a:rPr lang="en-US" dirty="0"/>
              <a:t>Q&amp;A systems are used by many people for purposes such as  information retrieval, academic assistance, and discussion. To increase the quality of answers received and decrease the wait time for answers, we have developed and prototyped an online social network based Q&amp;A system.</a:t>
            </a:r>
          </a:p>
          <a:p>
            <a:r>
              <a:rPr lang="en-US" dirty="0"/>
              <a:t>It utilizes the properties of a social network to forward a question to potential answer providers, ensuring that a given question receives a high-quality answer in a short period of time. </a:t>
            </a:r>
          </a:p>
          <a:p>
            <a:r>
              <a:rPr lang="en-US" dirty="0"/>
              <a:t>It removes the burden from answer providers by directly delivering them the questions they might be interested in.</a:t>
            </a:r>
          </a:p>
          <a:p>
            <a:endParaRPr lang="en-IN" dirty="0"/>
          </a:p>
        </p:txBody>
      </p:sp>
      <p:sp>
        <p:nvSpPr>
          <p:cNvPr id="5" name="Slide Number Placeholder 4"/>
          <p:cNvSpPr>
            <a:spLocks noGrp="1"/>
          </p:cNvSpPr>
          <p:nvPr>
            <p:ph type="sldNum" sz="quarter" idx="11"/>
          </p:nvPr>
        </p:nvSpPr>
        <p:spPr/>
        <p:txBody>
          <a:bodyPr/>
          <a:lstStyle/>
          <a:p>
            <a:fld id="{8B392652-5824-434A-BC1A-1CCC8A983533}" type="slidenum">
              <a:rPr lang="en-US" altLang="en-US" smtClean="0"/>
              <a:pPr/>
              <a:t>10</a:t>
            </a:fld>
            <a:endParaRPr lang="en-US" altLang="en-US" dirty="0"/>
          </a:p>
        </p:txBody>
      </p:sp>
      <p:sp>
        <p:nvSpPr>
          <p:cNvPr id="6" name="Footer Placeholder 3"/>
          <p:cNvSpPr txBox="1">
            <a:spLocks/>
          </p:cNvSpPr>
          <p:nvPr/>
        </p:nvSpPr>
        <p:spPr bwMode="auto">
          <a:xfrm>
            <a:off x="4328160" y="6217920"/>
            <a:ext cx="193548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Department</a:t>
            </a:r>
            <a:r>
              <a:rPr kumimoji="0" lang="en-US" sz="1400" b="0" i="0" u="none" strike="noStrike" kern="1200" cap="none" spc="0" normalizeH="0" noProof="0" dirty="0">
                <a:ln>
                  <a:noFill/>
                </a:ln>
                <a:solidFill>
                  <a:schemeClr val="tx1"/>
                </a:solidFill>
                <a:effectLst/>
                <a:uLnTx/>
                <a:uFillTx/>
                <a:latin typeface="+mn-lt"/>
                <a:ea typeface="+mn-ea"/>
                <a:cs typeface="+mn-cs"/>
              </a:rPr>
              <a:t> of CSE </a:t>
            </a:r>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1130059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FUTURE SCOPE</a:t>
            </a:r>
          </a:p>
          <a:p>
            <a:r>
              <a:rPr lang="en-US" dirty="0"/>
              <a:t>Other techniques such as topic modeling and word embedding can be incorporated to find redundant question with a large scale user set.</a:t>
            </a:r>
          </a:p>
          <a:p>
            <a:r>
              <a:rPr lang="en-US" dirty="0"/>
              <a:t>The question forwarding process can be automated to directly forward the questions to the interested friends without the interaction of the admin</a:t>
            </a:r>
          </a:p>
          <a:p>
            <a:endParaRPr lang="en-US" dirty="0"/>
          </a:p>
        </p:txBody>
      </p:sp>
      <p:sp>
        <p:nvSpPr>
          <p:cNvPr id="5" name="Slide Number Placeholder 4"/>
          <p:cNvSpPr>
            <a:spLocks noGrp="1"/>
          </p:cNvSpPr>
          <p:nvPr>
            <p:ph type="sldNum" sz="quarter" idx="11"/>
          </p:nvPr>
        </p:nvSpPr>
        <p:spPr/>
        <p:txBody>
          <a:bodyPr/>
          <a:lstStyle/>
          <a:p>
            <a:fld id="{8B392652-5824-434A-BC1A-1CCC8A983533}" type="slidenum">
              <a:rPr lang="en-US" altLang="en-US" smtClean="0"/>
              <a:pPr/>
              <a:t>11</a:t>
            </a:fld>
            <a:endParaRPr lang="en-US" altLang="en-US" dirty="0"/>
          </a:p>
        </p:txBody>
      </p:sp>
      <p:sp>
        <p:nvSpPr>
          <p:cNvPr id="6" name="Footer Placeholder 3"/>
          <p:cNvSpPr txBox="1">
            <a:spLocks/>
          </p:cNvSpPr>
          <p:nvPr/>
        </p:nvSpPr>
        <p:spPr bwMode="auto">
          <a:xfrm>
            <a:off x="4328160" y="6217920"/>
            <a:ext cx="193548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Department</a:t>
            </a:r>
            <a:r>
              <a:rPr kumimoji="0" lang="en-US" sz="1400" b="0" i="0" u="none" strike="noStrike" kern="1200" cap="none" spc="0" normalizeH="0" noProof="0" dirty="0">
                <a:ln>
                  <a:noFill/>
                </a:ln>
                <a:solidFill>
                  <a:schemeClr val="tx1"/>
                </a:solidFill>
                <a:effectLst/>
                <a:uLnTx/>
                <a:uFillTx/>
                <a:latin typeface="+mn-lt"/>
                <a:ea typeface="+mn-ea"/>
                <a:cs typeface="+mn-cs"/>
              </a:rPr>
              <a:t> of CSE </a:t>
            </a:r>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8B392652-5824-434A-BC1A-1CCC8A983533}" type="slidenum">
              <a:rPr lang="en-US" altLang="en-US" smtClean="0"/>
              <a:pPr/>
              <a:t>12</a:t>
            </a:fld>
            <a:endParaRPr lang="en-US" altLang="en-US" dirty="0"/>
          </a:p>
        </p:txBody>
      </p:sp>
      <p:sp>
        <p:nvSpPr>
          <p:cNvPr id="6" name="Title 5"/>
          <p:cNvSpPr>
            <a:spLocks noGrp="1"/>
          </p:cNvSpPr>
          <p:nvPr>
            <p:ph type="title"/>
          </p:nvPr>
        </p:nvSpPr>
        <p:spPr/>
        <p:txBody>
          <a:bodyPr/>
          <a:lstStyle/>
          <a:p>
            <a:r>
              <a:rPr lang="en-US" b="1" cap="small" dirty="0"/>
              <a:t>Questionnaire </a:t>
            </a:r>
            <a:endParaRPr lang="en-IN" b="1" cap="small" dirty="0"/>
          </a:p>
        </p:txBody>
      </p:sp>
      <p:sp>
        <p:nvSpPr>
          <p:cNvPr id="9" name="Rectangle 8"/>
          <p:cNvSpPr/>
          <p:nvPr/>
        </p:nvSpPr>
        <p:spPr>
          <a:xfrm>
            <a:off x="2802938" y="862310"/>
            <a:ext cx="3216862" cy="5386090"/>
          </a:xfrm>
          <a:prstGeom prst="rect">
            <a:avLst/>
          </a:prstGeom>
          <a:noFill/>
          <a:effectLst>
            <a:glow rad="228600">
              <a:schemeClr val="accent2">
                <a:satMod val="175000"/>
                <a:alpha val="40000"/>
              </a:schemeClr>
            </a:glow>
            <a:reflection blurRad="6350" stA="50000" endA="300" endPos="55000" dir="5400000" sy="-100000" algn="bl" rotWithShape="0"/>
          </a:effectLst>
        </p:spPr>
        <p:txBody>
          <a:bodyPr wrap="square" lIns="91440" tIns="45720" rIns="91440" bIns="45720">
            <a:spAutoFit/>
            <a:scene3d>
              <a:camera prst="perspectiveLeft"/>
              <a:lightRig rig="threePt" dir="t"/>
            </a:scene3d>
          </a:bodyPr>
          <a:lstStyle/>
          <a:p>
            <a:pPr algn="ctr"/>
            <a:r>
              <a:rPr lang="en-US" sz="34400" b="1" cap="none" spc="0" dirty="0">
                <a:ln w="9525">
                  <a:solidFill>
                    <a:schemeClr val="accent6">
                      <a:lumMod val="40000"/>
                      <a:lumOff val="60000"/>
                    </a:schemeClr>
                  </a:solidFill>
                  <a:prstDash val="solid"/>
                </a:ln>
                <a:solidFill>
                  <a:schemeClr val="accent6">
                    <a:lumMod val="75000"/>
                  </a:schemeClr>
                </a:solidFill>
                <a:effectLst>
                  <a:outerShdw blurRad="50800" dist="38100" dir="5400000" algn="t" rotWithShape="0">
                    <a:prstClr val="black">
                      <a:alpha val="40000"/>
                    </a:prstClr>
                  </a:outerShdw>
                </a:effectLst>
              </a:rPr>
              <a:t>?</a:t>
            </a:r>
            <a:endParaRPr lang="en-US" sz="9600" b="1" cap="none" spc="0" dirty="0">
              <a:ln w="9525">
                <a:solidFill>
                  <a:schemeClr val="accent6">
                    <a:lumMod val="40000"/>
                    <a:lumOff val="60000"/>
                  </a:schemeClr>
                </a:solidFill>
                <a:prstDash val="solid"/>
              </a:ln>
              <a:solidFill>
                <a:schemeClr val="accent6">
                  <a:lumMod val="75000"/>
                </a:schemeClr>
              </a:solidFill>
              <a:effectLst>
                <a:outerShdw blurRad="50800" dist="38100" dir="5400000" algn="t" rotWithShape="0">
                  <a:prstClr val="black">
                    <a:alpha val="40000"/>
                  </a:prstClr>
                </a:outerShdw>
              </a:effectLst>
            </a:endParaRPr>
          </a:p>
        </p:txBody>
      </p:sp>
      <p:sp>
        <p:nvSpPr>
          <p:cNvPr id="8" name="Footer Placeholder 3"/>
          <p:cNvSpPr txBox="1">
            <a:spLocks/>
          </p:cNvSpPr>
          <p:nvPr/>
        </p:nvSpPr>
        <p:spPr bwMode="auto">
          <a:xfrm>
            <a:off x="4328160" y="6217920"/>
            <a:ext cx="193548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Department</a:t>
            </a:r>
            <a:r>
              <a:rPr kumimoji="0" lang="en-US" sz="1400" b="0" i="0" u="none" strike="noStrike" kern="1200" cap="none" spc="0" normalizeH="0" noProof="0" dirty="0">
                <a:ln>
                  <a:noFill/>
                </a:ln>
                <a:solidFill>
                  <a:schemeClr val="tx1"/>
                </a:solidFill>
                <a:effectLst/>
                <a:uLnTx/>
                <a:uFillTx/>
                <a:latin typeface="+mn-lt"/>
                <a:ea typeface="+mn-ea"/>
                <a:cs typeface="+mn-cs"/>
              </a:rPr>
              <a:t> of CSE </a:t>
            </a:r>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91064527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BA03A25-585E-4B0D-A02C-2EB72FC23471}"/>
              </a:ext>
            </a:extLst>
          </p:cNvPr>
          <p:cNvSpPr>
            <a:spLocks noGrp="1"/>
          </p:cNvSpPr>
          <p:nvPr>
            <p:ph type="sldNum" sz="quarter" idx="11"/>
          </p:nvPr>
        </p:nvSpPr>
        <p:spPr/>
        <p:txBody>
          <a:bodyPr/>
          <a:lstStyle/>
          <a:p>
            <a:fld id="{8B392652-5824-434A-BC1A-1CCC8A983533}" type="slidenum">
              <a:rPr lang="en-US" altLang="en-US" smtClean="0"/>
              <a:pPr/>
              <a:t>13</a:t>
            </a:fld>
            <a:endParaRPr lang="en-US" altLang="en-US" dirty="0"/>
          </a:p>
        </p:txBody>
      </p:sp>
      <p:pic>
        <p:nvPicPr>
          <p:cNvPr id="3074" name="Picture 2" descr="Image result for thank you">
            <a:extLst>
              <a:ext uri="{FF2B5EF4-FFF2-40B4-BE49-F238E27FC236}">
                <a16:creationId xmlns:a16="http://schemas.microsoft.com/office/drawing/2014/main" id="{F48B69F6-4D7B-41E6-812A-DB4F585CCAB9}"/>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48319" y="1658319"/>
            <a:ext cx="6899750" cy="3949350"/>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3"/>
          <p:cNvSpPr txBox="1">
            <a:spLocks/>
          </p:cNvSpPr>
          <p:nvPr/>
        </p:nvSpPr>
        <p:spPr bwMode="auto">
          <a:xfrm>
            <a:off x="4328160" y="6217920"/>
            <a:ext cx="193548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Department</a:t>
            </a:r>
            <a:r>
              <a:rPr kumimoji="0" lang="en-US" sz="1400" b="0" i="0" u="none" strike="noStrike" kern="1200" cap="none" spc="0" normalizeH="0" noProof="0" dirty="0">
                <a:ln>
                  <a:noFill/>
                </a:ln>
                <a:solidFill>
                  <a:schemeClr val="tx1"/>
                </a:solidFill>
                <a:effectLst/>
                <a:uLnTx/>
                <a:uFillTx/>
                <a:latin typeface="+mn-lt"/>
                <a:ea typeface="+mn-ea"/>
                <a:cs typeface="+mn-cs"/>
              </a:rPr>
              <a:t> of CSE </a:t>
            </a:r>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19428851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C467A-E7C9-4021-B9B5-FB4087970EF6}"/>
              </a:ext>
            </a:extLst>
          </p:cNvPr>
          <p:cNvSpPr>
            <a:spLocks noGrp="1"/>
          </p:cNvSpPr>
          <p:nvPr>
            <p:ph type="title"/>
          </p:nvPr>
        </p:nvSpPr>
        <p:spPr/>
        <p:txBody>
          <a:bodyPr/>
          <a:lstStyle/>
          <a:p>
            <a:r>
              <a:rPr lang="en-US" b="1" cap="small" dirty="0">
                <a:cs typeface="Times New Roman"/>
              </a:rPr>
              <a:t>Contents</a:t>
            </a:r>
          </a:p>
        </p:txBody>
      </p:sp>
      <p:sp>
        <p:nvSpPr>
          <p:cNvPr id="3" name="Content Placeholder 2">
            <a:extLst>
              <a:ext uri="{FF2B5EF4-FFF2-40B4-BE49-F238E27FC236}">
                <a16:creationId xmlns:a16="http://schemas.microsoft.com/office/drawing/2014/main" id="{BE4041C7-6B84-4CB4-B3A1-B7324B217F00}"/>
              </a:ext>
            </a:extLst>
          </p:cNvPr>
          <p:cNvSpPr>
            <a:spLocks noGrp="1"/>
          </p:cNvSpPr>
          <p:nvPr>
            <p:ph idx="1"/>
          </p:nvPr>
        </p:nvSpPr>
        <p:spPr/>
        <p:txBody>
          <a:bodyPr/>
          <a:lstStyle/>
          <a:p>
            <a:pPr lvl="0"/>
            <a:r>
              <a:rPr lang="en-IN" b="1" cap="small" dirty="0"/>
              <a:t>Introduction</a:t>
            </a:r>
            <a:r>
              <a:rPr lang="en-IN" b="1" i="1" cap="small" dirty="0"/>
              <a:t> </a:t>
            </a:r>
          </a:p>
          <a:p>
            <a:r>
              <a:rPr lang="en-IN" b="1" cap="small" dirty="0"/>
              <a:t>Existing technique and its drawbacks</a:t>
            </a:r>
          </a:p>
          <a:p>
            <a:r>
              <a:rPr lang="en-IN" b="1" cap="small" dirty="0"/>
              <a:t>Objectives and proposed system</a:t>
            </a:r>
          </a:p>
          <a:p>
            <a:r>
              <a:rPr lang="en-IN" b="1" cap="small" dirty="0"/>
              <a:t>Methodology and Design</a:t>
            </a:r>
            <a:endParaRPr lang="en-IN" b="1" cap="small" dirty="0">
              <a:cs typeface="Times New Roman"/>
            </a:endParaRPr>
          </a:p>
          <a:p>
            <a:pPr lvl="0"/>
            <a:r>
              <a:rPr lang="en-IN" b="1" cap="small" dirty="0"/>
              <a:t>Conclusion and Future Scope </a:t>
            </a:r>
          </a:p>
          <a:p>
            <a:r>
              <a:rPr lang="en-US" b="1" cap="small" dirty="0"/>
              <a:t>References</a:t>
            </a:r>
          </a:p>
        </p:txBody>
      </p:sp>
      <p:sp>
        <p:nvSpPr>
          <p:cNvPr id="5" name="Slide Number Placeholder 4">
            <a:extLst>
              <a:ext uri="{FF2B5EF4-FFF2-40B4-BE49-F238E27FC236}">
                <a16:creationId xmlns:a16="http://schemas.microsoft.com/office/drawing/2014/main" id="{510ACF13-67A6-4951-883C-C3413E6E1F2B}"/>
              </a:ext>
            </a:extLst>
          </p:cNvPr>
          <p:cNvSpPr>
            <a:spLocks noGrp="1"/>
          </p:cNvSpPr>
          <p:nvPr>
            <p:ph type="sldNum" sz="quarter" idx="11"/>
          </p:nvPr>
        </p:nvSpPr>
        <p:spPr/>
        <p:txBody>
          <a:bodyPr/>
          <a:lstStyle/>
          <a:p>
            <a:fld id="{8B392652-5824-434A-BC1A-1CCC8A983533}" type="slidenum">
              <a:rPr lang="en-US" altLang="en-US" smtClean="0"/>
              <a:pPr/>
              <a:t>2</a:t>
            </a:fld>
            <a:endParaRPr lang="en-US" altLang="en-US" dirty="0"/>
          </a:p>
        </p:txBody>
      </p:sp>
      <p:sp>
        <p:nvSpPr>
          <p:cNvPr id="6" name="Footer Placeholder 3"/>
          <p:cNvSpPr txBox="1">
            <a:spLocks/>
          </p:cNvSpPr>
          <p:nvPr/>
        </p:nvSpPr>
        <p:spPr bwMode="auto">
          <a:xfrm>
            <a:off x="4328160" y="6217920"/>
            <a:ext cx="193548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Department</a:t>
            </a:r>
            <a:r>
              <a:rPr kumimoji="0" lang="en-US" sz="1400" b="0" i="0" u="none" strike="noStrike" kern="1200" cap="none" spc="0" normalizeH="0" noProof="0" dirty="0">
                <a:ln>
                  <a:noFill/>
                </a:ln>
                <a:solidFill>
                  <a:schemeClr val="tx1"/>
                </a:solidFill>
                <a:effectLst/>
                <a:uLnTx/>
                <a:uFillTx/>
                <a:latin typeface="+mn-lt"/>
                <a:ea typeface="+mn-ea"/>
                <a:cs typeface="+mn-cs"/>
              </a:rPr>
              <a:t> of CSE </a:t>
            </a:r>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93721873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b="1" cap="small" dirty="0"/>
              <a:t>Introduction</a:t>
            </a:r>
            <a:r>
              <a:rPr lang="en-IN" b="1" i="1" cap="small" dirty="0"/>
              <a:t> </a:t>
            </a:r>
            <a:endParaRPr lang="en-IN" dirty="0"/>
          </a:p>
        </p:txBody>
      </p:sp>
      <p:sp>
        <p:nvSpPr>
          <p:cNvPr id="3" name="Content Placeholder 2"/>
          <p:cNvSpPr>
            <a:spLocks noGrp="1"/>
          </p:cNvSpPr>
          <p:nvPr>
            <p:ph idx="1"/>
          </p:nvPr>
        </p:nvSpPr>
        <p:spPr/>
        <p:txBody>
          <a:bodyPr/>
          <a:lstStyle/>
          <a:p>
            <a:r>
              <a:rPr lang="en-US" dirty="0"/>
              <a:t>The Internet is an important source of information, where the amount of data is vast and constantly growing.</a:t>
            </a:r>
          </a:p>
          <a:p>
            <a:r>
              <a:rPr lang="en-US" dirty="0"/>
              <a:t>Users rely on search engines to find specific information in this knowledge base.</a:t>
            </a:r>
          </a:p>
          <a:p>
            <a:r>
              <a:rPr lang="en-US" dirty="0"/>
              <a:t>Search engines perform well in indexing web pages and providing users with relevant content to their search but are not suited for non-factual questions</a:t>
            </a:r>
            <a:endParaRPr lang="en-IN" dirty="0"/>
          </a:p>
        </p:txBody>
      </p:sp>
      <p:sp>
        <p:nvSpPr>
          <p:cNvPr id="4" name="Footer Placeholder 3"/>
          <p:cNvSpPr>
            <a:spLocks noGrp="1"/>
          </p:cNvSpPr>
          <p:nvPr>
            <p:ph type="ftr" sz="quarter" idx="10"/>
          </p:nvPr>
        </p:nvSpPr>
        <p:spPr>
          <a:xfrm>
            <a:off x="331303" y="6248400"/>
            <a:ext cx="3001832" cy="457200"/>
          </a:xfrm>
        </p:spPr>
        <p:txBody>
          <a:bodyPr/>
          <a:lstStyle/>
          <a:p>
            <a:pPr>
              <a:defRPr/>
            </a:pPr>
            <a:endParaRPr lang="en-US" altLang="en-US" dirty="0">
              <a:cs typeface="Times New Roman"/>
            </a:endParaRPr>
          </a:p>
        </p:txBody>
      </p:sp>
      <p:sp>
        <p:nvSpPr>
          <p:cNvPr id="5" name="Slide Number Placeholder 4"/>
          <p:cNvSpPr>
            <a:spLocks noGrp="1"/>
          </p:cNvSpPr>
          <p:nvPr>
            <p:ph type="sldNum" sz="quarter" idx="11"/>
          </p:nvPr>
        </p:nvSpPr>
        <p:spPr/>
        <p:txBody>
          <a:bodyPr/>
          <a:lstStyle/>
          <a:p>
            <a:fld id="{8B392652-5824-434A-BC1A-1CCC8A983533}" type="slidenum">
              <a:rPr lang="en-US" altLang="en-US" smtClean="0"/>
              <a:pPr/>
              <a:t>3</a:t>
            </a:fld>
            <a:endParaRPr lang="en-US" altLang="en-US" dirty="0"/>
          </a:p>
        </p:txBody>
      </p:sp>
      <p:sp>
        <p:nvSpPr>
          <p:cNvPr id="6" name="Footer Placeholder 3"/>
          <p:cNvSpPr txBox="1">
            <a:spLocks/>
          </p:cNvSpPr>
          <p:nvPr/>
        </p:nvSpPr>
        <p:spPr bwMode="auto">
          <a:xfrm>
            <a:off x="4328160" y="6217920"/>
            <a:ext cx="193548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Department</a:t>
            </a:r>
            <a:r>
              <a:rPr kumimoji="0" lang="en-US" sz="1400" b="0" i="0" u="none" strike="noStrike" kern="1200" cap="none" spc="0" normalizeH="0" noProof="0" dirty="0">
                <a:ln>
                  <a:noFill/>
                </a:ln>
                <a:solidFill>
                  <a:schemeClr val="tx1"/>
                </a:solidFill>
                <a:effectLst/>
                <a:uLnTx/>
                <a:uFillTx/>
                <a:latin typeface="+mn-lt"/>
                <a:ea typeface="+mn-ea"/>
                <a:cs typeface="+mn-cs"/>
              </a:rPr>
              <a:t> of CSE </a:t>
            </a:r>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17295915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cap="small" dirty="0"/>
              <a:t>Existing technique and its drawbacks</a:t>
            </a:r>
          </a:p>
        </p:txBody>
      </p:sp>
      <p:sp>
        <p:nvSpPr>
          <p:cNvPr id="3" name="Content Placeholder 2"/>
          <p:cNvSpPr>
            <a:spLocks noGrp="1"/>
          </p:cNvSpPr>
          <p:nvPr>
            <p:ph idx="1"/>
          </p:nvPr>
        </p:nvSpPr>
        <p:spPr/>
        <p:txBody>
          <a:bodyPr/>
          <a:lstStyle/>
          <a:p>
            <a:r>
              <a:rPr lang="en-US" dirty="0"/>
              <a:t>When a user intends to answer a question, (s)he may be overwhelmed by the plethora of questions.</a:t>
            </a:r>
          </a:p>
          <a:p>
            <a:r>
              <a:rPr lang="en-US" dirty="0"/>
              <a:t>Current Q&amp;A systems may not meet the requirement of providing high quality answer with a short answer wait time, though users wish to receive satisfactory answers quickly.</a:t>
            </a:r>
          </a:p>
          <a:p>
            <a:r>
              <a:rPr lang="en-US" dirty="0"/>
              <a:t>The privacy of the Q&amp;A system is very important nowadays.</a:t>
            </a:r>
            <a:endParaRPr lang="en-IN" dirty="0"/>
          </a:p>
        </p:txBody>
      </p:sp>
      <p:sp>
        <p:nvSpPr>
          <p:cNvPr id="4" name="Footer Placeholder 3"/>
          <p:cNvSpPr>
            <a:spLocks noGrp="1"/>
          </p:cNvSpPr>
          <p:nvPr>
            <p:ph type="ftr" sz="quarter" idx="10"/>
          </p:nvPr>
        </p:nvSpPr>
        <p:spPr>
          <a:xfrm>
            <a:off x="331303" y="6248400"/>
            <a:ext cx="3060825" cy="457200"/>
          </a:xfrm>
        </p:spPr>
        <p:txBody>
          <a:bodyPr/>
          <a:lstStyle/>
          <a:p>
            <a:pPr>
              <a:defRPr/>
            </a:pPr>
            <a:endParaRPr lang="en-US" altLang="en-US" dirty="0">
              <a:cs typeface="Times New Roman"/>
            </a:endParaRPr>
          </a:p>
        </p:txBody>
      </p:sp>
      <p:sp>
        <p:nvSpPr>
          <p:cNvPr id="5" name="Slide Number Placeholder 4"/>
          <p:cNvSpPr>
            <a:spLocks noGrp="1"/>
          </p:cNvSpPr>
          <p:nvPr>
            <p:ph type="sldNum" sz="quarter" idx="11"/>
          </p:nvPr>
        </p:nvSpPr>
        <p:spPr/>
        <p:txBody>
          <a:bodyPr/>
          <a:lstStyle/>
          <a:p>
            <a:fld id="{8B392652-5824-434A-BC1A-1CCC8A983533}" type="slidenum">
              <a:rPr lang="en-US" altLang="en-US" smtClean="0"/>
              <a:pPr/>
              <a:t>4</a:t>
            </a:fld>
            <a:endParaRPr lang="en-US" altLang="en-US" dirty="0"/>
          </a:p>
        </p:txBody>
      </p:sp>
      <p:sp>
        <p:nvSpPr>
          <p:cNvPr id="7" name="Footer Placeholder 3"/>
          <p:cNvSpPr txBox="1">
            <a:spLocks/>
          </p:cNvSpPr>
          <p:nvPr/>
        </p:nvSpPr>
        <p:spPr bwMode="auto">
          <a:xfrm>
            <a:off x="4328160" y="6217920"/>
            <a:ext cx="193548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Department</a:t>
            </a:r>
            <a:r>
              <a:rPr kumimoji="0" lang="en-US" sz="1400" b="0" i="0" u="none" strike="noStrike" kern="1200" cap="none" spc="0" normalizeH="0" noProof="0" dirty="0">
                <a:ln>
                  <a:noFill/>
                </a:ln>
                <a:solidFill>
                  <a:schemeClr val="tx1"/>
                </a:solidFill>
                <a:effectLst/>
                <a:uLnTx/>
                <a:uFillTx/>
                <a:latin typeface="+mn-lt"/>
                <a:ea typeface="+mn-ea"/>
                <a:cs typeface="+mn-cs"/>
              </a:rPr>
              <a:t> of CSE </a:t>
            </a:r>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22502825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0"/>
            <a:ext cx="7617349" cy="1143000"/>
          </a:xfrm>
        </p:spPr>
        <p:txBody>
          <a:bodyPr/>
          <a:lstStyle/>
          <a:p>
            <a:pPr lvl="0"/>
            <a:r>
              <a:rPr lang="en-IN" sz="3600" b="1" cap="small" dirty="0"/>
              <a:t>Objectives and proposed system</a:t>
            </a:r>
          </a:p>
        </p:txBody>
      </p:sp>
      <p:sp>
        <p:nvSpPr>
          <p:cNvPr id="3" name="Content Placeholder 2"/>
          <p:cNvSpPr>
            <a:spLocks noGrp="1"/>
          </p:cNvSpPr>
          <p:nvPr>
            <p:ph idx="1"/>
          </p:nvPr>
        </p:nvSpPr>
        <p:spPr/>
        <p:txBody>
          <a:bodyPr/>
          <a:lstStyle/>
          <a:p>
            <a:r>
              <a:rPr lang="en-US" dirty="0"/>
              <a:t>We propose Social Q&amp;A, an online social network based Q&amp;A system, that actively forwards questions to those users with the highest likelihood (capability and willingness) of answering them with expertise and interest in the questions’ subjects.</a:t>
            </a:r>
          </a:p>
          <a:p>
            <a:r>
              <a:rPr lang="en-US" dirty="0"/>
              <a:t>Social Q&amp;A favors routing queries among friends and identifies a question’s potential answerers by considering two metrics: the interest of the friend towards the question and the social closeness of the friend to the asker/forwarder.</a:t>
            </a:r>
          </a:p>
          <a:p>
            <a:endParaRPr lang="en-IN" dirty="0"/>
          </a:p>
        </p:txBody>
      </p:sp>
      <p:sp>
        <p:nvSpPr>
          <p:cNvPr id="5" name="Slide Number Placeholder 4"/>
          <p:cNvSpPr>
            <a:spLocks noGrp="1"/>
          </p:cNvSpPr>
          <p:nvPr>
            <p:ph type="sldNum" sz="quarter" idx="11"/>
          </p:nvPr>
        </p:nvSpPr>
        <p:spPr/>
        <p:txBody>
          <a:bodyPr/>
          <a:lstStyle/>
          <a:p>
            <a:fld id="{8B392652-5824-434A-BC1A-1CCC8A983533}" type="slidenum">
              <a:rPr lang="en-US" altLang="en-US" smtClean="0"/>
              <a:pPr/>
              <a:t>5</a:t>
            </a:fld>
            <a:endParaRPr lang="en-US" altLang="en-US" dirty="0"/>
          </a:p>
        </p:txBody>
      </p:sp>
      <p:sp>
        <p:nvSpPr>
          <p:cNvPr id="6" name="Footer Placeholder 3"/>
          <p:cNvSpPr>
            <a:spLocks noGrp="1"/>
          </p:cNvSpPr>
          <p:nvPr>
            <p:ph type="ftr" sz="quarter" idx="10"/>
          </p:nvPr>
        </p:nvSpPr>
        <p:spPr>
          <a:xfrm>
            <a:off x="331303" y="6248400"/>
            <a:ext cx="2987084" cy="457200"/>
          </a:xfrm>
        </p:spPr>
        <p:txBody>
          <a:bodyPr/>
          <a:lstStyle/>
          <a:p>
            <a:pPr>
              <a:defRPr/>
            </a:pPr>
            <a:endParaRPr lang="en-US" altLang="en-US" dirty="0">
              <a:cs typeface="Times New Roman"/>
            </a:endParaRPr>
          </a:p>
        </p:txBody>
      </p:sp>
      <p:sp>
        <p:nvSpPr>
          <p:cNvPr id="7" name="Footer Placeholder 3"/>
          <p:cNvSpPr txBox="1">
            <a:spLocks/>
          </p:cNvSpPr>
          <p:nvPr/>
        </p:nvSpPr>
        <p:spPr bwMode="auto">
          <a:xfrm>
            <a:off x="4328160" y="6217920"/>
            <a:ext cx="193548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Department</a:t>
            </a:r>
            <a:r>
              <a:rPr kumimoji="0" lang="en-US" sz="1400" b="0" i="0" u="none" strike="noStrike" kern="1200" cap="none" spc="0" normalizeH="0" noProof="0" dirty="0">
                <a:ln>
                  <a:noFill/>
                </a:ln>
                <a:solidFill>
                  <a:schemeClr val="tx1"/>
                </a:solidFill>
                <a:effectLst/>
                <a:uLnTx/>
                <a:uFillTx/>
                <a:latin typeface="+mn-lt"/>
                <a:ea typeface="+mn-ea"/>
                <a:cs typeface="+mn-cs"/>
              </a:rPr>
              <a:t> of CSE </a:t>
            </a:r>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2593071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0"/>
            <a:ext cx="7617349" cy="1143000"/>
          </a:xfrm>
        </p:spPr>
        <p:txBody>
          <a:bodyPr/>
          <a:lstStyle/>
          <a:p>
            <a:r>
              <a:rPr lang="en-IN" sz="3600" b="1" cap="small" dirty="0"/>
              <a:t>Methodology and Design</a:t>
            </a:r>
          </a:p>
        </p:txBody>
      </p:sp>
      <p:sp>
        <p:nvSpPr>
          <p:cNvPr id="3" name="Content Placeholder 2"/>
          <p:cNvSpPr>
            <a:spLocks noGrp="1"/>
          </p:cNvSpPr>
          <p:nvPr>
            <p:ph idx="1"/>
          </p:nvPr>
        </p:nvSpPr>
        <p:spPr/>
        <p:txBody>
          <a:bodyPr/>
          <a:lstStyle/>
          <a:p>
            <a:r>
              <a:rPr lang="en-IN" b="1" dirty="0"/>
              <a:t>METHODOLOGY</a:t>
            </a:r>
          </a:p>
        </p:txBody>
      </p:sp>
      <p:sp>
        <p:nvSpPr>
          <p:cNvPr id="5" name="Slide Number Placeholder 4"/>
          <p:cNvSpPr>
            <a:spLocks noGrp="1"/>
          </p:cNvSpPr>
          <p:nvPr>
            <p:ph type="sldNum" sz="quarter" idx="11"/>
          </p:nvPr>
        </p:nvSpPr>
        <p:spPr/>
        <p:txBody>
          <a:bodyPr/>
          <a:lstStyle/>
          <a:p>
            <a:fld id="{8B392652-5824-434A-BC1A-1CCC8A983533}" type="slidenum">
              <a:rPr lang="en-US" altLang="en-US" smtClean="0"/>
              <a:pPr/>
              <a:t>6</a:t>
            </a:fld>
            <a:endParaRPr lang="en-US" altLang="en-US" dirty="0"/>
          </a:p>
        </p:txBody>
      </p:sp>
      <p:sp>
        <p:nvSpPr>
          <p:cNvPr id="6" name="Footer Placeholder 3"/>
          <p:cNvSpPr>
            <a:spLocks noGrp="1"/>
          </p:cNvSpPr>
          <p:nvPr>
            <p:ph type="ftr" sz="quarter" idx="10"/>
          </p:nvPr>
        </p:nvSpPr>
        <p:spPr>
          <a:xfrm>
            <a:off x="331303" y="6248400"/>
            <a:ext cx="3046077" cy="457200"/>
          </a:xfrm>
        </p:spPr>
        <p:txBody>
          <a:bodyPr/>
          <a:lstStyle/>
          <a:p>
            <a:pPr>
              <a:defRPr/>
            </a:pPr>
            <a:endParaRPr lang="en-US" altLang="en-US" dirty="0">
              <a:cs typeface="Times New Roman"/>
            </a:endParaRPr>
          </a:p>
        </p:txBody>
      </p:sp>
      <p:sp>
        <p:nvSpPr>
          <p:cNvPr id="7" name="Footer Placeholder 3"/>
          <p:cNvSpPr txBox="1">
            <a:spLocks/>
          </p:cNvSpPr>
          <p:nvPr/>
        </p:nvSpPr>
        <p:spPr bwMode="auto">
          <a:xfrm>
            <a:off x="4328160" y="6217920"/>
            <a:ext cx="193548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Department</a:t>
            </a:r>
            <a:r>
              <a:rPr kumimoji="0" lang="en-US" sz="1400" b="0" i="0" u="none" strike="noStrike" kern="1200" cap="none" spc="0" normalizeH="0" noProof="0" dirty="0">
                <a:ln>
                  <a:noFill/>
                </a:ln>
                <a:solidFill>
                  <a:schemeClr val="tx1"/>
                </a:solidFill>
                <a:effectLst/>
                <a:uLnTx/>
                <a:uFillTx/>
                <a:latin typeface="+mn-lt"/>
                <a:ea typeface="+mn-ea"/>
                <a:cs typeface="+mn-cs"/>
              </a:rPr>
              <a:t> of CSE </a:t>
            </a:r>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6" name="Picture 2" descr="C:\Users\Subham\Downloads\Untitled Diagram (2).jpg"/>
          <p:cNvPicPr>
            <a:picLocks noChangeAspect="1" noChangeArrowheads="1"/>
          </p:cNvPicPr>
          <p:nvPr/>
        </p:nvPicPr>
        <p:blipFill>
          <a:blip r:embed="rId2"/>
          <a:srcRect/>
          <a:stretch>
            <a:fillRect/>
          </a:stretch>
        </p:blipFill>
        <p:spPr bwMode="auto">
          <a:xfrm>
            <a:off x="885058" y="2466412"/>
            <a:ext cx="7639050" cy="2324100"/>
          </a:xfrm>
          <a:prstGeom prst="rect">
            <a:avLst/>
          </a:prstGeom>
          <a:noFill/>
        </p:spPr>
      </p:pic>
    </p:spTree>
    <p:extLst>
      <p:ext uri="{BB962C8B-B14F-4D97-AF65-F5344CB8AC3E}">
        <p14:creationId xmlns:p14="http://schemas.microsoft.com/office/powerpoint/2010/main" val="32593071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CLASS DIAGRAM</a:t>
            </a:r>
          </a:p>
        </p:txBody>
      </p:sp>
      <p:sp>
        <p:nvSpPr>
          <p:cNvPr id="5" name="Slide Number Placeholder 4"/>
          <p:cNvSpPr>
            <a:spLocks noGrp="1"/>
          </p:cNvSpPr>
          <p:nvPr>
            <p:ph type="sldNum" sz="quarter" idx="11"/>
          </p:nvPr>
        </p:nvSpPr>
        <p:spPr/>
        <p:txBody>
          <a:bodyPr/>
          <a:lstStyle/>
          <a:p>
            <a:fld id="{8B392652-5824-434A-BC1A-1CCC8A983533}" type="slidenum">
              <a:rPr lang="en-US" altLang="en-US" smtClean="0"/>
              <a:pPr/>
              <a:t>7</a:t>
            </a:fld>
            <a:endParaRPr lang="en-US" altLang="en-US" dirty="0"/>
          </a:p>
        </p:txBody>
      </p:sp>
      <p:pic>
        <p:nvPicPr>
          <p:cNvPr id="2050" name="Picture 2" descr="G:\first time (1).jpg"/>
          <p:cNvPicPr>
            <a:picLocks noChangeAspect="1" noChangeArrowheads="1"/>
          </p:cNvPicPr>
          <p:nvPr/>
        </p:nvPicPr>
        <p:blipFill>
          <a:blip r:embed="rId2"/>
          <a:srcRect/>
          <a:stretch>
            <a:fillRect/>
          </a:stretch>
        </p:blipFill>
        <p:spPr bwMode="auto">
          <a:xfrm>
            <a:off x="961309" y="2412693"/>
            <a:ext cx="6867525" cy="2962275"/>
          </a:xfrm>
          <a:prstGeom prst="rect">
            <a:avLst/>
          </a:prstGeom>
          <a:noFill/>
        </p:spPr>
      </p:pic>
      <p:sp>
        <p:nvSpPr>
          <p:cNvPr id="7" name="Footer Placeholder 3"/>
          <p:cNvSpPr txBox="1">
            <a:spLocks/>
          </p:cNvSpPr>
          <p:nvPr/>
        </p:nvSpPr>
        <p:spPr bwMode="auto">
          <a:xfrm>
            <a:off x="4328160" y="6217920"/>
            <a:ext cx="193548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Department</a:t>
            </a:r>
            <a:r>
              <a:rPr kumimoji="0" lang="en-US" sz="1400" b="0" i="0" u="none" strike="noStrike" kern="1200" cap="none" spc="0" normalizeH="0" noProof="0" dirty="0">
                <a:ln>
                  <a:noFill/>
                </a:ln>
                <a:solidFill>
                  <a:schemeClr val="tx1"/>
                </a:solidFill>
                <a:effectLst/>
                <a:uLnTx/>
                <a:uFillTx/>
                <a:latin typeface="+mn-lt"/>
                <a:ea typeface="+mn-ea"/>
                <a:cs typeface="+mn-cs"/>
              </a:rPr>
              <a:t> of CSE </a:t>
            </a:r>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USER SEQUENCE DIAGRAM</a:t>
            </a:r>
          </a:p>
          <a:p>
            <a:endParaRPr lang="en-US" dirty="0"/>
          </a:p>
        </p:txBody>
      </p:sp>
      <p:sp>
        <p:nvSpPr>
          <p:cNvPr id="5" name="Slide Number Placeholder 4"/>
          <p:cNvSpPr>
            <a:spLocks noGrp="1"/>
          </p:cNvSpPr>
          <p:nvPr>
            <p:ph type="sldNum" sz="quarter" idx="11"/>
          </p:nvPr>
        </p:nvSpPr>
        <p:spPr/>
        <p:txBody>
          <a:bodyPr/>
          <a:lstStyle/>
          <a:p>
            <a:fld id="{8B392652-5824-434A-BC1A-1CCC8A983533}" type="slidenum">
              <a:rPr lang="en-US" altLang="en-US" smtClean="0"/>
              <a:pPr/>
              <a:t>8</a:t>
            </a:fld>
            <a:endParaRPr lang="en-US" altLang="en-US" dirty="0"/>
          </a:p>
        </p:txBody>
      </p:sp>
      <p:sp>
        <p:nvSpPr>
          <p:cNvPr id="7" name="Footer Placeholder 3"/>
          <p:cNvSpPr txBox="1">
            <a:spLocks/>
          </p:cNvSpPr>
          <p:nvPr/>
        </p:nvSpPr>
        <p:spPr bwMode="auto">
          <a:xfrm>
            <a:off x="4328160" y="6217920"/>
            <a:ext cx="193548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Department</a:t>
            </a:r>
            <a:r>
              <a:rPr kumimoji="0" lang="en-US" sz="1400" b="0" i="0" u="none" strike="noStrike" kern="1200" cap="none" spc="0" normalizeH="0" noProof="0" dirty="0">
                <a:ln>
                  <a:noFill/>
                </a:ln>
                <a:solidFill>
                  <a:schemeClr val="tx1"/>
                </a:solidFill>
                <a:effectLst/>
                <a:uLnTx/>
                <a:uFillTx/>
                <a:latin typeface="+mn-lt"/>
                <a:ea typeface="+mn-ea"/>
                <a:cs typeface="+mn-cs"/>
              </a:rPr>
              <a:t> of CSE </a:t>
            </a:r>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12354" name="Rectangle 6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6" name="Picture 2" descr="C:\Users\Subham\Desktop\report final touches 0606\user sequence diagram.JPG"/>
          <p:cNvPicPr>
            <a:picLocks noChangeAspect="1" noChangeArrowheads="1"/>
          </p:cNvPicPr>
          <p:nvPr/>
        </p:nvPicPr>
        <p:blipFill>
          <a:blip r:embed="rId2"/>
          <a:srcRect/>
          <a:stretch>
            <a:fillRect/>
          </a:stretch>
        </p:blipFill>
        <p:spPr bwMode="auto">
          <a:xfrm>
            <a:off x="876249" y="1921746"/>
            <a:ext cx="7663067" cy="3712138"/>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ADMIN SEQUENCE DIAGRAM</a:t>
            </a:r>
          </a:p>
          <a:p>
            <a:endParaRPr lang="en-US" dirty="0"/>
          </a:p>
        </p:txBody>
      </p:sp>
      <p:sp>
        <p:nvSpPr>
          <p:cNvPr id="5" name="Slide Number Placeholder 4"/>
          <p:cNvSpPr>
            <a:spLocks noGrp="1"/>
          </p:cNvSpPr>
          <p:nvPr>
            <p:ph type="sldNum" sz="quarter" idx="11"/>
          </p:nvPr>
        </p:nvSpPr>
        <p:spPr/>
        <p:txBody>
          <a:bodyPr/>
          <a:lstStyle/>
          <a:p>
            <a:fld id="{8B392652-5824-434A-BC1A-1CCC8A983533}" type="slidenum">
              <a:rPr lang="en-US" altLang="en-US" smtClean="0"/>
              <a:pPr/>
              <a:t>9</a:t>
            </a:fld>
            <a:endParaRPr lang="en-US" altLang="en-US" dirty="0"/>
          </a:p>
        </p:txBody>
      </p:sp>
      <p:sp>
        <p:nvSpPr>
          <p:cNvPr id="7" name="Footer Placeholder 3"/>
          <p:cNvSpPr txBox="1">
            <a:spLocks/>
          </p:cNvSpPr>
          <p:nvPr/>
        </p:nvSpPr>
        <p:spPr bwMode="auto">
          <a:xfrm>
            <a:off x="4328160" y="6217920"/>
            <a:ext cx="193548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Department</a:t>
            </a:r>
            <a:r>
              <a:rPr kumimoji="0" lang="en-US" sz="1400" b="0" i="0" u="none" strike="noStrike" kern="1200" cap="none" spc="0" normalizeH="0" noProof="0" dirty="0">
                <a:ln>
                  <a:noFill/>
                </a:ln>
                <a:solidFill>
                  <a:schemeClr val="tx1"/>
                </a:solidFill>
                <a:effectLst/>
                <a:uLnTx/>
                <a:uFillTx/>
                <a:latin typeface="+mn-lt"/>
                <a:ea typeface="+mn-ea"/>
                <a:cs typeface="+mn-cs"/>
              </a:rPr>
              <a:t> of CSE </a:t>
            </a:r>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12354" name="Rectangle 6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4856" name="Rectangle 4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050" name="Picture 2" descr="C:\Users\Subham\Desktop\report final touches 0606\admin sequnce dia.JPG"/>
          <p:cNvPicPr>
            <a:picLocks noChangeAspect="1" noChangeArrowheads="1"/>
          </p:cNvPicPr>
          <p:nvPr/>
        </p:nvPicPr>
        <p:blipFill>
          <a:blip r:embed="rId2"/>
          <a:srcRect/>
          <a:stretch>
            <a:fillRect/>
          </a:stretch>
        </p:blipFill>
        <p:spPr bwMode="auto">
          <a:xfrm>
            <a:off x="953167" y="2007727"/>
            <a:ext cx="7453414" cy="3522918"/>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Tannenbaum">
  <a:themeElements>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annenbau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Tannenbaum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nnenbaum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nnenbaum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nnenbau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nnenbau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nnenbau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Tannenbaum</Template>
  <TotalTime>9592</TotalTime>
  <Words>732</Words>
  <Application>Microsoft Office PowerPoint</Application>
  <PresentationFormat>On-screen Show (4:3)</PresentationFormat>
  <Paragraphs>149</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Tannenbaum</vt:lpstr>
      <vt:lpstr>Naive Bayes Classification based Optimization </vt:lpstr>
      <vt:lpstr>Contents</vt:lpstr>
      <vt:lpstr>Introduction </vt:lpstr>
      <vt:lpstr>Existing technique and its drawbacks</vt:lpstr>
      <vt:lpstr>Objectives and proposed system</vt:lpstr>
      <vt:lpstr>Methodology and Design</vt:lpstr>
      <vt:lpstr>PowerPoint Presentation</vt:lpstr>
      <vt:lpstr>PowerPoint Presentation</vt:lpstr>
      <vt:lpstr>PowerPoint Presentation</vt:lpstr>
      <vt:lpstr>Conclusion and Future Scope </vt:lpstr>
      <vt:lpstr>PowerPoint Presentation</vt:lpstr>
      <vt:lpstr>Questionnaire </vt:lpstr>
      <vt:lpstr>PowerPoint Presentation</vt:lpstr>
    </vt:vector>
  </TitlesOfParts>
  <Company>East Texas Data Service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Steve Armstrong</dc:creator>
  <cp:lastModifiedBy>Unknown User</cp:lastModifiedBy>
  <cp:revision>992</cp:revision>
  <cp:lastPrinted>2018-06-20T04:41:06Z</cp:lastPrinted>
  <dcterms:created xsi:type="dcterms:W3CDTF">2002-06-28T19:04:26Z</dcterms:created>
  <dcterms:modified xsi:type="dcterms:W3CDTF">2021-12-18T06:27:50Z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WM98ffd12741d343afb84809fe533736ff">
    <vt:lpwstr>CWMfeqB9qm8Iyym0MgsjoKpAeAqO66lQPdOdg6FGKdTvBOWOO/WAQ5m5LrImIwm2KUopRWm35Uisia51WI30mwVuw==</vt:lpwstr>
  </property>
</Properties>
</file>