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86" r:id="rId2"/>
  </p:sldMasterIdLst>
  <p:notesMasterIdLst>
    <p:notesMasterId r:id="rId34"/>
  </p:notesMasterIdLst>
  <p:handoutMasterIdLst>
    <p:handoutMasterId r:id="rId35"/>
  </p:handoutMasterIdLst>
  <p:sldIdLst>
    <p:sldId id="286" r:id="rId3"/>
    <p:sldId id="260" r:id="rId4"/>
    <p:sldId id="261" r:id="rId5"/>
    <p:sldId id="262" r:id="rId6"/>
    <p:sldId id="289" r:id="rId7"/>
    <p:sldId id="291" r:id="rId8"/>
    <p:sldId id="263" r:id="rId9"/>
    <p:sldId id="266" r:id="rId10"/>
    <p:sldId id="267" r:id="rId11"/>
    <p:sldId id="269" r:id="rId12"/>
    <p:sldId id="271" r:id="rId13"/>
    <p:sldId id="272" r:id="rId14"/>
    <p:sldId id="273" r:id="rId15"/>
    <p:sldId id="274" r:id="rId16"/>
    <p:sldId id="275" r:id="rId17"/>
    <p:sldId id="258" r:id="rId18"/>
    <p:sldId id="257" r:id="rId19"/>
    <p:sldId id="295" r:id="rId20"/>
    <p:sldId id="259" r:id="rId21"/>
    <p:sldId id="296" r:id="rId22"/>
    <p:sldId id="297" r:id="rId23"/>
    <p:sldId id="264" r:id="rId24"/>
    <p:sldId id="265" r:id="rId25"/>
    <p:sldId id="298" r:id="rId26"/>
    <p:sldId id="299" r:id="rId27"/>
    <p:sldId id="300" r:id="rId28"/>
    <p:sldId id="270" r:id="rId29"/>
    <p:sldId id="268" r:id="rId30"/>
    <p:sldId id="301" r:id="rId31"/>
    <p:sldId id="302" r:id="rId32"/>
    <p:sldId id="280"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FFFE"/>
    <a:srgbClr val="F7FF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97A504-5808-4EF8-95F1-A7E8A19ABF3F}" v="217" dt="2021-07-27T04:55:02.820"/>
    <p1510:client id="{9774DAA1-E118-4FEB-A2BC-B7894DB9A94C}" v="2" dt="2021-07-27T04:58:08.708"/>
  </p1510:revLst>
</p1510:revInfo>
</file>

<file path=ppt/tableStyles.xml><?xml version="1.0" encoding="utf-8"?>
<a:tblStyleLst xmlns:a="http://schemas.openxmlformats.org/drawingml/2006/main" def="{E929F9F4-4A8F-4326-A1B4-22849713DDAB}"/>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notesMaster" Target="notesMasters/notesMaster1.xml"/><Relationship Id="rId42" Type="http://schemas.microsoft.com/office/2015/10/relationships/revisionInfo" Target="revisionInfo.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handoutMaster" Target="handoutMasters/handoutMaster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itya Rastogi" userId="9b27a66a1b97b4a3" providerId="Windows Live" clId="Web-{9774DAA1-E118-4FEB-A2BC-B7894DB9A94C}"/>
    <pc:docChg chg="delSld">
      <pc:chgData name="Aditya Rastogi" userId="9b27a66a1b97b4a3" providerId="Windows Live" clId="Web-{9774DAA1-E118-4FEB-A2BC-B7894DB9A94C}" dt="2021-07-27T04:58:08.708" v="1"/>
      <pc:docMkLst>
        <pc:docMk/>
      </pc:docMkLst>
      <pc:sldChg chg="del">
        <pc:chgData name="Aditya Rastogi" userId="9b27a66a1b97b4a3" providerId="Windows Live" clId="Web-{9774DAA1-E118-4FEB-A2BC-B7894DB9A94C}" dt="2021-07-27T04:57:11.004" v="0"/>
        <pc:sldMkLst>
          <pc:docMk/>
          <pc:sldMk cId="1316781439" sldId="290"/>
        </pc:sldMkLst>
      </pc:sldChg>
      <pc:sldChg chg="del">
        <pc:chgData name="Aditya Rastogi" userId="9b27a66a1b97b4a3" providerId="Windows Live" clId="Web-{9774DAA1-E118-4FEB-A2BC-B7894DB9A94C}" dt="2021-07-27T04:58:08.708" v="1"/>
        <pc:sldMkLst>
          <pc:docMk/>
          <pc:sldMk cId="1958637676" sldId="294"/>
        </pc:sldMkLst>
      </pc:sldChg>
    </pc:docChg>
  </pc:docChgLst>
  <pc:docChgLst>
    <pc:chgData name="Aditya Rastogi" userId="9b27a66a1b97b4a3" providerId="Windows Live" clId="Web-{6D97A504-5808-4EF8-95F1-A7E8A19ABF3F}"/>
    <pc:docChg chg="delSld modSld">
      <pc:chgData name="Aditya Rastogi" userId="9b27a66a1b97b4a3" providerId="Windows Live" clId="Web-{6D97A504-5808-4EF8-95F1-A7E8A19ABF3F}" dt="2021-07-27T04:55:00.929" v="127" actId="20577"/>
      <pc:docMkLst>
        <pc:docMk/>
      </pc:docMkLst>
      <pc:sldChg chg="modSp">
        <pc:chgData name="Aditya Rastogi" userId="9b27a66a1b97b4a3" providerId="Windows Live" clId="Web-{6D97A504-5808-4EF8-95F1-A7E8A19ABF3F}" dt="2021-07-27T04:53:30.662" v="126" actId="20577"/>
        <pc:sldMkLst>
          <pc:docMk/>
          <pc:sldMk cId="2122728967" sldId="260"/>
        </pc:sldMkLst>
        <pc:spChg chg="mod">
          <ac:chgData name="Aditya Rastogi" userId="9b27a66a1b97b4a3" providerId="Windows Live" clId="Web-{6D97A504-5808-4EF8-95F1-A7E8A19ABF3F}" dt="2021-07-27T04:53:30.662" v="126" actId="20577"/>
          <ac:spMkLst>
            <pc:docMk/>
            <pc:sldMk cId="2122728967" sldId="260"/>
            <ac:spMk id="4" creationId="{8E41F722-BA6E-4DCA-864E-876ECDFB5336}"/>
          </ac:spMkLst>
        </pc:spChg>
      </pc:sldChg>
      <pc:sldChg chg="modSp">
        <pc:chgData name="Aditya Rastogi" userId="9b27a66a1b97b4a3" providerId="Windows Live" clId="Web-{6D97A504-5808-4EF8-95F1-A7E8A19ABF3F}" dt="2021-07-27T04:55:00.929" v="127" actId="20577"/>
        <pc:sldMkLst>
          <pc:docMk/>
          <pc:sldMk cId="4002911784" sldId="263"/>
        </pc:sldMkLst>
        <pc:spChg chg="mod">
          <ac:chgData name="Aditya Rastogi" userId="9b27a66a1b97b4a3" providerId="Windows Live" clId="Web-{6D97A504-5808-4EF8-95F1-A7E8A19ABF3F}" dt="2021-07-27T04:55:00.929" v="127" actId="20577"/>
          <ac:spMkLst>
            <pc:docMk/>
            <pc:sldMk cId="4002911784" sldId="263"/>
            <ac:spMk id="49" creationId="{1AB93FD6-C125-4D23-B2BD-4544DAF793D3}"/>
          </ac:spMkLst>
        </pc:spChg>
      </pc:sldChg>
      <pc:sldChg chg="addSp delSp modSp">
        <pc:chgData name="Aditya Rastogi" userId="9b27a66a1b97b4a3" providerId="Windows Live" clId="Web-{6D97A504-5808-4EF8-95F1-A7E8A19ABF3F}" dt="2021-07-27T04:52:45.083" v="125" actId="1076"/>
        <pc:sldMkLst>
          <pc:docMk/>
          <pc:sldMk cId="3770403829" sldId="286"/>
        </pc:sldMkLst>
        <pc:spChg chg="mod">
          <ac:chgData name="Aditya Rastogi" userId="9b27a66a1b97b4a3" providerId="Windows Live" clId="Web-{6D97A504-5808-4EF8-95F1-A7E8A19ABF3F}" dt="2021-07-27T04:52:45.083" v="125" actId="1076"/>
          <ac:spMkLst>
            <pc:docMk/>
            <pc:sldMk cId="3770403829" sldId="286"/>
            <ac:spMk id="2" creationId="{DFB4E65B-AD78-4F8E-AF3D-7759245651EE}"/>
          </ac:spMkLst>
        </pc:spChg>
        <pc:spChg chg="add mod">
          <ac:chgData name="Aditya Rastogi" userId="9b27a66a1b97b4a3" providerId="Windows Live" clId="Web-{6D97A504-5808-4EF8-95F1-A7E8A19ABF3F}" dt="2021-07-27T04:51:29.129" v="114" actId="20577"/>
          <ac:spMkLst>
            <pc:docMk/>
            <pc:sldMk cId="3770403829" sldId="286"/>
            <ac:spMk id="5" creationId="{1193DAAC-7262-4B55-AE2D-B9AF3D75D953}"/>
          </ac:spMkLst>
        </pc:spChg>
        <pc:spChg chg="mod">
          <ac:chgData name="Aditya Rastogi" userId="9b27a66a1b97b4a3" providerId="Windows Live" clId="Web-{6D97A504-5808-4EF8-95F1-A7E8A19ABF3F}" dt="2021-07-27T04:37:15.147" v="41" actId="14100"/>
          <ac:spMkLst>
            <pc:docMk/>
            <pc:sldMk cId="3770403829" sldId="286"/>
            <ac:spMk id="7" creationId="{A0B8B412-7962-44AD-8293-75C5384B789A}"/>
          </ac:spMkLst>
        </pc:spChg>
        <pc:picChg chg="add del mod">
          <ac:chgData name="Aditya Rastogi" userId="9b27a66a1b97b4a3" providerId="Windows Live" clId="Web-{6D97A504-5808-4EF8-95F1-A7E8A19ABF3F}" dt="2021-07-27T04:51:30.644" v="116"/>
          <ac:picMkLst>
            <pc:docMk/>
            <pc:sldMk cId="3770403829" sldId="286"/>
            <ac:picMk id="4" creationId="{18039135-9DCB-4432-99E9-596AC2711ED1}"/>
          </ac:picMkLst>
        </pc:picChg>
        <pc:picChg chg="add mod">
          <ac:chgData name="Aditya Rastogi" userId="9b27a66a1b97b4a3" providerId="Windows Live" clId="Web-{6D97A504-5808-4EF8-95F1-A7E8A19ABF3F}" dt="2021-07-27T04:52:21.583" v="124" actId="1076"/>
          <ac:picMkLst>
            <pc:docMk/>
            <pc:sldMk cId="3770403829" sldId="286"/>
            <ac:picMk id="8" creationId="{E19B7014-5CCF-452E-A0E2-2E488CEBCD76}"/>
          </ac:picMkLst>
        </pc:picChg>
      </pc:sldChg>
      <pc:sldChg chg="modSp del">
        <pc:chgData name="Aditya Rastogi" userId="9b27a66a1b97b4a3" providerId="Windows Live" clId="Web-{6D97A504-5808-4EF8-95F1-A7E8A19ABF3F}" dt="2021-07-27T04:51:11.457" v="110"/>
        <pc:sldMkLst>
          <pc:docMk/>
          <pc:sldMk cId="2385554853" sldId="288"/>
        </pc:sldMkLst>
        <pc:spChg chg="mod">
          <ac:chgData name="Aditya Rastogi" userId="9b27a66a1b97b4a3" providerId="Windows Live" clId="Web-{6D97A504-5808-4EF8-95F1-A7E8A19ABF3F}" dt="2021-07-27T04:39:20.133" v="43" actId="1076"/>
          <ac:spMkLst>
            <pc:docMk/>
            <pc:sldMk cId="2385554853" sldId="288"/>
            <ac:spMk id="20" creationId="{D0BB119F-24DD-4885-AA2E-79018EB0CDF7}"/>
          </ac:spMkLst>
        </pc:spChg>
        <pc:picChg chg="mod">
          <ac:chgData name="Aditya Rastogi" userId="9b27a66a1b97b4a3" providerId="Windows Live" clId="Web-{6D97A504-5808-4EF8-95F1-A7E8A19ABF3F}" dt="2021-07-27T04:50:22.971" v="109" actId="1076"/>
          <ac:picMkLst>
            <pc:docMk/>
            <pc:sldMk cId="2385554853" sldId="288"/>
            <ac:picMk id="23" creationId="{CCFA27ED-5873-4FFF-B2E7-60985E71A49A}"/>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7/26/2021</a:t>
            </a:fld>
            <a:endParaRPr lang="en-US"/>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EDBDA2-4480-4D82-8886-1B64A7ECBBAC}" type="datetimeFigureOut">
              <a:rPr lang="en-US" noProof="0" smtClean="0"/>
              <a:t>7/26/2021</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DDBACE-0F8F-43FD-98F0-DEE13552DADA}" type="slidenum">
              <a:rPr lang="en-US" noProof="0" smtClean="0"/>
              <a:t>‹#›</a:t>
            </a:fld>
            <a:endParaRPr lang="en-US" noProof="0"/>
          </a:p>
        </p:txBody>
      </p:sp>
    </p:spTree>
    <p:extLst>
      <p:ext uri="{BB962C8B-B14F-4D97-AF65-F5344CB8AC3E}">
        <p14:creationId xmlns:p14="http://schemas.microsoft.com/office/powerpoint/2010/main" val="1455722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1</a:t>
            </a:fld>
            <a:endParaRPr lang="en-US" noProof="0"/>
          </a:p>
        </p:txBody>
      </p:sp>
    </p:spTree>
    <p:extLst>
      <p:ext uri="{BB962C8B-B14F-4D97-AF65-F5344CB8AC3E}">
        <p14:creationId xmlns:p14="http://schemas.microsoft.com/office/powerpoint/2010/main" val="37994673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12</a:t>
            </a:fld>
            <a:endParaRPr lang="en-US" noProof="0"/>
          </a:p>
        </p:txBody>
      </p:sp>
    </p:spTree>
    <p:extLst>
      <p:ext uri="{BB962C8B-B14F-4D97-AF65-F5344CB8AC3E}">
        <p14:creationId xmlns:p14="http://schemas.microsoft.com/office/powerpoint/2010/main" val="22173672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13</a:t>
            </a:fld>
            <a:endParaRPr lang="en-US" noProof="0"/>
          </a:p>
        </p:txBody>
      </p:sp>
    </p:spTree>
    <p:extLst>
      <p:ext uri="{BB962C8B-B14F-4D97-AF65-F5344CB8AC3E}">
        <p14:creationId xmlns:p14="http://schemas.microsoft.com/office/powerpoint/2010/main" val="35552762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14</a:t>
            </a:fld>
            <a:endParaRPr lang="en-US" noProof="0"/>
          </a:p>
        </p:txBody>
      </p:sp>
    </p:spTree>
    <p:extLst>
      <p:ext uri="{BB962C8B-B14F-4D97-AF65-F5344CB8AC3E}">
        <p14:creationId xmlns:p14="http://schemas.microsoft.com/office/powerpoint/2010/main" val="1677391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15</a:t>
            </a:fld>
            <a:endParaRPr lang="en-US" noProof="0"/>
          </a:p>
        </p:txBody>
      </p:sp>
    </p:spTree>
    <p:extLst>
      <p:ext uri="{BB962C8B-B14F-4D97-AF65-F5344CB8AC3E}">
        <p14:creationId xmlns:p14="http://schemas.microsoft.com/office/powerpoint/2010/main" val="41064906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DDBACE-0F8F-43FD-98F0-DEE13552DADA}" type="slidenum">
              <a:rPr lang="en-US" smtClean="0"/>
              <a:t>31</a:t>
            </a:fld>
            <a:endParaRPr lang="en-US"/>
          </a:p>
        </p:txBody>
      </p:sp>
    </p:spTree>
    <p:extLst>
      <p:ext uri="{BB962C8B-B14F-4D97-AF65-F5344CB8AC3E}">
        <p14:creationId xmlns:p14="http://schemas.microsoft.com/office/powerpoint/2010/main" val="2067622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2</a:t>
            </a:fld>
            <a:endParaRPr lang="en-US" noProof="0"/>
          </a:p>
        </p:txBody>
      </p:sp>
    </p:spTree>
    <p:extLst>
      <p:ext uri="{BB962C8B-B14F-4D97-AF65-F5344CB8AC3E}">
        <p14:creationId xmlns:p14="http://schemas.microsoft.com/office/powerpoint/2010/main" val="1722740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3</a:t>
            </a:fld>
            <a:endParaRPr lang="en-US" noProof="0"/>
          </a:p>
        </p:txBody>
      </p:sp>
    </p:spTree>
    <p:extLst>
      <p:ext uri="{BB962C8B-B14F-4D97-AF65-F5344CB8AC3E}">
        <p14:creationId xmlns:p14="http://schemas.microsoft.com/office/powerpoint/2010/main" val="5005346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4</a:t>
            </a:fld>
            <a:endParaRPr lang="en-US" noProof="0"/>
          </a:p>
        </p:txBody>
      </p:sp>
    </p:spTree>
    <p:extLst>
      <p:ext uri="{BB962C8B-B14F-4D97-AF65-F5344CB8AC3E}">
        <p14:creationId xmlns:p14="http://schemas.microsoft.com/office/powerpoint/2010/main" val="39448020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7</a:t>
            </a:fld>
            <a:endParaRPr lang="en-US" noProof="0"/>
          </a:p>
        </p:txBody>
      </p:sp>
    </p:spTree>
    <p:extLst>
      <p:ext uri="{BB962C8B-B14F-4D97-AF65-F5344CB8AC3E}">
        <p14:creationId xmlns:p14="http://schemas.microsoft.com/office/powerpoint/2010/main" val="4199412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8</a:t>
            </a:fld>
            <a:endParaRPr lang="en-US" noProof="0"/>
          </a:p>
        </p:txBody>
      </p:sp>
    </p:spTree>
    <p:extLst>
      <p:ext uri="{BB962C8B-B14F-4D97-AF65-F5344CB8AC3E}">
        <p14:creationId xmlns:p14="http://schemas.microsoft.com/office/powerpoint/2010/main" val="23310033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9</a:t>
            </a:fld>
            <a:endParaRPr lang="en-US" noProof="0"/>
          </a:p>
        </p:txBody>
      </p:sp>
    </p:spTree>
    <p:extLst>
      <p:ext uri="{BB962C8B-B14F-4D97-AF65-F5344CB8AC3E}">
        <p14:creationId xmlns:p14="http://schemas.microsoft.com/office/powerpoint/2010/main" val="16585120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10</a:t>
            </a:fld>
            <a:endParaRPr lang="en-US" noProof="0"/>
          </a:p>
        </p:txBody>
      </p:sp>
    </p:spTree>
    <p:extLst>
      <p:ext uri="{BB962C8B-B14F-4D97-AF65-F5344CB8AC3E}">
        <p14:creationId xmlns:p14="http://schemas.microsoft.com/office/powerpoint/2010/main" val="5741300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11</a:t>
            </a:fld>
            <a:endParaRPr lang="en-US" noProof="0"/>
          </a:p>
        </p:txBody>
      </p:sp>
    </p:spTree>
    <p:extLst>
      <p:ext uri="{BB962C8B-B14F-4D97-AF65-F5344CB8AC3E}">
        <p14:creationId xmlns:p14="http://schemas.microsoft.com/office/powerpoint/2010/main" val="561397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Large Intro">
    <p:spTree>
      <p:nvGrpSpPr>
        <p:cNvPr id="1" name=""/>
        <p:cNvGrpSpPr/>
        <p:nvPr/>
      </p:nvGrpSpPr>
      <p:grpSpPr>
        <a:xfrm>
          <a:off x="0" y="0"/>
          <a:ext cx="0" cy="0"/>
          <a:chOff x="0" y="0"/>
          <a:chExt cx="0" cy="0"/>
        </a:xfrm>
      </p:grpSpPr>
      <p:sp>
        <p:nvSpPr>
          <p:cNvPr id="14" name="Rectangle 13" title="Overlay Graphic">
            <a:extLst>
              <a:ext uri="{FF2B5EF4-FFF2-40B4-BE49-F238E27FC236}">
                <a16:creationId xmlns:a16="http://schemas.microsoft.com/office/drawing/2014/main" id="{693A70F3-06C1-4E8B-9B0E-5E6545B98633}"/>
              </a:ext>
            </a:extLst>
          </p:cNvPr>
          <p:cNvSpPr/>
          <p:nvPr userDrawn="1"/>
        </p:nvSpPr>
        <p:spPr bwMode="ltGray">
          <a:xfrm>
            <a:off x="441325" y="3897168"/>
            <a:ext cx="5877235" cy="286320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15" name="Straight Connector 14">
            <a:extLst>
              <a:ext uri="{FF2B5EF4-FFF2-40B4-BE49-F238E27FC236}">
                <a16:creationId xmlns:a16="http://schemas.microsoft.com/office/drawing/2014/main" id="{3C6803E4-2DDA-4202-8774-33010D5BA394}"/>
              </a:ext>
            </a:extLst>
          </p:cNvPr>
          <p:cNvCxnSpPr>
            <a:cxnSpLocks/>
          </p:cNvCxnSpPr>
          <p:nvPr userDrawn="1"/>
        </p:nvCxnSpPr>
        <p:spPr>
          <a:xfrm>
            <a:off x="630903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2A066F6-418A-4534-9C6E-B4AE3F337975}"/>
              </a:ext>
            </a:extLst>
          </p:cNvPr>
          <p:cNvCxnSpPr>
            <a:cxnSpLocks/>
          </p:cNvCxnSpPr>
          <p:nvPr userDrawn="1"/>
        </p:nvCxnSpPr>
        <p:spPr>
          <a:xfrm>
            <a:off x="44132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US" noProof="0"/>
              <a:t>page </a:t>
            </a:r>
            <a:fld id="{19B51A1E-902D-48AF-9020-955120F399B6}" type="slidenum">
              <a:rPr lang="en-US" b="1" i="1" noProof="0" smtClean="0"/>
              <a:pPr/>
              <a:t>‹#›</a:t>
            </a:fld>
            <a:endParaRPr lang="en-US" b="1" i="1" noProof="0"/>
          </a:p>
        </p:txBody>
      </p:sp>
      <p:sp>
        <p:nvSpPr>
          <p:cNvPr id="12" name="Content Placeholder 2">
            <a:extLst>
              <a:ext uri="{FF2B5EF4-FFF2-40B4-BE49-F238E27FC236}">
                <a16:creationId xmlns:a16="http://schemas.microsoft.com/office/drawing/2014/main" id="{70C5F94B-D0C9-41CA-8885-CBEA4C917545}"/>
              </a:ext>
            </a:extLst>
          </p:cNvPr>
          <p:cNvSpPr>
            <a:spLocks noGrp="1"/>
          </p:cNvSpPr>
          <p:nvPr>
            <p:ph idx="13" hasCustomPrompt="1"/>
          </p:nvPr>
        </p:nvSpPr>
        <p:spPr>
          <a:xfrm>
            <a:off x="860370" y="3674372"/>
            <a:ext cx="5022591" cy="272884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515800" y="3674373"/>
            <a:ext cx="5085650" cy="720000"/>
          </a:xfrm>
        </p:spPr>
        <p:txBody>
          <a:bodyPr vert="horz" lIns="0" tIns="0" rIns="0" bIns="0" rtlCol="0" anchor="b">
            <a:noAutofit/>
          </a:bodyPr>
          <a:lstStyle>
            <a:lvl1pPr algn="r">
              <a:defRPr lang="en-ZA" sz="3500" b="1" cap="all" baseline="0" dirty="0"/>
            </a:lvl1pPr>
          </a:lstStyle>
          <a:p>
            <a:pPr marL="0" lvl="0" algn="r"/>
            <a:r>
              <a:rPr lang="en-US" noProof="0"/>
              <a:t>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6515800" y="4608000"/>
            <a:ext cx="5085650" cy="1800000"/>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3518559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3 Col Boxe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D79DF38F-893A-4CE0-B168-9FAA1D01B8D7}"/>
              </a:ext>
            </a:extLst>
          </p:cNvPr>
          <p:cNvSpPr>
            <a:spLocks noGrp="1"/>
          </p:cNvSpPr>
          <p:nvPr>
            <p:ph idx="14" hasCustomPrompt="1"/>
          </p:nvPr>
        </p:nvSpPr>
        <p:spPr>
          <a:xfrm>
            <a:off x="601681" y="2448000"/>
            <a:ext cx="3240000" cy="3631338"/>
          </a:xfrm>
          <a:noFill/>
          <a:ln>
            <a:no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Freeform: Shape 13" title="Arrow">
            <a:extLst>
              <a:ext uri="{FF2B5EF4-FFF2-40B4-BE49-F238E27FC236}">
                <a16:creationId xmlns:a16="http://schemas.microsoft.com/office/drawing/2014/main" id="{02DBE11B-8F8E-48E5-9449-E6E9E355DA0F}"/>
              </a:ext>
            </a:extLst>
          </p:cNvPr>
          <p:cNvSpPr/>
          <p:nvPr userDrawn="1"/>
        </p:nvSpPr>
        <p:spPr>
          <a:xfrm flipH="1">
            <a:off x="4031770" y="1945687"/>
            <a:ext cx="254382" cy="284625"/>
          </a:xfrm>
          <a:custGeom>
            <a:avLst/>
            <a:gdLst>
              <a:gd name="connsiteX0" fmla="*/ 971574 w 1172492"/>
              <a:gd name="connsiteY0" fmla="*/ 1363 h 1311889"/>
              <a:gd name="connsiteX1" fmla="*/ 1149708 w 1172492"/>
              <a:gd name="connsiteY1" fmla="*/ 90029 h 1311889"/>
              <a:gd name="connsiteX2" fmla="*/ 1172490 w 1172492"/>
              <a:gd name="connsiteY2" fmla="*/ 157779 h 1311889"/>
              <a:gd name="connsiteX3" fmla="*/ 1171406 w 1172492"/>
              <a:gd name="connsiteY3" fmla="*/ 173319 h 1311889"/>
              <a:gd name="connsiteX4" fmla="*/ 1172000 w 1172492"/>
              <a:gd name="connsiteY4" fmla="*/ 173319 h 1311889"/>
              <a:gd name="connsiteX5" fmla="*/ 1172000 w 1172492"/>
              <a:gd name="connsiteY5" fmla="*/ 1147057 h 1311889"/>
              <a:gd name="connsiteX6" fmla="*/ 1172492 w 1172492"/>
              <a:gd name="connsiteY6" fmla="*/ 1154110 h 1311889"/>
              <a:gd name="connsiteX7" fmla="*/ 1172000 w 1172492"/>
              <a:gd name="connsiteY7" fmla="*/ 1155572 h 1311889"/>
              <a:gd name="connsiteX8" fmla="*/ 1172000 w 1172492"/>
              <a:gd name="connsiteY8" fmla="*/ 1156775 h 1311889"/>
              <a:gd name="connsiteX9" fmla="*/ 1171596 w 1172492"/>
              <a:gd name="connsiteY9" fmla="*/ 1156775 h 1311889"/>
              <a:gd name="connsiteX10" fmla="*/ 1149710 w 1172492"/>
              <a:gd name="connsiteY10" fmla="*/ 1221860 h 1311889"/>
              <a:gd name="connsiteX11" fmla="*/ 903826 w 1172492"/>
              <a:gd name="connsiteY11" fmla="*/ 1287744 h 1311889"/>
              <a:gd name="connsiteX12" fmla="*/ 88669 w 1172492"/>
              <a:gd name="connsiteY12" fmla="*/ 817113 h 1311889"/>
              <a:gd name="connsiteX13" fmla="*/ 4802 w 1172492"/>
              <a:gd name="connsiteY13" fmla="*/ 707817 h 1311889"/>
              <a:gd name="connsiteX14" fmla="*/ 2987 w 1172492"/>
              <a:gd name="connsiteY14" fmla="*/ 681795 h 1311889"/>
              <a:gd name="connsiteX15" fmla="*/ 0 w 1172492"/>
              <a:gd name="connsiteY15" fmla="*/ 672910 h 1311889"/>
              <a:gd name="connsiteX16" fmla="*/ 1184 w 1172492"/>
              <a:gd name="connsiteY16" fmla="*/ 655930 h 1311889"/>
              <a:gd name="connsiteX17" fmla="*/ 2 w 1172492"/>
              <a:gd name="connsiteY17" fmla="*/ 638979 h 1311889"/>
              <a:gd name="connsiteX18" fmla="*/ 2984 w 1172492"/>
              <a:gd name="connsiteY18" fmla="*/ 630110 h 1311889"/>
              <a:gd name="connsiteX19" fmla="*/ 4800 w 1172492"/>
              <a:gd name="connsiteY19" fmla="*/ 604073 h 1311889"/>
              <a:gd name="connsiteX20" fmla="*/ 88667 w 1172492"/>
              <a:gd name="connsiteY20" fmla="*/ 494775 h 1311889"/>
              <a:gd name="connsiteX21" fmla="*/ 903824 w 1172492"/>
              <a:gd name="connsiteY21" fmla="*/ 24144 h 1311889"/>
              <a:gd name="connsiteX22" fmla="*/ 971574 w 1172492"/>
              <a:gd name="connsiteY22" fmla="*/ 1363 h 1311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492" h="1311889">
                <a:moveTo>
                  <a:pt x="971574" y="1363"/>
                </a:moveTo>
                <a:cubicBezTo>
                  <a:pt x="1041186" y="-7275"/>
                  <a:pt x="1112429" y="25460"/>
                  <a:pt x="1149708" y="90029"/>
                </a:cubicBezTo>
                <a:cubicBezTo>
                  <a:pt x="1162135" y="111552"/>
                  <a:pt x="1169611" y="134575"/>
                  <a:pt x="1172490" y="157779"/>
                </a:cubicBezTo>
                <a:lnTo>
                  <a:pt x="1171406" y="173319"/>
                </a:lnTo>
                <a:lnTo>
                  <a:pt x="1172000" y="173319"/>
                </a:lnTo>
                <a:lnTo>
                  <a:pt x="1172000" y="1147057"/>
                </a:lnTo>
                <a:lnTo>
                  <a:pt x="1172492" y="1154110"/>
                </a:lnTo>
                <a:lnTo>
                  <a:pt x="1172000" y="1155572"/>
                </a:lnTo>
                <a:lnTo>
                  <a:pt x="1172000" y="1156775"/>
                </a:lnTo>
                <a:lnTo>
                  <a:pt x="1171596" y="1156775"/>
                </a:lnTo>
                <a:lnTo>
                  <a:pt x="1149710" y="1221860"/>
                </a:lnTo>
                <a:cubicBezTo>
                  <a:pt x="1100005" y="1307952"/>
                  <a:pt x="989918" y="1337450"/>
                  <a:pt x="903826" y="1287744"/>
                </a:cubicBezTo>
                <a:lnTo>
                  <a:pt x="88669" y="817113"/>
                </a:lnTo>
                <a:cubicBezTo>
                  <a:pt x="45622" y="792261"/>
                  <a:pt x="16725" y="752313"/>
                  <a:pt x="4802" y="707817"/>
                </a:cubicBezTo>
                <a:lnTo>
                  <a:pt x="2987" y="681795"/>
                </a:lnTo>
                <a:lnTo>
                  <a:pt x="0" y="672910"/>
                </a:lnTo>
                <a:lnTo>
                  <a:pt x="1184" y="655930"/>
                </a:lnTo>
                <a:lnTo>
                  <a:pt x="2" y="638979"/>
                </a:lnTo>
                <a:lnTo>
                  <a:pt x="2984" y="630110"/>
                </a:lnTo>
                <a:lnTo>
                  <a:pt x="4800" y="604073"/>
                </a:lnTo>
                <a:cubicBezTo>
                  <a:pt x="16723" y="559576"/>
                  <a:pt x="45621" y="519628"/>
                  <a:pt x="88667" y="494775"/>
                </a:cubicBezTo>
                <a:lnTo>
                  <a:pt x="903824" y="24144"/>
                </a:lnTo>
                <a:cubicBezTo>
                  <a:pt x="925347" y="11718"/>
                  <a:pt x="948370" y="4242"/>
                  <a:pt x="971574" y="1363"/>
                </a:cubicBezTo>
                <a:close/>
              </a:path>
            </a:pathLst>
          </a:cu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a:p>
        </p:txBody>
      </p:sp>
      <p:sp>
        <p:nvSpPr>
          <p:cNvPr id="8" name="Content Placeholder 2">
            <a:extLst>
              <a:ext uri="{FF2B5EF4-FFF2-40B4-BE49-F238E27FC236}">
                <a16:creationId xmlns:a16="http://schemas.microsoft.com/office/drawing/2014/main" id="{22F46232-3721-4BC5-BEB7-E61D878D79FA}"/>
              </a:ext>
            </a:extLst>
          </p:cNvPr>
          <p:cNvSpPr>
            <a:spLocks noGrp="1"/>
          </p:cNvSpPr>
          <p:nvPr>
            <p:ph idx="15" hasCustomPrompt="1"/>
          </p:nvPr>
        </p:nvSpPr>
        <p:spPr>
          <a:xfrm>
            <a:off x="4476241" y="2448000"/>
            <a:ext cx="3240000" cy="3631338"/>
          </a:xfrm>
          <a:noFill/>
          <a:ln>
            <a:no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Freeform: Shape 14" title="Arrow">
            <a:extLst>
              <a:ext uri="{FF2B5EF4-FFF2-40B4-BE49-F238E27FC236}">
                <a16:creationId xmlns:a16="http://schemas.microsoft.com/office/drawing/2014/main" id="{6EF06703-92AF-44B7-8CE1-044DD2093118}"/>
              </a:ext>
            </a:extLst>
          </p:cNvPr>
          <p:cNvSpPr/>
          <p:nvPr userDrawn="1"/>
        </p:nvSpPr>
        <p:spPr>
          <a:xfrm flipH="1">
            <a:off x="7906330" y="1945687"/>
            <a:ext cx="254382" cy="284625"/>
          </a:xfrm>
          <a:custGeom>
            <a:avLst/>
            <a:gdLst>
              <a:gd name="connsiteX0" fmla="*/ 971574 w 1172492"/>
              <a:gd name="connsiteY0" fmla="*/ 1363 h 1311889"/>
              <a:gd name="connsiteX1" fmla="*/ 1149708 w 1172492"/>
              <a:gd name="connsiteY1" fmla="*/ 90029 h 1311889"/>
              <a:gd name="connsiteX2" fmla="*/ 1172490 w 1172492"/>
              <a:gd name="connsiteY2" fmla="*/ 157779 h 1311889"/>
              <a:gd name="connsiteX3" fmla="*/ 1171406 w 1172492"/>
              <a:gd name="connsiteY3" fmla="*/ 173319 h 1311889"/>
              <a:gd name="connsiteX4" fmla="*/ 1172000 w 1172492"/>
              <a:gd name="connsiteY4" fmla="*/ 173319 h 1311889"/>
              <a:gd name="connsiteX5" fmla="*/ 1172000 w 1172492"/>
              <a:gd name="connsiteY5" fmla="*/ 1147057 h 1311889"/>
              <a:gd name="connsiteX6" fmla="*/ 1172492 w 1172492"/>
              <a:gd name="connsiteY6" fmla="*/ 1154110 h 1311889"/>
              <a:gd name="connsiteX7" fmla="*/ 1172000 w 1172492"/>
              <a:gd name="connsiteY7" fmla="*/ 1155572 h 1311889"/>
              <a:gd name="connsiteX8" fmla="*/ 1172000 w 1172492"/>
              <a:gd name="connsiteY8" fmla="*/ 1156775 h 1311889"/>
              <a:gd name="connsiteX9" fmla="*/ 1171596 w 1172492"/>
              <a:gd name="connsiteY9" fmla="*/ 1156775 h 1311889"/>
              <a:gd name="connsiteX10" fmla="*/ 1149710 w 1172492"/>
              <a:gd name="connsiteY10" fmla="*/ 1221860 h 1311889"/>
              <a:gd name="connsiteX11" fmla="*/ 903826 w 1172492"/>
              <a:gd name="connsiteY11" fmla="*/ 1287744 h 1311889"/>
              <a:gd name="connsiteX12" fmla="*/ 88669 w 1172492"/>
              <a:gd name="connsiteY12" fmla="*/ 817113 h 1311889"/>
              <a:gd name="connsiteX13" fmla="*/ 4802 w 1172492"/>
              <a:gd name="connsiteY13" fmla="*/ 707817 h 1311889"/>
              <a:gd name="connsiteX14" fmla="*/ 2987 w 1172492"/>
              <a:gd name="connsiteY14" fmla="*/ 681795 h 1311889"/>
              <a:gd name="connsiteX15" fmla="*/ 0 w 1172492"/>
              <a:gd name="connsiteY15" fmla="*/ 672910 h 1311889"/>
              <a:gd name="connsiteX16" fmla="*/ 1184 w 1172492"/>
              <a:gd name="connsiteY16" fmla="*/ 655930 h 1311889"/>
              <a:gd name="connsiteX17" fmla="*/ 2 w 1172492"/>
              <a:gd name="connsiteY17" fmla="*/ 638979 h 1311889"/>
              <a:gd name="connsiteX18" fmla="*/ 2984 w 1172492"/>
              <a:gd name="connsiteY18" fmla="*/ 630110 h 1311889"/>
              <a:gd name="connsiteX19" fmla="*/ 4800 w 1172492"/>
              <a:gd name="connsiteY19" fmla="*/ 604073 h 1311889"/>
              <a:gd name="connsiteX20" fmla="*/ 88667 w 1172492"/>
              <a:gd name="connsiteY20" fmla="*/ 494775 h 1311889"/>
              <a:gd name="connsiteX21" fmla="*/ 903824 w 1172492"/>
              <a:gd name="connsiteY21" fmla="*/ 24144 h 1311889"/>
              <a:gd name="connsiteX22" fmla="*/ 971574 w 1172492"/>
              <a:gd name="connsiteY22" fmla="*/ 1363 h 1311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492" h="1311889">
                <a:moveTo>
                  <a:pt x="971574" y="1363"/>
                </a:moveTo>
                <a:cubicBezTo>
                  <a:pt x="1041186" y="-7275"/>
                  <a:pt x="1112429" y="25460"/>
                  <a:pt x="1149708" y="90029"/>
                </a:cubicBezTo>
                <a:cubicBezTo>
                  <a:pt x="1162135" y="111552"/>
                  <a:pt x="1169611" y="134575"/>
                  <a:pt x="1172490" y="157779"/>
                </a:cubicBezTo>
                <a:lnTo>
                  <a:pt x="1171406" y="173319"/>
                </a:lnTo>
                <a:lnTo>
                  <a:pt x="1172000" y="173319"/>
                </a:lnTo>
                <a:lnTo>
                  <a:pt x="1172000" y="1147057"/>
                </a:lnTo>
                <a:lnTo>
                  <a:pt x="1172492" y="1154110"/>
                </a:lnTo>
                <a:lnTo>
                  <a:pt x="1172000" y="1155572"/>
                </a:lnTo>
                <a:lnTo>
                  <a:pt x="1172000" y="1156775"/>
                </a:lnTo>
                <a:lnTo>
                  <a:pt x="1171596" y="1156775"/>
                </a:lnTo>
                <a:lnTo>
                  <a:pt x="1149710" y="1221860"/>
                </a:lnTo>
                <a:cubicBezTo>
                  <a:pt x="1100005" y="1307952"/>
                  <a:pt x="989918" y="1337450"/>
                  <a:pt x="903826" y="1287744"/>
                </a:cubicBezTo>
                <a:lnTo>
                  <a:pt x="88669" y="817113"/>
                </a:lnTo>
                <a:cubicBezTo>
                  <a:pt x="45622" y="792261"/>
                  <a:pt x="16725" y="752313"/>
                  <a:pt x="4802" y="707817"/>
                </a:cubicBezTo>
                <a:lnTo>
                  <a:pt x="2987" y="681795"/>
                </a:lnTo>
                <a:lnTo>
                  <a:pt x="0" y="672910"/>
                </a:lnTo>
                <a:lnTo>
                  <a:pt x="1184" y="655930"/>
                </a:lnTo>
                <a:lnTo>
                  <a:pt x="2" y="638979"/>
                </a:lnTo>
                <a:lnTo>
                  <a:pt x="2984" y="630110"/>
                </a:lnTo>
                <a:lnTo>
                  <a:pt x="4800" y="604073"/>
                </a:lnTo>
                <a:cubicBezTo>
                  <a:pt x="16723" y="559576"/>
                  <a:pt x="45621" y="519628"/>
                  <a:pt x="88667" y="494775"/>
                </a:cubicBezTo>
                <a:lnTo>
                  <a:pt x="903824" y="24144"/>
                </a:lnTo>
                <a:cubicBezTo>
                  <a:pt x="925347" y="11718"/>
                  <a:pt x="948370" y="4242"/>
                  <a:pt x="971574" y="1363"/>
                </a:cubicBezTo>
                <a:close/>
              </a:path>
            </a:pathLst>
          </a:cu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a:p>
        </p:txBody>
      </p:sp>
      <p:sp>
        <p:nvSpPr>
          <p:cNvPr id="9" name="Content Placeholder 2">
            <a:extLst>
              <a:ext uri="{FF2B5EF4-FFF2-40B4-BE49-F238E27FC236}">
                <a16:creationId xmlns:a16="http://schemas.microsoft.com/office/drawing/2014/main" id="{23CB58AD-849B-4714-8D57-C5C56343A24C}"/>
              </a:ext>
            </a:extLst>
          </p:cNvPr>
          <p:cNvSpPr>
            <a:spLocks noGrp="1"/>
          </p:cNvSpPr>
          <p:nvPr>
            <p:ph idx="16" hasCustomPrompt="1"/>
          </p:nvPr>
        </p:nvSpPr>
        <p:spPr>
          <a:xfrm>
            <a:off x="8350800" y="2448000"/>
            <a:ext cx="3240000" cy="3631338"/>
          </a:xfrm>
          <a:noFill/>
          <a:ln>
            <a:no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itle 3">
            <a:extLst>
              <a:ext uri="{FF2B5EF4-FFF2-40B4-BE49-F238E27FC236}">
                <a16:creationId xmlns:a16="http://schemas.microsoft.com/office/drawing/2014/main" id="{ACD536EE-5B38-4E2F-B796-E4E5C97CAFA1}"/>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CC32B7C1-ABDB-491C-B644-84474A5ADAF3}"/>
              </a:ext>
            </a:extLst>
          </p:cNvPr>
          <p:cNvSpPr>
            <a:spLocks noGrp="1"/>
          </p:cNvSpPr>
          <p:nvPr>
            <p:ph type="ftr" sz="quarter" idx="19"/>
          </p:nvPr>
        </p:nvSpPr>
        <p:spPr/>
        <p:txBody>
          <a:bodyPr/>
          <a:lstStyle/>
          <a:p>
            <a:r>
              <a:rPr lang="en-US" noProof="0"/>
              <a:t>Add a footer</a:t>
            </a:r>
          </a:p>
        </p:txBody>
      </p:sp>
      <p:sp>
        <p:nvSpPr>
          <p:cNvPr id="16" name="Slide Number Placeholder 15">
            <a:extLst>
              <a:ext uri="{FF2B5EF4-FFF2-40B4-BE49-F238E27FC236}">
                <a16:creationId xmlns:a16="http://schemas.microsoft.com/office/drawing/2014/main" id="{67196159-5065-4F13-BE36-C9AAE1E70470}"/>
              </a:ext>
            </a:extLst>
          </p:cNvPr>
          <p:cNvSpPr>
            <a:spLocks noGrp="1"/>
          </p:cNvSpPr>
          <p:nvPr>
            <p:ph type="sldNum" sz="quarter" idx="20"/>
          </p:nvPr>
        </p:nvSpPr>
        <p:spPr/>
        <p:txBody>
          <a:bodyPr/>
          <a:lstStyle/>
          <a:p>
            <a:r>
              <a:rPr lang="en-US" noProof="0"/>
              <a:t>page </a:t>
            </a:r>
            <a:fld id="{19B51A1E-902D-48AF-9020-955120F399B6}" type="slidenum">
              <a:rPr lang="en-US" b="1" i="1" noProof="0" smtClean="0"/>
              <a:pPr/>
              <a:t>‹#›</a:t>
            </a:fld>
            <a:endParaRPr lang="en-US" b="1" i="1" noProof="0"/>
          </a:p>
        </p:txBody>
      </p:sp>
      <p:sp>
        <p:nvSpPr>
          <p:cNvPr id="17" name="Text Placeholder 4">
            <a:extLst>
              <a:ext uri="{FF2B5EF4-FFF2-40B4-BE49-F238E27FC236}">
                <a16:creationId xmlns:a16="http://schemas.microsoft.com/office/drawing/2014/main" id="{7FE9D6AE-A9C2-4841-93E3-5285C40927D8}"/>
              </a:ext>
            </a:extLst>
          </p:cNvPr>
          <p:cNvSpPr>
            <a:spLocks noGrp="1"/>
          </p:cNvSpPr>
          <p:nvPr>
            <p:ph type="body" sz="quarter" idx="13"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25" name="Text Placeholder 24">
            <a:extLst>
              <a:ext uri="{FF2B5EF4-FFF2-40B4-BE49-F238E27FC236}">
                <a16:creationId xmlns:a16="http://schemas.microsoft.com/office/drawing/2014/main" id="{D1A5AC53-BFFC-4A53-8344-0538ECEFC621}"/>
              </a:ext>
            </a:extLst>
          </p:cNvPr>
          <p:cNvSpPr>
            <a:spLocks noGrp="1"/>
          </p:cNvSpPr>
          <p:nvPr>
            <p:ph type="body" sz="quarter" idx="21" hasCustomPrompt="1"/>
          </p:nvPr>
        </p:nvSpPr>
        <p:spPr>
          <a:xfrm>
            <a:off x="601681" y="1728000"/>
            <a:ext cx="3240000" cy="558800"/>
          </a:xfrm>
        </p:spPr>
        <p:txBody>
          <a:bodyPr anchor="ctr"/>
          <a:lstStyle>
            <a:lvl1pPr marL="0" indent="0" algn="ctr">
              <a:buNone/>
              <a:defRPr sz="2100" b="1"/>
            </a:lvl1pPr>
          </a:lstStyle>
          <a:p>
            <a:pPr lvl="0"/>
            <a:r>
              <a:rPr lang="en-US" noProof="0"/>
              <a:t>Section 1 Title</a:t>
            </a:r>
          </a:p>
        </p:txBody>
      </p:sp>
      <p:sp>
        <p:nvSpPr>
          <p:cNvPr id="28" name="Text Placeholder 27">
            <a:extLst>
              <a:ext uri="{FF2B5EF4-FFF2-40B4-BE49-F238E27FC236}">
                <a16:creationId xmlns:a16="http://schemas.microsoft.com/office/drawing/2014/main" id="{D4E072CE-C186-4DB7-BB84-C8216816DFB1}"/>
              </a:ext>
            </a:extLst>
          </p:cNvPr>
          <p:cNvSpPr>
            <a:spLocks noGrp="1"/>
          </p:cNvSpPr>
          <p:nvPr>
            <p:ph type="body" sz="quarter" idx="22" hasCustomPrompt="1"/>
          </p:nvPr>
        </p:nvSpPr>
        <p:spPr>
          <a:xfrm>
            <a:off x="4476241" y="1728000"/>
            <a:ext cx="3240087" cy="558800"/>
          </a:xfrm>
        </p:spPr>
        <p:txBody>
          <a:bodyPr anchor="ctr"/>
          <a:lstStyle>
            <a:lvl1pPr marL="0" indent="0" algn="ctr">
              <a:buNone/>
              <a:defRPr sz="2100" b="1"/>
            </a:lvl1pPr>
          </a:lstStyle>
          <a:p>
            <a:pPr lvl="0"/>
            <a:r>
              <a:rPr lang="en-US" noProof="0"/>
              <a:t>Section 2 Title</a:t>
            </a:r>
          </a:p>
        </p:txBody>
      </p:sp>
      <p:sp>
        <p:nvSpPr>
          <p:cNvPr id="30" name="Text Placeholder 29">
            <a:extLst>
              <a:ext uri="{FF2B5EF4-FFF2-40B4-BE49-F238E27FC236}">
                <a16:creationId xmlns:a16="http://schemas.microsoft.com/office/drawing/2014/main" id="{A2CE4D36-2AC5-45F3-82DD-BA8C841BBA06}"/>
              </a:ext>
            </a:extLst>
          </p:cNvPr>
          <p:cNvSpPr>
            <a:spLocks noGrp="1"/>
          </p:cNvSpPr>
          <p:nvPr>
            <p:ph type="body" sz="quarter" idx="23" hasCustomPrompt="1"/>
          </p:nvPr>
        </p:nvSpPr>
        <p:spPr>
          <a:xfrm>
            <a:off x="8350232" y="1728000"/>
            <a:ext cx="3240087" cy="558800"/>
          </a:xfrm>
        </p:spPr>
        <p:txBody>
          <a:bodyPr anchor="ctr"/>
          <a:lstStyle>
            <a:lvl1pPr marL="0" indent="0" algn="ctr">
              <a:buNone/>
              <a:defRPr sz="2100" b="1"/>
            </a:lvl1pPr>
          </a:lstStyle>
          <a:p>
            <a:pPr lvl="0"/>
            <a:r>
              <a:rPr lang="en-US" noProof="0"/>
              <a:t>Section 3 Title</a:t>
            </a:r>
          </a:p>
        </p:txBody>
      </p:sp>
    </p:spTree>
    <p:extLst>
      <p:ext uri="{BB962C8B-B14F-4D97-AF65-F5344CB8AC3E}">
        <p14:creationId xmlns:p14="http://schemas.microsoft.com/office/powerpoint/2010/main" val="470484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cxnSp>
        <p:nvCxnSpPr>
          <p:cNvPr id="13" name="Straight Arrow Connector 12">
            <a:extLst>
              <a:ext uri="{FF2B5EF4-FFF2-40B4-BE49-F238E27FC236}">
                <a16:creationId xmlns:a16="http://schemas.microsoft.com/office/drawing/2014/main" id="{B16E60CE-69EE-40F4-8E4C-791A1F450E6E}"/>
              </a:ext>
            </a:extLst>
          </p:cNvPr>
          <p:cNvCxnSpPr>
            <a:cxnSpLocks/>
          </p:cNvCxnSpPr>
          <p:nvPr userDrawn="1"/>
        </p:nvCxnSpPr>
        <p:spPr>
          <a:xfrm>
            <a:off x="606421" y="3866682"/>
            <a:ext cx="10995029" cy="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Text Placeholder 10">
            <a:extLst>
              <a:ext uri="{FF2B5EF4-FFF2-40B4-BE49-F238E27FC236}">
                <a16:creationId xmlns:a16="http://schemas.microsoft.com/office/drawing/2014/main" id="{506130DE-93C9-481E-A69F-9CF6AA9948FF}"/>
              </a:ext>
            </a:extLst>
          </p:cNvPr>
          <p:cNvSpPr>
            <a:spLocks noGrp="1"/>
          </p:cNvSpPr>
          <p:nvPr>
            <p:ph type="body" sz="quarter" idx="33" hasCustomPrompt="1"/>
          </p:nvPr>
        </p:nvSpPr>
        <p:spPr>
          <a:xfrm>
            <a:off x="3126066"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15" name="Text Placeholder 10">
            <a:extLst>
              <a:ext uri="{FF2B5EF4-FFF2-40B4-BE49-F238E27FC236}">
                <a16:creationId xmlns:a16="http://schemas.microsoft.com/office/drawing/2014/main" id="{31BCBEDF-E4C4-4EA5-B5EE-39C430D1471F}"/>
              </a:ext>
            </a:extLst>
          </p:cNvPr>
          <p:cNvSpPr>
            <a:spLocks noGrp="1"/>
          </p:cNvSpPr>
          <p:nvPr>
            <p:ph type="body" sz="quarter" idx="34" hasCustomPrompt="1"/>
          </p:nvPr>
        </p:nvSpPr>
        <p:spPr>
          <a:xfrm>
            <a:off x="6016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6" name="Text Placeholder 10">
            <a:extLst>
              <a:ext uri="{FF2B5EF4-FFF2-40B4-BE49-F238E27FC236}">
                <a16:creationId xmlns:a16="http://schemas.microsoft.com/office/drawing/2014/main" id="{BFE6B470-2415-4509-A40D-EBFFBC9F3847}"/>
              </a:ext>
            </a:extLst>
          </p:cNvPr>
          <p:cNvSpPr>
            <a:spLocks noGrp="1"/>
          </p:cNvSpPr>
          <p:nvPr>
            <p:ph type="body" sz="quarter" idx="35" hasCustomPrompt="1"/>
          </p:nvPr>
        </p:nvSpPr>
        <p:spPr>
          <a:xfrm>
            <a:off x="11069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7" name="Text Placeholder 10">
            <a:extLst>
              <a:ext uri="{FF2B5EF4-FFF2-40B4-BE49-F238E27FC236}">
                <a16:creationId xmlns:a16="http://schemas.microsoft.com/office/drawing/2014/main" id="{A0705EEE-728D-4722-B49E-4C9C62644EC3}"/>
              </a:ext>
            </a:extLst>
          </p:cNvPr>
          <p:cNvSpPr>
            <a:spLocks noGrp="1"/>
          </p:cNvSpPr>
          <p:nvPr>
            <p:ph type="body" sz="quarter" idx="36" hasCustomPrompt="1"/>
          </p:nvPr>
        </p:nvSpPr>
        <p:spPr>
          <a:xfrm>
            <a:off x="16122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8" name="Text Placeholder 10">
            <a:extLst>
              <a:ext uri="{FF2B5EF4-FFF2-40B4-BE49-F238E27FC236}">
                <a16:creationId xmlns:a16="http://schemas.microsoft.com/office/drawing/2014/main" id="{0781D02C-C5B9-410A-B620-AAA24A1B2AC7}"/>
              </a:ext>
            </a:extLst>
          </p:cNvPr>
          <p:cNvSpPr>
            <a:spLocks noGrp="1"/>
          </p:cNvSpPr>
          <p:nvPr>
            <p:ph type="body" sz="quarter" idx="37" hasCustomPrompt="1"/>
          </p:nvPr>
        </p:nvSpPr>
        <p:spPr>
          <a:xfrm>
            <a:off x="21175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9" name="Text Placeholder 10">
            <a:extLst>
              <a:ext uri="{FF2B5EF4-FFF2-40B4-BE49-F238E27FC236}">
                <a16:creationId xmlns:a16="http://schemas.microsoft.com/office/drawing/2014/main" id="{C203B9F4-A221-4AF4-8440-C9B1BB3F602A}"/>
              </a:ext>
            </a:extLst>
          </p:cNvPr>
          <p:cNvSpPr>
            <a:spLocks noGrp="1"/>
          </p:cNvSpPr>
          <p:nvPr>
            <p:ph type="body" sz="quarter" idx="38" hasCustomPrompt="1"/>
          </p:nvPr>
        </p:nvSpPr>
        <p:spPr>
          <a:xfrm>
            <a:off x="9191782"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20" name="Text Placeholder 10">
            <a:extLst>
              <a:ext uri="{FF2B5EF4-FFF2-40B4-BE49-F238E27FC236}">
                <a16:creationId xmlns:a16="http://schemas.microsoft.com/office/drawing/2014/main" id="{5CA11888-C540-49FD-BC96-7DF43B9144FE}"/>
              </a:ext>
            </a:extLst>
          </p:cNvPr>
          <p:cNvSpPr>
            <a:spLocks noGrp="1"/>
          </p:cNvSpPr>
          <p:nvPr>
            <p:ph type="body" sz="quarter" idx="39" hasCustomPrompt="1"/>
          </p:nvPr>
        </p:nvSpPr>
        <p:spPr>
          <a:xfrm>
            <a:off x="26228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1" name="Text Placeholder 10">
            <a:extLst>
              <a:ext uri="{FF2B5EF4-FFF2-40B4-BE49-F238E27FC236}">
                <a16:creationId xmlns:a16="http://schemas.microsoft.com/office/drawing/2014/main" id="{B90B995A-D6D8-4085-8C72-FDAF0B400A01}"/>
              </a:ext>
            </a:extLst>
          </p:cNvPr>
          <p:cNvSpPr>
            <a:spLocks noGrp="1"/>
          </p:cNvSpPr>
          <p:nvPr>
            <p:ph type="body" sz="quarter" idx="40" hasCustomPrompt="1"/>
          </p:nvPr>
        </p:nvSpPr>
        <p:spPr>
          <a:xfrm>
            <a:off x="31281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2" name="Text Placeholder 10">
            <a:extLst>
              <a:ext uri="{FF2B5EF4-FFF2-40B4-BE49-F238E27FC236}">
                <a16:creationId xmlns:a16="http://schemas.microsoft.com/office/drawing/2014/main" id="{765307A9-791B-47A4-A9C6-E607A9921675}"/>
              </a:ext>
            </a:extLst>
          </p:cNvPr>
          <p:cNvSpPr>
            <a:spLocks noGrp="1"/>
          </p:cNvSpPr>
          <p:nvPr>
            <p:ph type="body" sz="quarter" idx="41" hasCustomPrompt="1"/>
          </p:nvPr>
        </p:nvSpPr>
        <p:spPr>
          <a:xfrm>
            <a:off x="36334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3" name="Text Placeholder 10">
            <a:extLst>
              <a:ext uri="{FF2B5EF4-FFF2-40B4-BE49-F238E27FC236}">
                <a16:creationId xmlns:a16="http://schemas.microsoft.com/office/drawing/2014/main" id="{C75703B4-3B5A-4163-8DB7-E9009BF81C5C}"/>
              </a:ext>
            </a:extLst>
          </p:cNvPr>
          <p:cNvSpPr>
            <a:spLocks noGrp="1"/>
          </p:cNvSpPr>
          <p:nvPr>
            <p:ph type="body" sz="quarter" idx="42" hasCustomPrompt="1"/>
          </p:nvPr>
        </p:nvSpPr>
        <p:spPr>
          <a:xfrm>
            <a:off x="51493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4" name="Text Placeholder 10">
            <a:extLst>
              <a:ext uri="{FF2B5EF4-FFF2-40B4-BE49-F238E27FC236}">
                <a16:creationId xmlns:a16="http://schemas.microsoft.com/office/drawing/2014/main" id="{FF332F6F-6B3C-45E2-9EF6-8FB202384A68}"/>
              </a:ext>
            </a:extLst>
          </p:cNvPr>
          <p:cNvSpPr>
            <a:spLocks noGrp="1"/>
          </p:cNvSpPr>
          <p:nvPr>
            <p:ph type="body" sz="quarter" idx="43" hasCustomPrompt="1"/>
          </p:nvPr>
        </p:nvSpPr>
        <p:spPr>
          <a:xfrm>
            <a:off x="41387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5" name="Text Placeholder 10">
            <a:extLst>
              <a:ext uri="{FF2B5EF4-FFF2-40B4-BE49-F238E27FC236}">
                <a16:creationId xmlns:a16="http://schemas.microsoft.com/office/drawing/2014/main" id="{66BFBD2C-240C-4899-9562-75499D8C46E4}"/>
              </a:ext>
            </a:extLst>
          </p:cNvPr>
          <p:cNvSpPr>
            <a:spLocks noGrp="1"/>
          </p:cNvSpPr>
          <p:nvPr>
            <p:ph type="body" sz="quarter" idx="44" hasCustomPrompt="1"/>
          </p:nvPr>
        </p:nvSpPr>
        <p:spPr>
          <a:xfrm>
            <a:off x="46440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6" name="Text Placeholder 10">
            <a:extLst>
              <a:ext uri="{FF2B5EF4-FFF2-40B4-BE49-F238E27FC236}">
                <a16:creationId xmlns:a16="http://schemas.microsoft.com/office/drawing/2014/main" id="{777ECC7E-1DD1-475C-BA92-16BEA144C233}"/>
              </a:ext>
            </a:extLst>
          </p:cNvPr>
          <p:cNvSpPr>
            <a:spLocks noGrp="1"/>
          </p:cNvSpPr>
          <p:nvPr>
            <p:ph type="body" sz="quarter" idx="45" hasCustomPrompt="1"/>
          </p:nvPr>
        </p:nvSpPr>
        <p:spPr>
          <a:xfrm>
            <a:off x="56546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7" name="Text Placeholder 10">
            <a:extLst>
              <a:ext uri="{FF2B5EF4-FFF2-40B4-BE49-F238E27FC236}">
                <a16:creationId xmlns:a16="http://schemas.microsoft.com/office/drawing/2014/main" id="{9FD2184F-25B2-4976-9C55-9D79732D00D0}"/>
              </a:ext>
            </a:extLst>
          </p:cNvPr>
          <p:cNvSpPr>
            <a:spLocks noGrp="1"/>
          </p:cNvSpPr>
          <p:nvPr>
            <p:ph type="body" sz="quarter" idx="46" hasCustomPrompt="1"/>
          </p:nvPr>
        </p:nvSpPr>
        <p:spPr>
          <a:xfrm>
            <a:off x="61599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8" name="Text Placeholder 10">
            <a:extLst>
              <a:ext uri="{FF2B5EF4-FFF2-40B4-BE49-F238E27FC236}">
                <a16:creationId xmlns:a16="http://schemas.microsoft.com/office/drawing/2014/main" id="{2D433B78-8F48-492C-B8BA-C519A010F573}"/>
              </a:ext>
            </a:extLst>
          </p:cNvPr>
          <p:cNvSpPr>
            <a:spLocks noGrp="1"/>
          </p:cNvSpPr>
          <p:nvPr>
            <p:ph type="body" sz="quarter" idx="47" hasCustomPrompt="1"/>
          </p:nvPr>
        </p:nvSpPr>
        <p:spPr>
          <a:xfrm>
            <a:off x="66652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9" name="Text Placeholder 10">
            <a:extLst>
              <a:ext uri="{FF2B5EF4-FFF2-40B4-BE49-F238E27FC236}">
                <a16:creationId xmlns:a16="http://schemas.microsoft.com/office/drawing/2014/main" id="{65D53937-4C12-41A9-96A9-D197CE5CBC1B}"/>
              </a:ext>
            </a:extLst>
          </p:cNvPr>
          <p:cNvSpPr>
            <a:spLocks noGrp="1"/>
          </p:cNvSpPr>
          <p:nvPr>
            <p:ph type="body" sz="quarter" idx="48" hasCustomPrompt="1"/>
          </p:nvPr>
        </p:nvSpPr>
        <p:spPr>
          <a:xfrm>
            <a:off x="71705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0" name="Text Placeholder 10">
            <a:extLst>
              <a:ext uri="{FF2B5EF4-FFF2-40B4-BE49-F238E27FC236}">
                <a16:creationId xmlns:a16="http://schemas.microsoft.com/office/drawing/2014/main" id="{22259E25-16AB-42DF-83CC-F05BA57CFC25}"/>
              </a:ext>
            </a:extLst>
          </p:cNvPr>
          <p:cNvSpPr>
            <a:spLocks noGrp="1"/>
          </p:cNvSpPr>
          <p:nvPr>
            <p:ph type="body" sz="quarter" idx="49" hasCustomPrompt="1"/>
          </p:nvPr>
        </p:nvSpPr>
        <p:spPr>
          <a:xfrm>
            <a:off x="76758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1" name="Text Placeholder 10">
            <a:extLst>
              <a:ext uri="{FF2B5EF4-FFF2-40B4-BE49-F238E27FC236}">
                <a16:creationId xmlns:a16="http://schemas.microsoft.com/office/drawing/2014/main" id="{A5C84813-8A39-4A01-A745-700E1E5DF39E}"/>
              </a:ext>
            </a:extLst>
          </p:cNvPr>
          <p:cNvSpPr>
            <a:spLocks noGrp="1"/>
          </p:cNvSpPr>
          <p:nvPr>
            <p:ph type="body" sz="quarter" idx="50" hasCustomPrompt="1"/>
          </p:nvPr>
        </p:nvSpPr>
        <p:spPr>
          <a:xfrm>
            <a:off x="81811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2" name="Text Placeholder 10">
            <a:extLst>
              <a:ext uri="{FF2B5EF4-FFF2-40B4-BE49-F238E27FC236}">
                <a16:creationId xmlns:a16="http://schemas.microsoft.com/office/drawing/2014/main" id="{35B6B197-CBC9-474D-999F-6BF8B85ABC4B}"/>
              </a:ext>
            </a:extLst>
          </p:cNvPr>
          <p:cNvSpPr>
            <a:spLocks noGrp="1"/>
          </p:cNvSpPr>
          <p:nvPr>
            <p:ph type="body" sz="quarter" idx="51" hasCustomPrompt="1"/>
          </p:nvPr>
        </p:nvSpPr>
        <p:spPr>
          <a:xfrm>
            <a:off x="86864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3" name="Text Placeholder 10">
            <a:extLst>
              <a:ext uri="{FF2B5EF4-FFF2-40B4-BE49-F238E27FC236}">
                <a16:creationId xmlns:a16="http://schemas.microsoft.com/office/drawing/2014/main" id="{700D11F4-2B09-4504-9CF2-4E3A19B2F5F4}"/>
              </a:ext>
            </a:extLst>
          </p:cNvPr>
          <p:cNvSpPr>
            <a:spLocks noGrp="1"/>
          </p:cNvSpPr>
          <p:nvPr>
            <p:ph type="body" sz="quarter" idx="52" hasCustomPrompt="1"/>
          </p:nvPr>
        </p:nvSpPr>
        <p:spPr>
          <a:xfrm>
            <a:off x="91917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4" name="Text Placeholder 10">
            <a:extLst>
              <a:ext uri="{FF2B5EF4-FFF2-40B4-BE49-F238E27FC236}">
                <a16:creationId xmlns:a16="http://schemas.microsoft.com/office/drawing/2014/main" id="{DF28DDAA-9BDA-43BE-B173-D188212594C6}"/>
              </a:ext>
            </a:extLst>
          </p:cNvPr>
          <p:cNvSpPr>
            <a:spLocks noGrp="1"/>
          </p:cNvSpPr>
          <p:nvPr>
            <p:ph type="body" sz="quarter" idx="53" hasCustomPrompt="1"/>
          </p:nvPr>
        </p:nvSpPr>
        <p:spPr>
          <a:xfrm>
            <a:off x="96970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5" name="Text Placeholder 10">
            <a:extLst>
              <a:ext uri="{FF2B5EF4-FFF2-40B4-BE49-F238E27FC236}">
                <a16:creationId xmlns:a16="http://schemas.microsoft.com/office/drawing/2014/main" id="{A55FFBF8-4789-44A0-A9B2-841061C725FD}"/>
              </a:ext>
            </a:extLst>
          </p:cNvPr>
          <p:cNvSpPr>
            <a:spLocks noGrp="1"/>
          </p:cNvSpPr>
          <p:nvPr>
            <p:ph type="body" sz="quarter" idx="54" hasCustomPrompt="1"/>
          </p:nvPr>
        </p:nvSpPr>
        <p:spPr>
          <a:xfrm>
            <a:off x="1121297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6" name="Text Placeholder 10">
            <a:extLst>
              <a:ext uri="{FF2B5EF4-FFF2-40B4-BE49-F238E27FC236}">
                <a16:creationId xmlns:a16="http://schemas.microsoft.com/office/drawing/2014/main" id="{C33D9234-67AF-4493-9CED-B39D80A70A53}"/>
              </a:ext>
            </a:extLst>
          </p:cNvPr>
          <p:cNvSpPr>
            <a:spLocks noGrp="1"/>
          </p:cNvSpPr>
          <p:nvPr>
            <p:ph type="body" sz="quarter" idx="55" hasCustomPrompt="1"/>
          </p:nvPr>
        </p:nvSpPr>
        <p:spPr>
          <a:xfrm>
            <a:off x="102023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7" name="Text Placeholder 10">
            <a:extLst>
              <a:ext uri="{FF2B5EF4-FFF2-40B4-BE49-F238E27FC236}">
                <a16:creationId xmlns:a16="http://schemas.microsoft.com/office/drawing/2014/main" id="{98549725-B11A-4C4E-8DBF-F00E575D61D8}"/>
              </a:ext>
            </a:extLst>
          </p:cNvPr>
          <p:cNvSpPr>
            <a:spLocks noGrp="1"/>
          </p:cNvSpPr>
          <p:nvPr>
            <p:ph type="body" sz="quarter" idx="56" hasCustomPrompt="1"/>
          </p:nvPr>
        </p:nvSpPr>
        <p:spPr>
          <a:xfrm>
            <a:off x="107076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0" name="Text Placeholder 3">
            <a:extLst>
              <a:ext uri="{FF2B5EF4-FFF2-40B4-BE49-F238E27FC236}">
                <a16:creationId xmlns:a16="http://schemas.microsoft.com/office/drawing/2014/main" id="{204E7B1E-C17D-4443-B650-E72AD9AA463F}"/>
              </a:ext>
            </a:extLst>
          </p:cNvPr>
          <p:cNvSpPr>
            <a:spLocks noGrp="1"/>
          </p:cNvSpPr>
          <p:nvPr>
            <p:ph type="body" sz="quarter" idx="59" hasCustomPrompt="1"/>
          </p:nvPr>
        </p:nvSpPr>
        <p:spPr>
          <a:xfrm>
            <a:off x="5206998" y="2190750"/>
            <a:ext cx="1793875" cy="561975"/>
          </a:xfrm>
          <a:noFill/>
          <a:ln w="3175">
            <a:solidFill>
              <a:schemeClr val="bg1">
                <a:alpha val="52000"/>
              </a:schemeClr>
            </a:solidFill>
          </a:ln>
        </p:spPr>
        <p:txBody>
          <a:bodyPr tIns="36000" anchor="t"/>
          <a:lstStyle>
            <a:lvl1pPr marL="0" indent="0" algn="ctr">
              <a:buNone/>
              <a:defRPr sz="1600">
                <a:solidFill>
                  <a:schemeClr val="bg1"/>
                </a:solidFill>
              </a:defRPr>
            </a:lvl1pPr>
          </a:lstStyle>
          <a:p>
            <a:pPr lvl="0"/>
            <a:r>
              <a:rPr lang="en-US" noProof="0"/>
              <a:t>Item Title</a:t>
            </a:r>
          </a:p>
        </p:txBody>
      </p:sp>
      <p:sp>
        <p:nvSpPr>
          <p:cNvPr id="41" name="Text Placeholder 36">
            <a:extLst>
              <a:ext uri="{FF2B5EF4-FFF2-40B4-BE49-F238E27FC236}">
                <a16:creationId xmlns:a16="http://schemas.microsoft.com/office/drawing/2014/main" id="{87DD778A-952C-41DC-A5F9-8023A7099828}"/>
              </a:ext>
            </a:extLst>
          </p:cNvPr>
          <p:cNvSpPr>
            <a:spLocks noGrp="1"/>
          </p:cNvSpPr>
          <p:nvPr>
            <p:ph type="body" sz="quarter" idx="60" hasCustomPrompt="1"/>
          </p:nvPr>
        </p:nvSpPr>
        <p:spPr>
          <a:xfrm>
            <a:off x="5258727" y="2505005"/>
            <a:ext cx="1690417" cy="224670"/>
          </a:xfrm>
        </p:spPr>
        <p:txBody>
          <a:bodyPr/>
          <a:lstStyle>
            <a:lvl1pPr marL="0" indent="0" algn="ctr">
              <a:buNone/>
              <a:defRPr sz="1200">
                <a:solidFill>
                  <a:schemeClr val="tx1">
                    <a:lumMod val="50000"/>
                    <a:lumOff val="50000"/>
                  </a:schemeClr>
                </a:solidFill>
              </a:defRPr>
            </a:lvl1pPr>
          </a:lstStyle>
          <a:p>
            <a:pPr lvl="0"/>
            <a:r>
              <a:rPr lang="en-US" noProof="0"/>
              <a:t>Month, Year</a:t>
            </a:r>
          </a:p>
        </p:txBody>
      </p:sp>
      <p:sp>
        <p:nvSpPr>
          <p:cNvPr id="4" name="Title 3">
            <a:extLst>
              <a:ext uri="{FF2B5EF4-FFF2-40B4-BE49-F238E27FC236}">
                <a16:creationId xmlns:a16="http://schemas.microsoft.com/office/drawing/2014/main" id="{E6BAFDBA-55A9-474E-B718-9A082A4EC2FA}"/>
              </a:ext>
            </a:extLst>
          </p:cNvPr>
          <p:cNvSpPr>
            <a:spLocks noGrp="1"/>
          </p:cNvSpPr>
          <p:nvPr>
            <p:ph type="title"/>
          </p:nvPr>
        </p:nvSpPr>
        <p:spPr/>
        <p:txBody>
          <a:bodyPr/>
          <a:lstStyle/>
          <a:p>
            <a:r>
              <a:rPr lang="en-US" noProof="0"/>
              <a:t>Click to edit Master title style</a:t>
            </a:r>
          </a:p>
        </p:txBody>
      </p:sp>
      <p:sp>
        <p:nvSpPr>
          <p:cNvPr id="6" name="Footer Placeholder 5">
            <a:extLst>
              <a:ext uri="{FF2B5EF4-FFF2-40B4-BE49-F238E27FC236}">
                <a16:creationId xmlns:a16="http://schemas.microsoft.com/office/drawing/2014/main" id="{3B7B8B7D-30D2-4642-AD21-0E2F8D85A424}"/>
              </a:ext>
            </a:extLst>
          </p:cNvPr>
          <p:cNvSpPr>
            <a:spLocks noGrp="1"/>
          </p:cNvSpPr>
          <p:nvPr>
            <p:ph type="ftr" sz="quarter" idx="61"/>
          </p:nvPr>
        </p:nvSpPr>
        <p:spPr/>
        <p:txBody>
          <a:bodyPr/>
          <a:lstStyle/>
          <a:p>
            <a:r>
              <a:rPr lang="en-US" noProof="0"/>
              <a:t>Add a footer</a:t>
            </a:r>
          </a:p>
        </p:txBody>
      </p:sp>
      <p:sp>
        <p:nvSpPr>
          <p:cNvPr id="7" name="Slide Number Placeholder 6">
            <a:extLst>
              <a:ext uri="{FF2B5EF4-FFF2-40B4-BE49-F238E27FC236}">
                <a16:creationId xmlns:a16="http://schemas.microsoft.com/office/drawing/2014/main" id="{8ABE7080-8808-492F-8C61-44DEA0F09990}"/>
              </a:ext>
            </a:extLst>
          </p:cNvPr>
          <p:cNvSpPr>
            <a:spLocks noGrp="1"/>
          </p:cNvSpPr>
          <p:nvPr>
            <p:ph type="sldNum" sz="quarter" idx="62"/>
          </p:nvPr>
        </p:nvSpPr>
        <p:spPr/>
        <p:txBody>
          <a:bodyPr/>
          <a:lstStyle/>
          <a:p>
            <a:r>
              <a:rPr lang="en-US" noProof="0"/>
              <a:t>page </a:t>
            </a:r>
            <a:fld id="{19B51A1E-902D-48AF-9020-955120F399B6}" type="slidenum">
              <a:rPr lang="en-US" b="1" i="1" noProof="0" smtClean="0"/>
              <a:pPr/>
              <a:t>‹#›</a:t>
            </a:fld>
            <a:endParaRPr lang="en-US" b="1" i="1" noProof="0"/>
          </a:p>
        </p:txBody>
      </p:sp>
      <p:sp>
        <p:nvSpPr>
          <p:cNvPr id="39" name="Text Placeholder 4">
            <a:extLst>
              <a:ext uri="{FF2B5EF4-FFF2-40B4-BE49-F238E27FC236}">
                <a16:creationId xmlns:a16="http://schemas.microsoft.com/office/drawing/2014/main" id="{1B66C276-44E8-433F-9CFB-2C5032B7306D}"/>
              </a:ext>
            </a:extLst>
          </p:cNvPr>
          <p:cNvSpPr>
            <a:spLocks noGrp="1"/>
          </p:cNvSpPr>
          <p:nvPr>
            <p:ph type="body" sz="quarter" idx="13"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9090058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eam 3 Members">
    <p:spTree>
      <p:nvGrpSpPr>
        <p:cNvPr id="1" name=""/>
        <p:cNvGrpSpPr/>
        <p:nvPr/>
      </p:nvGrpSpPr>
      <p:grpSpPr>
        <a:xfrm>
          <a:off x="0" y="0"/>
          <a:ext cx="0" cy="0"/>
          <a:chOff x="0" y="0"/>
          <a:chExt cx="0" cy="0"/>
        </a:xfrm>
      </p:grpSpPr>
      <p:sp>
        <p:nvSpPr>
          <p:cNvPr id="38" name="Picture Placeholder 4">
            <a:extLst>
              <a:ext uri="{FF2B5EF4-FFF2-40B4-BE49-F238E27FC236}">
                <a16:creationId xmlns:a16="http://schemas.microsoft.com/office/drawing/2014/main" id="{EC13E70C-589A-40D0-83ED-C913136ACD7E}"/>
              </a:ext>
            </a:extLst>
          </p:cNvPr>
          <p:cNvSpPr>
            <a:spLocks noGrp="1"/>
          </p:cNvSpPr>
          <p:nvPr>
            <p:ph type="pic" sz="quarter" idx="14" hasCustomPrompt="1"/>
          </p:nvPr>
        </p:nvSpPr>
        <p:spPr>
          <a:xfrm>
            <a:off x="601200" y="1952049"/>
            <a:ext cx="1476951" cy="1476951"/>
          </a:xfrm>
          <a:prstGeom prst="ellipse">
            <a:avLst/>
          </a:prstGeom>
          <a:solidFill>
            <a:schemeClr val="tx1">
              <a:lumMod val="95000"/>
              <a:lumOff val="5000"/>
              <a:alpha val="70000"/>
            </a:schemeClr>
          </a:solidFill>
          <a:ln w="63500" cap="flat">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a:t>Profile Photo</a:t>
            </a:r>
          </a:p>
        </p:txBody>
      </p:sp>
      <p:sp>
        <p:nvSpPr>
          <p:cNvPr id="39" name="Text Placeholder 8">
            <a:extLst>
              <a:ext uri="{FF2B5EF4-FFF2-40B4-BE49-F238E27FC236}">
                <a16:creationId xmlns:a16="http://schemas.microsoft.com/office/drawing/2014/main" id="{A975B89D-7E01-4CB2-ABC7-5CFAB076441A}"/>
              </a:ext>
            </a:extLst>
          </p:cNvPr>
          <p:cNvSpPr>
            <a:spLocks noGrp="1"/>
          </p:cNvSpPr>
          <p:nvPr>
            <p:ph type="body" sz="quarter" idx="15" hasCustomPrompt="1"/>
          </p:nvPr>
        </p:nvSpPr>
        <p:spPr>
          <a:xfrm>
            <a:off x="601200" y="3557684"/>
            <a:ext cx="2830441" cy="395805"/>
          </a:xfrm>
        </p:spPr>
        <p:txBody>
          <a:bodyPr anchor="b"/>
          <a:lstStyle>
            <a:lvl1pPr marL="0" indent="0" algn="l">
              <a:buFont typeface="Arial" panose="020B0604020202020204" pitchFamily="34" charset="0"/>
              <a:buNone/>
              <a:defRPr sz="2400"/>
            </a:lvl1pPr>
          </a:lstStyle>
          <a:p>
            <a:pPr lvl="0"/>
            <a:r>
              <a:rPr lang="en-US" noProof="0"/>
              <a:t>Name</a:t>
            </a:r>
          </a:p>
        </p:txBody>
      </p:sp>
      <p:sp>
        <p:nvSpPr>
          <p:cNvPr id="42" name="Text Placeholder 10">
            <a:extLst>
              <a:ext uri="{FF2B5EF4-FFF2-40B4-BE49-F238E27FC236}">
                <a16:creationId xmlns:a16="http://schemas.microsoft.com/office/drawing/2014/main" id="{A4230AA3-993A-4092-A471-053453DEF31B}"/>
              </a:ext>
            </a:extLst>
          </p:cNvPr>
          <p:cNvSpPr>
            <a:spLocks noGrp="1"/>
          </p:cNvSpPr>
          <p:nvPr>
            <p:ph type="body" sz="quarter" idx="16" hasCustomPrompt="1"/>
          </p:nvPr>
        </p:nvSpPr>
        <p:spPr>
          <a:xfrm>
            <a:off x="601200" y="4452773"/>
            <a:ext cx="2830441" cy="1250615"/>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43" name="Text Placeholder 8">
            <a:extLst>
              <a:ext uri="{FF2B5EF4-FFF2-40B4-BE49-F238E27FC236}">
                <a16:creationId xmlns:a16="http://schemas.microsoft.com/office/drawing/2014/main" id="{91052B18-094B-44AE-B97A-C724CAB4A96B}"/>
              </a:ext>
            </a:extLst>
          </p:cNvPr>
          <p:cNvSpPr>
            <a:spLocks noGrp="1"/>
          </p:cNvSpPr>
          <p:nvPr>
            <p:ph type="body" sz="quarter" idx="33" hasCustomPrompt="1"/>
          </p:nvPr>
        </p:nvSpPr>
        <p:spPr>
          <a:xfrm>
            <a:off x="601200" y="4082173"/>
            <a:ext cx="2830441"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4" name="Picture Placeholder 4">
            <a:extLst>
              <a:ext uri="{FF2B5EF4-FFF2-40B4-BE49-F238E27FC236}">
                <a16:creationId xmlns:a16="http://schemas.microsoft.com/office/drawing/2014/main" id="{45BB7166-E008-49D6-8450-A5312FEF5DA3}"/>
              </a:ext>
            </a:extLst>
          </p:cNvPr>
          <p:cNvSpPr>
            <a:spLocks noGrp="1"/>
          </p:cNvSpPr>
          <p:nvPr>
            <p:ph type="pic" sz="quarter" idx="34" hasCustomPrompt="1"/>
          </p:nvPr>
        </p:nvSpPr>
        <p:spPr>
          <a:xfrm>
            <a:off x="4172997" y="1952049"/>
            <a:ext cx="1476951" cy="1476951"/>
          </a:xfrm>
          <a:prstGeom prst="ellipse">
            <a:avLst/>
          </a:prstGeom>
          <a:solidFill>
            <a:schemeClr val="tx1">
              <a:lumMod val="95000"/>
              <a:lumOff val="5000"/>
              <a:alpha val="70000"/>
            </a:schemeClr>
          </a:solidFill>
          <a:ln w="12700" cap="flat">
            <a:solidFill>
              <a:schemeClr val="bg1"/>
            </a:solidFill>
            <a:miter lim="800000"/>
          </a:ln>
          <a:effectLst>
            <a:glow rad="101600">
              <a:schemeClr val="bg1">
                <a:alpha val="18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a:t>Profile Photo</a:t>
            </a:r>
          </a:p>
        </p:txBody>
      </p:sp>
      <p:sp>
        <p:nvSpPr>
          <p:cNvPr id="45" name="Text Placeholder 8">
            <a:extLst>
              <a:ext uri="{FF2B5EF4-FFF2-40B4-BE49-F238E27FC236}">
                <a16:creationId xmlns:a16="http://schemas.microsoft.com/office/drawing/2014/main" id="{0AE9D0EE-057F-4334-8F2F-646129CE3052}"/>
              </a:ext>
            </a:extLst>
          </p:cNvPr>
          <p:cNvSpPr>
            <a:spLocks noGrp="1"/>
          </p:cNvSpPr>
          <p:nvPr>
            <p:ph type="body" sz="quarter" idx="35" hasCustomPrompt="1"/>
          </p:nvPr>
        </p:nvSpPr>
        <p:spPr>
          <a:xfrm>
            <a:off x="4172997" y="3557684"/>
            <a:ext cx="2830441" cy="395805"/>
          </a:xfrm>
        </p:spPr>
        <p:txBody>
          <a:bodyPr anchor="b"/>
          <a:lstStyle>
            <a:lvl1pPr marL="0" indent="0" algn="l">
              <a:buFont typeface="Arial" panose="020B0604020202020204" pitchFamily="34" charset="0"/>
              <a:buNone/>
              <a:defRPr sz="2400"/>
            </a:lvl1pPr>
          </a:lstStyle>
          <a:p>
            <a:pPr lvl="0"/>
            <a:r>
              <a:rPr lang="en-US" noProof="0"/>
              <a:t>Name</a:t>
            </a:r>
          </a:p>
        </p:txBody>
      </p:sp>
      <p:sp>
        <p:nvSpPr>
          <p:cNvPr id="46" name="Text Placeholder 10">
            <a:extLst>
              <a:ext uri="{FF2B5EF4-FFF2-40B4-BE49-F238E27FC236}">
                <a16:creationId xmlns:a16="http://schemas.microsoft.com/office/drawing/2014/main" id="{63EC5DB9-C6BA-4136-BE69-07558AC30E96}"/>
              </a:ext>
            </a:extLst>
          </p:cNvPr>
          <p:cNvSpPr>
            <a:spLocks noGrp="1"/>
          </p:cNvSpPr>
          <p:nvPr>
            <p:ph type="body" sz="quarter" idx="36" hasCustomPrompt="1"/>
          </p:nvPr>
        </p:nvSpPr>
        <p:spPr>
          <a:xfrm>
            <a:off x="4172997" y="4452773"/>
            <a:ext cx="2830441" cy="1250615"/>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47" name="Text Placeholder 8">
            <a:extLst>
              <a:ext uri="{FF2B5EF4-FFF2-40B4-BE49-F238E27FC236}">
                <a16:creationId xmlns:a16="http://schemas.microsoft.com/office/drawing/2014/main" id="{99CC3712-4773-4EA8-B93D-6D6062E08631}"/>
              </a:ext>
            </a:extLst>
          </p:cNvPr>
          <p:cNvSpPr>
            <a:spLocks noGrp="1"/>
          </p:cNvSpPr>
          <p:nvPr>
            <p:ph type="body" sz="quarter" idx="37" hasCustomPrompt="1"/>
          </p:nvPr>
        </p:nvSpPr>
        <p:spPr>
          <a:xfrm>
            <a:off x="4172997" y="4082173"/>
            <a:ext cx="2830441"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8" name="Picture Placeholder 4">
            <a:extLst>
              <a:ext uri="{FF2B5EF4-FFF2-40B4-BE49-F238E27FC236}">
                <a16:creationId xmlns:a16="http://schemas.microsoft.com/office/drawing/2014/main" id="{B8CCF0D9-2E35-46E1-9212-1B3509896D23}"/>
              </a:ext>
            </a:extLst>
          </p:cNvPr>
          <p:cNvSpPr>
            <a:spLocks noGrp="1"/>
          </p:cNvSpPr>
          <p:nvPr>
            <p:ph type="pic" sz="quarter" idx="38" hasCustomPrompt="1"/>
          </p:nvPr>
        </p:nvSpPr>
        <p:spPr>
          <a:xfrm>
            <a:off x="7744794" y="1952049"/>
            <a:ext cx="1476951" cy="1476951"/>
          </a:xfrm>
          <a:prstGeom prst="ellipse">
            <a:avLst/>
          </a:prstGeom>
          <a:solidFill>
            <a:schemeClr val="tx1">
              <a:lumMod val="95000"/>
              <a:lumOff val="5000"/>
              <a:alpha val="70000"/>
            </a:schemeClr>
          </a:solidFill>
          <a:ln w="107950" cap="flat">
            <a:solidFill>
              <a:schemeClr val="tx1">
                <a:lumMod val="75000"/>
                <a:lumOff val="25000"/>
                <a:alpha val="4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a:t>Profile Photo</a:t>
            </a:r>
          </a:p>
        </p:txBody>
      </p:sp>
      <p:sp>
        <p:nvSpPr>
          <p:cNvPr id="49" name="Text Placeholder 8">
            <a:extLst>
              <a:ext uri="{FF2B5EF4-FFF2-40B4-BE49-F238E27FC236}">
                <a16:creationId xmlns:a16="http://schemas.microsoft.com/office/drawing/2014/main" id="{D919871E-8721-4C49-8AB2-C0D348DAFA5B}"/>
              </a:ext>
            </a:extLst>
          </p:cNvPr>
          <p:cNvSpPr>
            <a:spLocks noGrp="1"/>
          </p:cNvSpPr>
          <p:nvPr>
            <p:ph type="body" sz="quarter" idx="39" hasCustomPrompt="1"/>
          </p:nvPr>
        </p:nvSpPr>
        <p:spPr>
          <a:xfrm>
            <a:off x="7744794" y="3557684"/>
            <a:ext cx="2830441" cy="395805"/>
          </a:xfrm>
        </p:spPr>
        <p:txBody>
          <a:bodyPr anchor="b"/>
          <a:lstStyle>
            <a:lvl1pPr marL="0" indent="0" algn="l">
              <a:buFont typeface="Arial" panose="020B0604020202020204" pitchFamily="34" charset="0"/>
              <a:buNone/>
              <a:defRPr sz="2400"/>
            </a:lvl1pPr>
          </a:lstStyle>
          <a:p>
            <a:pPr lvl="0"/>
            <a:r>
              <a:rPr lang="en-US" noProof="0"/>
              <a:t>Name</a:t>
            </a:r>
          </a:p>
        </p:txBody>
      </p:sp>
      <p:sp>
        <p:nvSpPr>
          <p:cNvPr id="50" name="Text Placeholder 10">
            <a:extLst>
              <a:ext uri="{FF2B5EF4-FFF2-40B4-BE49-F238E27FC236}">
                <a16:creationId xmlns:a16="http://schemas.microsoft.com/office/drawing/2014/main" id="{7D780DEF-5C9E-4113-965F-1F5355E35E52}"/>
              </a:ext>
            </a:extLst>
          </p:cNvPr>
          <p:cNvSpPr>
            <a:spLocks noGrp="1"/>
          </p:cNvSpPr>
          <p:nvPr>
            <p:ph type="body" sz="quarter" idx="40" hasCustomPrompt="1"/>
          </p:nvPr>
        </p:nvSpPr>
        <p:spPr>
          <a:xfrm>
            <a:off x="7744794" y="4452773"/>
            <a:ext cx="2830441" cy="1250615"/>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51" name="Text Placeholder 8">
            <a:extLst>
              <a:ext uri="{FF2B5EF4-FFF2-40B4-BE49-F238E27FC236}">
                <a16:creationId xmlns:a16="http://schemas.microsoft.com/office/drawing/2014/main" id="{3BC28981-C986-493A-8659-FAE5C4402348}"/>
              </a:ext>
            </a:extLst>
          </p:cNvPr>
          <p:cNvSpPr>
            <a:spLocks noGrp="1"/>
          </p:cNvSpPr>
          <p:nvPr>
            <p:ph type="body" sz="quarter" idx="41" hasCustomPrompt="1"/>
          </p:nvPr>
        </p:nvSpPr>
        <p:spPr>
          <a:xfrm>
            <a:off x="7744794" y="4082173"/>
            <a:ext cx="2830441"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 name="Title 3">
            <a:extLst>
              <a:ext uri="{FF2B5EF4-FFF2-40B4-BE49-F238E27FC236}">
                <a16:creationId xmlns:a16="http://schemas.microsoft.com/office/drawing/2014/main" id="{8A4988E9-7A39-4529-8C9C-2B5DB99D3311}"/>
              </a:ext>
            </a:extLst>
          </p:cNvPr>
          <p:cNvSpPr>
            <a:spLocks noGrp="1"/>
          </p:cNvSpPr>
          <p:nvPr>
            <p:ph type="title"/>
          </p:nvPr>
        </p:nvSpPr>
        <p:spPr>
          <a:xfrm>
            <a:off x="601682" y="432000"/>
            <a:ext cx="9973553" cy="432000"/>
          </a:xfrm>
        </p:spPr>
        <p:txBody>
          <a:bodyPr/>
          <a:lstStyle/>
          <a:p>
            <a:r>
              <a:rPr lang="en-US" noProof="0"/>
              <a:t>Click to edit Master title style</a:t>
            </a:r>
          </a:p>
        </p:txBody>
      </p:sp>
      <p:sp>
        <p:nvSpPr>
          <p:cNvPr id="6" name="Footer Placeholder 5">
            <a:extLst>
              <a:ext uri="{FF2B5EF4-FFF2-40B4-BE49-F238E27FC236}">
                <a16:creationId xmlns:a16="http://schemas.microsoft.com/office/drawing/2014/main" id="{7EBF9ED8-9A9C-443A-BA3F-560FC1AF9653}"/>
              </a:ext>
            </a:extLst>
          </p:cNvPr>
          <p:cNvSpPr>
            <a:spLocks noGrp="1"/>
          </p:cNvSpPr>
          <p:nvPr>
            <p:ph type="ftr" sz="quarter" idx="42"/>
          </p:nvPr>
        </p:nvSpPr>
        <p:spPr/>
        <p:txBody>
          <a:bodyPr/>
          <a:lstStyle/>
          <a:p>
            <a:r>
              <a:rPr lang="en-US" noProof="0"/>
              <a:t>Add a footer</a:t>
            </a:r>
          </a:p>
        </p:txBody>
      </p:sp>
      <p:sp>
        <p:nvSpPr>
          <p:cNvPr id="7" name="Slide Number Placeholder 6">
            <a:extLst>
              <a:ext uri="{FF2B5EF4-FFF2-40B4-BE49-F238E27FC236}">
                <a16:creationId xmlns:a16="http://schemas.microsoft.com/office/drawing/2014/main" id="{61F118C2-75B3-4BD8-82FE-6B58FA497537}"/>
              </a:ext>
            </a:extLst>
          </p:cNvPr>
          <p:cNvSpPr>
            <a:spLocks noGrp="1"/>
          </p:cNvSpPr>
          <p:nvPr>
            <p:ph type="sldNum" sz="quarter" idx="43"/>
          </p:nvPr>
        </p:nvSpPr>
        <p:spPr/>
        <p:txBody>
          <a:bodyPr/>
          <a:lstStyle/>
          <a:p>
            <a:r>
              <a:rPr lang="en-US" noProof="0"/>
              <a:t>page </a:t>
            </a:r>
            <a:fld id="{19B51A1E-902D-48AF-9020-955120F399B6}" type="slidenum">
              <a:rPr lang="en-US" b="1" i="1" noProof="0" smtClean="0"/>
              <a:pPr/>
              <a:t>‹#›</a:t>
            </a:fld>
            <a:endParaRPr lang="en-US" b="1" i="1" noProof="0"/>
          </a:p>
        </p:txBody>
      </p:sp>
      <p:sp>
        <p:nvSpPr>
          <p:cNvPr id="21" name="Text Placeholder 4">
            <a:extLst>
              <a:ext uri="{FF2B5EF4-FFF2-40B4-BE49-F238E27FC236}">
                <a16:creationId xmlns:a16="http://schemas.microsoft.com/office/drawing/2014/main" id="{E5815719-95C6-4247-B73D-C26587602667}"/>
              </a:ext>
            </a:extLst>
          </p:cNvPr>
          <p:cNvSpPr>
            <a:spLocks noGrp="1"/>
          </p:cNvSpPr>
          <p:nvPr>
            <p:ph type="body" sz="quarter" idx="13"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32126431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eam 6 Members">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28" name="Picture Placeholder 15">
            <a:extLst>
              <a:ext uri="{FF2B5EF4-FFF2-40B4-BE49-F238E27FC236}">
                <a16:creationId xmlns:a16="http://schemas.microsoft.com/office/drawing/2014/main" id="{12424001-B070-42CA-89F1-75B99FC8EDEF}"/>
              </a:ext>
            </a:extLst>
          </p:cNvPr>
          <p:cNvSpPr>
            <a:spLocks noGrp="1"/>
          </p:cNvSpPr>
          <p:nvPr>
            <p:ph type="pic" sz="quarter" idx="41" hasCustomPrompt="1"/>
          </p:nvPr>
        </p:nvSpPr>
        <p:spPr>
          <a:xfrm>
            <a:off x="624882" y="2256300"/>
            <a:ext cx="1217130" cy="1217130"/>
          </a:xfrm>
          <a:prstGeom prst="ellipse">
            <a:avLst/>
          </a:prstGeom>
          <a:solidFill>
            <a:schemeClr val="tx1">
              <a:lumMod val="95000"/>
              <a:lumOff val="5000"/>
              <a:alpha val="70000"/>
            </a:schemeClr>
          </a:solidFill>
          <a:ln w="63500" cap="flat">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marL="0" indent="0" algn="l">
              <a:buNone/>
              <a:defRPr lang="en-ZA" sz="1100" i="1" dirty="0">
                <a:solidFill>
                  <a:schemeClr val="tx1">
                    <a:lumMod val="65000"/>
                    <a:lumOff val="35000"/>
                  </a:schemeClr>
                </a:solidFill>
                <a:latin typeface="+mn-lt"/>
                <a:cs typeface="Times New Roman" panose="02020603050405020304" pitchFamily="18" charset="0"/>
              </a:defRPr>
            </a:lvl1pPr>
          </a:lstStyle>
          <a:p>
            <a:pPr marL="266700" lvl="0" indent="-266700" algn="ctr"/>
            <a:r>
              <a:rPr lang="en-US" noProof="0"/>
              <a:t>Profile Photo</a:t>
            </a:r>
          </a:p>
        </p:txBody>
      </p:sp>
      <p:sp>
        <p:nvSpPr>
          <p:cNvPr id="18" name="Text Placeholder 8">
            <a:extLst>
              <a:ext uri="{FF2B5EF4-FFF2-40B4-BE49-F238E27FC236}">
                <a16:creationId xmlns:a16="http://schemas.microsoft.com/office/drawing/2014/main" id="{CCB83A93-C7AE-47A8-B9E0-8263B17F95ED}"/>
              </a:ext>
            </a:extLst>
          </p:cNvPr>
          <p:cNvSpPr>
            <a:spLocks noGrp="1"/>
          </p:cNvSpPr>
          <p:nvPr>
            <p:ph type="body" sz="quarter" idx="17" hasCustomPrompt="1"/>
          </p:nvPr>
        </p:nvSpPr>
        <p:spPr>
          <a:xfrm>
            <a:off x="1999635"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19" name="Text Placeholder 10">
            <a:extLst>
              <a:ext uri="{FF2B5EF4-FFF2-40B4-BE49-F238E27FC236}">
                <a16:creationId xmlns:a16="http://schemas.microsoft.com/office/drawing/2014/main" id="{39B06680-6760-4677-A285-43552615E9EA}"/>
              </a:ext>
            </a:extLst>
          </p:cNvPr>
          <p:cNvSpPr>
            <a:spLocks noGrp="1"/>
          </p:cNvSpPr>
          <p:nvPr>
            <p:ph type="body" sz="quarter" idx="18" hasCustomPrompt="1"/>
          </p:nvPr>
        </p:nvSpPr>
        <p:spPr>
          <a:xfrm>
            <a:off x="2015449"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29" name="Picture Placeholder 15">
            <a:extLst>
              <a:ext uri="{FF2B5EF4-FFF2-40B4-BE49-F238E27FC236}">
                <a16:creationId xmlns:a16="http://schemas.microsoft.com/office/drawing/2014/main" id="{06D803D4-7F73-49F7-9CC0-E376C2AB01D5}"/>
              </a:ext>
            </a:extLst>
          </p:cNvPr>
          <p:cNvSpPr>
            <a:spLocks noGrp="1"/>
          </p:cNvSpPr>
          <p:nvPr>
            <p:ph type="pic" sz="quarter" idx="42" hasCustomPrompt="1"/>
          </p:nvPr>
        </p:nvSpPr>
        <p:spPr>
          <a:xfrm>
            <a:off x="4634095" y="2256300"/>
            <a:ext cx="1217130" cy="1217130"/>
          </a:xfrm>
          <a:prstGeom prst="ellipse">
            <a:avLst/>
          </a:prstGeom>
          <a:solidFill>
            <a:schemeClr val="tx1">
              <a:lumMod val="95000"/>
              <a:lumOff val="5000"/>
              <a:alpha val="70000"/>
            </a:schemeClr>
          </a:solidFill>
          <a:ln w="107950" cap="flat">
            <a:solidFill>
              <a:schemeClr val="tx1">
                <a:lumMod val="75000"/>
                <a:lumOff val="25000"/>
                <a:alpha val="4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a:defRPr lang="en-ZA" sz="1100" i="1" dirty="0">
                <a:solidFill>
                  <a:schemeClr val="tx1">
                    <a:lumMod val="50000"/>
                    <a:lumOff val="50000"/>
                  </a:schemeClr>
                </a:solidFill>
                <a:latin typeface="+mn-lt"/>
                <a:cs typeface="Times New Roman" panose="02020603050405020304" pitchFamily="18" charset="0"/>
              </a:defRPr>
            </a:lvl1pPr>
          </a:lstStyle>
          <a:p>
            <a:pPr lvl="0" algn="ctr">
              <a:buNone/>
            </a:pPr>
            <a:r>
              <a:rPr lang="en-US" noProof="0"/>
              <a:t>Profile Photo</a:t>
            </a:r>
          </a:p>
        </p:txBody>
      </p:sp>
      <p:sp>
        <p:nvSpPr>
          <p:cNvPr id="36" name="Text Placeholder 8">
            <a:extLst>
              <a:ext uri="{FF2B5EF4-FFF2-40B4-BE49-F238E27FC236}">
                <a16:creationId xmlns:a16="http://schemas.microsoft.com/office/drawing/2014/main" id="{699E3971-F6B4-4373-8EB1-BC6983DD8270}"/>
              </a:ext>
            </a:extLst>
          </p:cNvPr>
          <p:cNvSpPr>
            <a:spLocks noGrp="1"/>
          </p:cNvSpPr>
          <p:nvPr>
            <p:ph type="body" sz="quarter" idx="49" hasCustomPrompt="1"/>
          </p:nvPr>
        </p:nvSpPr>
        <p:spPr>
          <a:xfrm>
            <a:off x="6008849"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37" name="Text Placeholder 10">
            <a:extLst>
              <a:ext uri="{FF2B5EF4-FFF2-40B4-BE49-F238E27FC236}">
                <a16:creationId xmlns:a16="http://schemas.microsoft.com/office/drawing/2014/main" id="{3DF8F758-B96D-49B8-83B7-07FA39EFE0AB}"/>
              </a:ext>
            </a:extLst>
          </p:cNvPr>
          <p:cNvSpPr>
            <a:spLocks noGrp="1"/>
          </p:cNvSpPr>
          <p:nvPr>
            <p:ph type="body" sz="quarter" idx="50" hasCustomPrompt="1"/>
          </p:nvPr>
        </p:nvSpPr>
        <p:spPr>
          <a:xfrm>
            <a:off x="6016756"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30" name="Picture Placeholder 15">
            <a:extLst>
              <a:ext uri="{FF2B5EF4-FFF2-40B4-BE49-F238E27FC236}">
                <a16:creationId xmlns:a16="http://schemas.microsoft.com/office/drawing/2014/main" id="{55A4F561-30F1-443F-9FFB-05E1EC71524E}"/>
              </a:ext>
            </a:extLst>
          </p:cNvPr>
          <p:cNvSpPr>
            <a:spLocks noGrp="1"/>
          </p:cNvSpPr>
          <p:nvPr>
            <p:ph type="pic" sz="quarter" idx="43" hasCustomPrompt="1"/>
          </p:nvPr>
        </p:nvSpPr>
        <p:spPr>
          <a:xfrm>
            <a:off x="8643308" y="2256300"/>
            <a:ext cx="1217130" cy="1217130"/>
          </a:xfrm>
          <a:prstGeom prst="ellipse">
            <a:avLst/>
          </a:prstGeom>
          <a:solidFill>
            <a:schemeClr val="tx1">
              <a:lumMod val="95000"/>
              <a:lumOff val="5000"/>
              <a:alpha val="70000"/>
            </a:schemeClr>
          </a:solidFill>
          <a:ln w="12700" cap="flat">
            <a:solidFill>
              <a:schemeClr val="bg1"/>
            </a:solidFill>
            <a:miter lim="800000"/>
          </a:ln>
          <a:effectLst>
            <a:glow rad="101600">
              <a:schemeClr val="bg1">
                <a:alpha val="18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a:defRPr lang="en-ZA" sz="1100" i="1" dirty="0">
                <a:solidFill>
                  <a:schemeClr val="tx1">
                    <a:lumMod val="50000"/>
                    <a:lumOff val="50000"/>
                  </a:schemeClr>
                </a:solidFill>
                <a:latin typeface="+mn-lt"/>
                <a:cs typeface="Times New Roman" panose="02020603050405020304" pitchFamily="18" charset="0"/>
              </a:defRPr>
            </a:lvl1pPr>
          </a:lstStyle>
          <a:p>
            <a:pPr lvl="0" algn="ctr">
              <a:buNone/>
            </a:pPr>
            <a:r>
              <a:rPr lang="en-US" noProof="0"/>
              <a:t>Profile Photo</a:t>
            </a:r>
          </a:p>
        </p:txBody>
      </p:sp>
      <p:sp>
        <p:nvSpPr>
          <p:cNvPr id="40" name="Text Placeholder 8">
            <a:extLst>
              <a:ext uri="{FF2B5EF4-FFF2-40B4-BE49-F238E27FC236}">
                <a16:creationId xmlns:a16="http://schemas.microsoft.com/office/drawing/2014/main" id="{DE4E9879-1917-4C45-A8A2-C6A2856F5F24}"/>
              </a:ext>
            </a:extLst>
          </p:cNvPr>
          <p:cNvSpPr>
            <a:spLocks noGrp="1"/>
          </p:cNvSpPr>
          <p:nvPr>
            <p:ph type="body" sz="quarter" idx="51" hasCustomPrompt="1"/>
          </p:nvPr>
        </p:nvSpPr>
        <p:spPr>
          <a:xfrm>
            <a:off x="10018063"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41" name="Text Placeholder 10">
            <a:extLst>
              <a:ext uri="{FF2B5EF4-FFF2-40B4-BE49-F238E27FC236}">
                <a16:creationId xmlns:a16="http://schemas.microsoft.com/office/drawing/2014/main" id="{80B361D9-9110-42D7-8F62-08046E843CF1}"/>
              </a:ext>
            </a:extLst>
          </p:cNvPr>
          <p:cNvSpPr>
            <a:spLocks noGrp="1"/>
          </p:cNvSpPr>
          <p:nvPr>
            <p:ph type="body" sz="quarter" idx="52" hasCustomPrompt="1"/>
          </p:nvPr>
        </p:nvSpPr>
        <p:spPr>
          <a:xfrm>
            <a:off x="10018063"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4" name="Picture Placeholder 15">
            <a:extLst>
              <a:ext uri="{FF2B5EF4-FFF2-40B4-BE49-F238E27FC236}">
                <a16:creationId xmlns:a16="http://schemas.microsoft.com/office/drawing/2014/main" id="{E9836B2F-D2CC-4A47-A3FE-016E92B80252}"/>
              </a:ext>
            </a:extLst>
          </p:cNvPr>
          <p:cNvSpPr>
            <a:spLocks noGrp="1"/>
          </p:cNvSpPr>
          <p:nvPr>
            <p:ph type="pic" sz="quarter" idx="55" hasCustomPrompt="1"/>
          </p:nvPr>
        </p:nvSpPr>
        <p:spPr>
          <a:xfrm>
            <a:off x="624882" y="4023015"/>
            <a:ext cx="1217130" cy="1217130"/>
          </a:xfrm>
          <a:prstGeom prst="ellipse">
            <a:avLst/>
          </a:prstGeom>
          <a:solidFill>
            <a:schemeClr val="tx1">
              <a:lumMod val="95000"/>
              <a:lumOff val="5000"/>
              <a:alpha val="70000"/>
            </a:schemeClr>
          </a:solidFill>
          <a:ln w="12700" cap="flat">
            <a:solidFill>
              <a:schemeClr val="bg1"/>
            </a:solidFill>
            <a:miter lim="800000"/>
          </a:ln>
          <a:effectLst>
            <a:glow rad="101600">
              <a:schemeClr val="bg1">
                <a:alpha val="18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a:defRPr lang="en-ZA" sz="1100" i="1" dirty="0">
                <a:solidFill>
                  <a:schemeClr val="tx1">
                    <a:lumMod val="50000"/>
                    <a:lumOff val="50000"/>
                  </a:schemeClr>
                </a:solidFill>
                <a:latin typeface="+mn-lt"/>
                <a:cs typeface="Times New Roman" panose="02020603050405020304" pitchFamily="18" charset="0"/>
              </a:defRPr>
            </a:lvl1pPr>
          </a:lstStyle>
          <a:p>
            <a:pPr lvl="0" algn="ctr">
              <a:buNone/>
            </a:pPr>
            <a:r>
              <a:rPr lang="en-US" noProof="0"/>
              <a:t>Profile Photo</a:t>
            </a:r>
          </a:p>
        </p:txBody>
      </p:sp>
      <p:sp>
        <p:nvSpPr>
          <p:cNvPr id="52" name="Text Placeholder 8">
            <a:extLst>
              <a:ext uri="{FF2B5EF4-FFF2-40B4-BE49-F238E27FC236}">
                <a16:creationId xmlns:a16="http://schemas.microsoft.com/office/drawing/2014/main" id="{DF76BDBD-A22E-4EFB-A3D1-749F2F3F7894}"/>
              </a:ext>
            </a:extLst>
          </p:cNvPr>
          <p:cNvSpPr>
            <a:spLocks noGrp="1"/>
          </p:cNvSpPr>
          <p:nvPr>
            <p:ph type="body" sz="quarter" idx="53" hasCustomPrompt="1"/>
          </p:nvPr>
        </p:nvSpPr>
        <p:spPr>
          <a:xfrm>
            <a:off x="1999635"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53" name="Text Placeholder 10">
            <a:extLst>
              <a:ext uri="{FF2B5EF4-FFF2-40B4-BE49-F238E27FC236}">
                <a16:creationId xmlns:a16="http://schemas.microsoft.com/office/drawing/2014/main" id="{24F46B22-F83C-498E-920C-FE194F8F2E56}"/>
              </a:ext>
            </a:extLst>
          </p:cNvPr>
          <p:cNvSpPr>
            <a:spLocks noGrp="1"/>
          </p:cNvSpPr>
          <p:nvPr>
            <p:ph type="body" sz="quarter" idx="54" hasCustomPrompt="1"/>
          </p:nvPr>
        </p:nvSpPr>
        <p:spPr>
          <a:xfrm>
            <a:off x="2015449"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5" name="Picture Placeholder 15">
            <a:extLst>
              <a:ext uri="{FF2B5EF4-FFF2-40B4-BE49-F238E27FC236}">
                <a16:creationId xmlns:a16="http://schemas.microsoft.com/office/drawing/2014/main" id="{02EC6DDF-472F-47FF-AB50-84DEB99BB340}"/>
              </a:ext>
            </a:extLst>
          </p:cNvPr>
          <p:cNvSpPr>
            <a:spLocks noGrp="1"/>
          </p:cNvSpPr>
          <p:nvPr>
            <p:ph type="pic" sz="quarter" idx="56" hasCustomPrompt="1"/>
          </p:nvPr>
        </p:nvSpPr>
        <p:spPr>
          <a:xfrm>
            <a:off x="4634095" y="4023015"/>
            <a:ext cx="1217130" cy="1217130"/>
          </a:xfrm>
          <a:prstGeom prst="ellipse">
            <a:avLst/>
          </a:prstGeom>
          <a:solidFill>
            <a:schemeClr val="tx1">
              <a:lumMod val="95000"/>
              <a:lumOff val="5000"/>
              <a:alpha val="70000"/>
            </a:schemeClr>
          </a:solidFill>
          <a:ln w="63500" cap="flat">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marL="0" indent="0" algn="ctr">
              <a:buNone/>
              <a:defRPr lang="en-ZA" sz="1100" i="1">
                <a:solidFill>
                  <a:schemeClr val="tx1">
                    <a:lumMod val="65000"/>
                    <a:lumOff val="35000"/>
                  </a:schemeClr>
                </a:solidFill>
                <a:latin typeface="+mn-lt"/>
                <a:cs typeface="Times New Roman" panose="02020603050405020304" pitchFamily="18" charset="0"/>
              </a:defRPr>
            </a:lvl1pPr>
          </a:lstStyle>
          <a:p>
            <a:pPr marL="266700" lvl="0" indent="-266700" algn="ctr"/>
            <a:r>
              <a:rPr lang="en-US" noProof="0"/>
              <a:t>Profile Photo</a:t>
            </a:r>
          </a:p>
        </p:txBody>
      </p:sp>
      <p:sp>
        <p:nvSpPr>
          <p:cNvPr id="57" name="Text Placeholder 8">
            <a:extLst>
              <a:ext uri="{FF2B5EF4-FFF2-40B4-BE49-F238E27FC236}">
                <a16:creationId xmlns:a16="http://schemas.microsoft.com/office/drawing/2014/main" id="{AF5761D3-6448-4A50-A12B-FA61DEC69082}"/>
              </a:ext>
            </a:extLst>
          </p:cNvPr>
          <p:cNvSpPr>
            <a:spLocks noGrp="1"/>
          </p:cNvSpPr>
          <p:nvPr>
            <p:ph type="body" sz="quarter" idx="58" hasCustomPrompt="1"/>
          </p:nvPr>
        </p:nvSpPr>
        <p:spPr>
          <a:xfrm>
            <a:off x="6008849"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58" name="Text Placeholder 10">
            <a:extLst>
              <a:ext uri="{FF2B5EF4-FFF2-40B4-BE49-F238E27FC236}">
                <a16:creationId xmlns:a16="http://schemas.microsoft.com/office/drawing/2014/main" id="{9614D939-F32E-421B-AA15-1AAE280558C2}"/>
              </a:ext>
            </a:extLst>
          </p:cNvPr>
          <p:cNvSpPr>
            <a:spLocks noGrp="1"/>
          </p:cNvSpPr>
          <p:nvPr>
            <p:ph type="body" sz="quarter" idx="59" hasCustomPrompt="1"/>
          </p:nvPr>
        </p:nvSpPr>
        <p:spPr>
          <a:xfrm>
            <a:off x="6016756"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6" name="Picture Placeholder 15">
            <a:extLst>
              <a:ext uri="{FF2B5EF4-FFF2-40B4-BE49-F238E27FC236}">
                <a16:creationId xmlns:a16="http://schemas.microsoft.com/office/drawing/2014/main" id="{B6BBF386-2A9D-4CE1-BEA4-F34ECCB54C5B}"/>
              </a:ext>
            </a:extLst>
          </p:cNvPr>
          <p:cNvSpPr>
            <a:spLocks noGrp="1"/>
          </p:cNvSpPr>
          <p:nvPr>
            <p:ph type="pic" sz="quarter" idx="57" hasCustomPrompt="1"/>
          </p:nvPr>
        </p:nvSpPr>
        <p:spPr>
          <a:xfrm>
            <a:off x="8643308" y="4023015"/>
            <a:ext cx="1217130" cy="1217130"/>
          </a:xfrm>
          <a:prstGeom prst="ellipse">
            <a:avLst/>
          </a:prstGeom>
          <a:solidFill>
            <a:schemeClr val="tx1">
              <a:lumMod val="95000"/>
              <a:lumOff val="5000"/>
              <a:alpha val="70000"/>
            </a:schemeClr>
          </a:solidFill>
          <a:ln w="107950" cap="flat">
            <a:solidFill>
              <a:schemeClr val="tx1">
                <a:lumMod val="75000"/>
                <a:lumOff val="25000"/>
                <a:alpha val="4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a:defRPr lang="en-ZA" sz="1100" i="1" dirty="0">
                <a:solidFill>
                  <a:schemeClr val="tx1">
                    <a:lumMod val="50000"/>
                    <a:lumOff val="50000"/>
                  </a:schemeClr>
                </a:solidFill>
                <a:latin typeface="+mn-lt"/>
                <a:cs typeface="Times New Roman" panose="02020603050405020304" pitchFamily="18" charset="0"/>
              </a:defRPr>
            </a:lvl1pPr>
          </a:lstStyle>
          <a:p>
            <a:pPr lvl="0" algn="ctr">
              <a:buNone/>
            </a:pPr>
            <a:r>
              <a:rPr lang="en-US" noProof="0"/>
              <a:t>Profile Photo</a:t>
            </a:r>
          </a:p>
        </p:txBody>
      </p:sp>
      <p:sp>
        <p:nvSpPr>
          <p:cNvPr id="59" name="Text Placeholder 8">
            <a:extLst>
              <a:ext uri="{FF2B5EF4-FFF2-40B4-BE49-F238E27FC236}">
                <a16:creationId xmlns:a16="http://schemas.microsoft.com/office/drawing/2014/main" id="{B91087F7-10AB-48EF-BA8D-F8FA69431013}"/>
              </a:ext>
            </a:extLst>
          </p:cNvPr>
          <p:cNvSpPr>
            <a:spLocks noGrp="1"/>
          </p:cNvSpPr>
          <p:nvPr>
            <p:ph type="body" sz="quarter" idx="60" hasCustomPrompt="1"/>
          </p:nvPr>
        </p:nvSpPr>
        <p:spPr>
          <a:xfrm>
            <a:off x="10018063"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60" name="Text Placeholder 10">
            <a:extLst>
              <a:ext uri="{FF2B5EF4-FFF2-40B4-BE49-F238E27FC236}">
                <a16:creationId xmlns:a16="http://schemas.microsoft.com/office/drawing/2014/main" id="{66D5770C-6F0D-4847-9DCB-025E17E91441}"/>
              </a:ext>
            </a:extLst>
          </p:cNvPr>
          <p:cNvSpPr>
            <a:spLocks noGrp="1"/>
          </p:cNvSpPr>
          <p:nvPr>
            <p:ph type="body" sz="quarter" idx="61" hasCustomPrompt="1"/>
          </p:nvPr>
        </p:nvSpPr>
        <p:spPr>
          <a:xfrm>
            <a:off x="10018063"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4" name="Title 3">
            <a:extLst>
              <a:ext uri="{FF2B5EF4-FFF2-40B4-BE49-F238E27FC236}">
                <a16:creationId xmlns:a16="http://schemas.microsoft.com/office/drawing/2014/main" id="{69E86487-436E-4E20-818F-6FE245920CEE}"/>
              </a:ext>
            </a:extLst>
          </p:cNvPr>
          <p:cNvSpPr>
            <a:spLocks noGrp="1"/>
          </p:cNvSpPr>
          <p:nvPr>
            <p:ph type="title"/>
          </p:nvPr>
        </p:nvSpPr>
        <p:spPr/>
        <p:txBody>
          <a:bodyPr/>
          <a:lstStyle/>
          <a:p>
            <a:r>
              <a:rPr lang="en-US" noProof="0"/>
              <a:t>Click to edit Master title style</a:t>
            </a:r>
          </a:p>
        </p:txBody>
      </p:sp>
      <p:sp>
        <p:nvSpPr>
          <p:cNvPr id="6" name="Footer Placeholder 5">
            <a:extLst>
              <a:ext uri="{FF2B5EF4-FFF2-40B4-BE49-F238E27FC236}">
                <a16:creationId xmlns:a16="http://schemas.microsoft.com/office/drawing/2014/main" id="{7EC773E5-5A1D-47F5-A9E8-22ED16ACFB98}"/>
              </a:ext>
            </a:extLst>
          </p:cNvPr>
          <p:cNvSpPr>
            <a:spLocks noGrp="1"/>
          </p:cNvSpPr>
          <p:nvPr>
            <p:ph type="ftr" sz="quarter" idx="62"/>
          </p:nvPr>
        </p:nvSpPr>
        <p:spPr/>
        <p:txBody>
          <a:bodyPr/>
          <a:lstStyle/>
          <a:p>
            <a:r>
              <a:rPr lang="en-US" noProof="0"/>
              <a:t>Add a footer</a:t>
            </a:r>
          </a:p>
        </p:txBody>
      </p:sp>
      <p:sp>
        <p:nvSpPr>
          <p:cNvPr id="7" name="Slide Number Placeholder 6">
            <a:extLst>
              <a:ext uri="{FF2B5EF4-FFF2-40B4-BE49-F238E27FC236}">
                <a16:creationId xmlns:a16="http://schemas.microsoft.com/office/drawing/2014/main" id="{86BC18B1-2A69-45F2-9E64-4039A1621DF4}"/>
              </a:ext>
            </a:extLst>
          </p:cNvPr>
          <p:cNvSpPr>
            <a:spLocks noGrp="1"/>
          </p:cNvSpPr>
          <p:nvPr>
            <p:ph type="sldNum" sz="quarter" idx="63"/>
          </p:nvPr>
        </p:nvSpPr>
        <p:spPr/>
        <p:txBody>
          <a:bodyPr/>
          <a:lstStyle/>
          <a:p>
            <a:r>
              <a:rPr lang="en-US" noProof="0"/>
              <a:t>page </a:t>
            </a:r>
            <a:fld id="{19B51A1E-902D-48AF-9020-955120F399B6}" type="slidenum">
              <a:rPr lang="en-US" b="1" i="1" noProof="0" smtClean="0"/>
              <a:pPr/>
              <a:t>‹#›</a:t>
            </a:fld>
            <a:endParaRPr lang="en-US" b="1" i="1" noProof="0"/>
          </a:p>
        </p:txBody>
      </p:sp>
    </p:spTree>
    <p:extLst>
      <p:ext uri="{BB962C8B-B14F-4D97-AF65-F5344CB8AC3E}">
        <p14:creationId xmlns:p14="http://schemas.microsoft.com/office/powerpoint/2010/main" val="32128930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AB17F09-2FB8-477A-B617-7C7DF00E790D}"/>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2" name="Rectangle 11">
            <a:extLst>
              <a:ext uri="{FF2B5EF4-FFF2-40B4-BE49-F238E27FC236}">
                <a16:creationId xmlns:a16="http://schemas.microsoft.com/office/drawing/2014/main" id="{5766666C-26CB-43F7-98BE-26169B9B534F}"/>
              </a:ext>
            </a:extLst>
          </p:cNvPr>
          <p:cNvSpPr/>
          <p:nvPr userDrawn="1"/>
        </p:nvSpPr>
        <p:spPr>
          <a:xfrm>
            <a:off x="-1" y="6704160"/>
            <a:ext cx="12192000"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0" name="Rectangle 19" title="Overlay Graphic">
            <a:extLst>
              <a:ext uri="{FF2B5EF4-FFF2-40B4-BE49-F238E27FC236}">
                <a16:creationId xmlns:a16="http://schemas.microsoft.com/office/drawing/2014/main" id="{1FE4E1AC-B5B2-4E9A-91BE-8FD5C03079FD}"/>
              </a:ext>
            </a:extLst>
          </p:cNvPr>
          <p:cNvSpPr/>
          <p:nvPr userDrawn="1"/>
        </p:nvSpPr>
        <p:spPr bwMode="ltGray">
          <a:xfrm>
            <a:off x="6894288" y="2378066"/>
            <a:ext cx="5008820" cy="4382304"/>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1" name="Rectangle 20" title="Overlay Graphic">
            <a:extLst>
              <a:ext uri="{FF2B5EF4-FFF2-40B4-BE49-F238E27FC236}">
                <a16:creationId xmlns:a16="http://schemas.microsoft.com/office/drawing/2014/main" id="{F99B621E-651C-4C89-A9C4-28A012B85846}"/>
              </a:ext>
            </a:extLst>
          </p:cNvPr>
          <p:cNvSpPr/>
          <p:nvPr userDrawn="1"/>
        </p:nvSpPr>
        <p:spPr bwMode="ltGray">
          <a:xfrm>
            <a:off x="6894288" y="210465"/>
            <a:ext cx="5008820" cy="2167601"/>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22" name="Straight Connector 21">
            <a:extLst>
              <a:ext uri="{FF2B5EF4-FFF2-40B4-BE49-F238E27FC236}">
                <a16:creationId xmlns:a16="http://schemas.microsoft.com/office/drawing/2014/main" id="{E6CBB339-4EA4-4FD1-9BB3-701EE80B5088}"/>
              </a:ext>
            </a:extLst>
          </p:cNvPr>
          <p:cNvCxnSpPr>
            <a:cxnSpLocks/>
          </p:cNvCxnSpPr>
          <p:nvPr userDrawn="1"/>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530CE77-54B1-4849-AFD3-A4118B3B1380}"/>
              </a:ext>
            </a:extLst>
          </p:cNvPr>
          <p:cNvCxnSpPr>
            <a:cxnSpLocks/>
          </p:cNvCxnSpPr>
          <p:nvPr userDrawn="1"/>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0970E0FA-1A52-40A2-A249-316F9C37CA42}"/>
              </a:ext>
            </a:extLst>
          </p:cNvPr>
          <p:cNvSpPr>
            <a:spLocks noGrp="1"/>
          </p:cNvSpPr>
          <p:nvPr>
            <p:ph type="ctrTitle" hasCustomPrompt="1"/>
          </p:nvPr>
        </p:nvSpPr>
        <p:spPr>
          <a:xfrm>
            <a:off x="7162799" y="2644738"/>
            <a:ext cx="4456700" cy="2167600"/>
          </a:xfrm>
        </p:spPr>
        <p:txBody>
          <a:bodyPr anchor="b"/>
          <a:lstStyle>
            <a:lvl1pPr marL="0" algn="r" defTabSz="914400" rtl="0" eaLnBrk="1" latinLnBrk="0" hangingPunct="1">
              <a:lnSpc>
                <a:spcPct val="90000"/>
              </a:lnSpc>
              <a:spcBef>
                <a:spcPct val="0"/>
              </a:spcBef>
              <a:buNone/>
              <a:defRPr lang="en-ZA" sz="8000" b="1" kern="1200" cap="all" spc="-150" baseline="0" dirty="0">
                <a:solidFill>
                  <a:schemeClr val="bg1"/>
                </a:solidFill>
                <a:latin typeface="+mj-lt"/>
                <a:ea typeface="+mj-ea"/>
                <a:cs typeface="+mj-cs"/>
              </a:defRPr>
            </a:lvl1pPr>
          </a:lstStyle>
          <a:p>
            <a:r>
              <a:rPr lang="en-US" noProof="0"/>
              <a:t>Thank </a:t>
            </a:r>
            <a:br>
              <a:rPr lang="en-US" noProof="0"/>
            </a:br>
            <a:r>
              <a:rPr lang="en-US" noProof="0"/>
              <a:t>YOU</a:t>
            </a:r>
          </a:p>
        </p:txBody>
      </p:sp>
      <p:pic>
        <p:nvPicPr>
          <p:cNvPr id="10" name="Picture 9">
            <a:extLst>
              <a:ext uri="{FF2B5EF4-FFF2-40B4-BE49-F238E27FC236}">
                <a16:creationId xmlns:a16="http://schemas.microsoft.com/office/drawing/2014/main" id="{22CF4172-29E1-4D30-904A-8BD5113C18A0}"/>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272644" y="580702"/>
            <a:ext cx="1346855" cy="519653"/>
          </a:xfrm>
          <a:prstGeom prst="rect">
            <a:avLst/>
          </a:prstGeom>
        </p:spPr>
      </p:pic>
      <p:cxnSp>
        <p:nvCxnSpPr>
          <p:cNvPr id="25" name="Straight Connector 24">
            <a:extLst>
              <a:ext uri="{FF2B5EF4-FFF2-40B4-BE49-F238E27FC236}">
                <a16:creationId xmlns:a16="http://schemas.microsoft.com/office/drawing/2014/main" id="{719794C5-08DF-4384-90C5-733845C8C7D9}"/>
              </a:ext>
            </a:extLst>
          </p:cNvPr>
          <p:cNvCxnSpPr>
            <a:cxnSpLocks/>
          </p:cNvCxnSpPr>
          <p:nvPr userDrawn="1"/>
        </p:nvCxnSpPr>
        <p:spPr>
          <a:xfrm>
            <a:off x="689428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17" name="Subtitle 2">
            <a:extLst>
              <a:ext uri="{FF2B5EF4-FFF2-40B4-BE49-F238E27FC236}">
                <a16:creationId xmlns:a16="http://schemas.microsoft.com/office/drawing/2014/main" id="{3BCBEEC5-D921-4710-B8FF-692DAB4797FF}"/>
              </a:ext>
            </a:extLst>
          </p:cNvPr>
          <p:cNvSpPr>
            <a:spLocks noGrp="1"/>
          </p:cNvSpPr>
          <p:nvPr>
            <p:ph type="subTitle" idx="1" hasCustomPrompt="1"/>
          </p:nvPr>
        </p:nvSpPr>
        <p:spPr>
          <a:xfrm>
            <a:off x="7162798" y="5025053"/>
            <a:ext cx="4123927" cy="271807"/>
          </a:xfrm>
        </p:spPr>
        <p:txBody>
          <a:bodyPr/>
          <a:lstStyle>
            <a:lvl1pPr marL="0" indent="0" algn="r">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Full Name</a:t>
            </a:r>
          </a:p>
        </p:txBody>
      </p:sp>
      <p:sp>
        <p:nvSpPr>
          <p:cNvPr id="18" name="Text Placeholder 4">
            <a:extLst>
              <a:ext uri="{FF2B5EF4-FFF2-40B4-BE49-F238E27FC236}">
                <a16:creationId xmlns:a16="http://schemas.microsoft.com/office/drawing/2014/main" id="{DB91AC62-3ECA-4CD6-9D68-BD76E467EDB5}"/>
              </a:ext>
            </a:extLst>
          </p:cNvPr>
          <p:cNvSpPr>
            <a:spLocks noGrp="1"/>
          </p:cNvSpPr>
          <p:nvPr>
            <p:ph type="body" sz="quarter" idx="15" hasCustomPrompt="1"/>
          </p:nvPr>
        </p:nvSpPr>
        <p:spPr>
          <a:xfrm>
            <a:off x="7162798" y="5431223"/>
            <a:ext cx="4123927" cy="252000"/>
          </a:xfrm>
        </p:spPr>
        <p:txBody>
          <a:bodyPr/>
          <a:lstStyle>
            <a:lvl1pPr marL="0" indent="0" algn="r">
              <a:buNone/>
              <a:defRPr sz="1600">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a:t>
            </a:r>
          </a:p>
        </p:txBody>
      </p:sp>
      <p:sp>
        <p:nvSpPr>
          <p:cNvPr id="19" name="Text Placeholder 10">
            <a:extLst>
              <a:ext uri="{FF2B5EF4-FFF2-40B4-BE49-F238E27FC236}">
                <a16:creationId xmlns:a16="http://schemas.microsoft.com/office/drawing/2014/main" id="{ADDC2574-9CF3-4678-9FEE-004CF6F47033}"/>
              </a:ext>
            </a:extLst>
          </p:cNvPr>
          <p:cNvSpPr>
            <a:spLocks noGrp="1"/>
          </p:cNvSpPr>
          <p:nvPr>
            <p:ph type="body" sz="quarter" idx="16" hasCustomPrompt="1"/>
          </p:nvPr>
        </p:nvSpPr>
        <p:spPr>
          <a:xfrm>
            <a:off x="7162798" y="5817586"/>
            <a:ext cx="4123927" cy="252000"/>
          </a:xfrm>
        </p:spPr>
        <p:txBody>
          <a:bodyPr/>
          <a:lstStyle>
            <a:lvl1pPr marL="0" indent="0" algn="r">
              <a:buNone/>
              <a:defRPr sz="1600">
                <a:solidFill>
                  <a:schemeClr val="bg1"/>
                </a:solidFill>
              </a:defRPr>
            </a:lvl1pPr>
          </a:lstStyle>
          <a:p>
            <a:pPr lvl="0"/>
            <a:r>
              <a:rPr lang="en-US" noProof="0"/>
              <a:t>Email</a:t>
            </a:r>
          </a:p>
        </p:txBody>
      </p:sp>
      <p:sp>
        <p:nvSpPr>
          <p:cNvPr id="24" name="Text Placeholder 15">
            <a:extLst>
              <a:ext uri="{FF2B5EF4-FFF2-40B4-BE49-F238E27FC236}">
                <a16:creationId xmlns:a16="http://schemas.microsoft.com/office/drawing/2014/main" id="{4CC733C3-A907-460A-8AD7-49363E9AAB1C}"/>
              </a:ext>
            </a:extLst>
          </p:cNvPr>
          <p:cNvSpPr>
            <a:spLocks noGrp="1"/>
          </p:cNvSpPr>
          <p:nvPr>
            <p:ph type="body" sz="quarter" idx="17" hasCustomPrompt="1"/>
          </p:nvPr>
        </p:nvSpPr>
        <p:spPr>
          <a:xfrm>
            <a:off x="7163009" y="6203950"/>
            <a:ext cx="4125482" cy="252413"/>
          </a:xfrm>
        </p:spPr>
        <p:txBody>
          <a:bodyPr/>
          <a:lstStyle>
            <a:lvl1pPr marL="0" indent="0" algn="r">
              <a:buNone/>
              <a:defRPr sz="1600">
                <a:solidFill>
                  <a:schemeClr val="bg1"/>
                </a:solidFill>
              </a:defRPr>
            </a:lvl1pPr>
          </a:lstStyle>
          <a:p>
            <a:pPr lvl="0"/>
            <a:r>
              <a:rPr lang="en-US" noProof="0"/>
              <a:t>Website</a:t>
            </a:r>
          </a:p>
        </p:txBody>
      </p:sp>
      <p:sp>
        <p:nvSpPr>
          <p:cNvPr id="16" name="Oval 15">
            <a:extLst>
              <a:ext uri="{FF2B5EF4-FFF2-40B4-BE49-F238E27FC236}">
                <a16:creationId xmlns:a16="http://schemas.microsoft.com/office/drawing/2014/main" id="{883FB367-9560-41D1-B4DB-0D0284D31E3E}"/>
              </a:ext>
            </a:extLst>
          </p:cNvPr>
          <p:cNvSpPr/>
          <p:nvPr userDrawn="1"/>
        </p:nvSpPr>
        <p:spPr>
          <a:xfrm>
            <a:off x="3004667" y="2917733"/>
            <a:ext cx="1022532" cy="102253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a:p>
        </p:txBody>
      </p:sp>
      <p:sp>
        <p:nvSpPr>
          <p:cNvPr id="26" name="Oval 25">
            <a:extLst>
              <a:ext uri="{FF2B5EF4-FFF2-40B4-BE49-F238E27FC236}">
                <a16:creationId xmlns:a16="http://schemas.microsoft.com/office/drawing/2014/main" id="{7765916E-A562-4EC7-BECD-E09320F7CE22}"/>
              </a:ext>
            </a:extLst>
          </p:cNvPr>
          <p:cNvSpPr/>
          <p:nvPr userDrawn="1"/>
        </p:nvSpPr>
        <p:spPr>
          <a:xfrm>
            <a:off x="3477091" y="3390157"/>
            <a:ext cx="77685" cy="77685"/>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7" name="Oval 26">
            <a:extLst>
              <a:ext uri="{FF2B5EF4-FFF2-40B4-BE49-F238E27FC236}">
                <a16:creationId xmlns:a16="http://schemas.microsoft.com/office/drawing/2014/main" id="{5F3BE85F-A442-4F7A-B17E-B0AD0A1A5A32}"/>
              </a:ext>
            </a:extLst>
          </p:cNvPr>
          <p:cNvSpPr/>
          <p:nvPr userDrawn="1"/>
        </p:nvSpPr>
        <p:spPr>
          <a:xfrm>
            <a:off x="2176606" y="2068627"/>
            <a:ext cx="2678654" cy="2720745"/>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a:p>
        </p:txBody>
      </p:sp>
      <p:sp>
        <p:nvSpPr>
          <p:cNvPr id="28" name="Oval 27">
            <a:extLst>
              <a:ext uri="{FF2B5EF4-FFF2-40B4-BE49-F238E27FC236}">
                <a16:creationId xmlns:a16="http://schemas.microsoft.com/office/drawing/2014/main" id="{41024262-F018-4B83-BC12-AE595F2BBD39}"/>
              </a:ext>
            </a:extLst>
          </p:cNvPr>
          <p:cNvSpPr/>
          <p:nvPr userDrawn="1"/>
        </p:nvSpPr>
        <p:spPr>
          <a:xfrm>
            <a:off x="3497933" y="2018703"/>
            <a:ext cx="36000" cy="36000"/>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9" name="Oval 28">
            <a:extLst>
              <a:ext uri="{FF2B5EF4-FFF2-40B4-BE49-F238E27FC236}">
                <a16:creationId xmlns:a16="http://schemas.microsoft.com/office/drawing/2014/main" id="{39AA664F-1891-4089-A1EC-D4D78A20D903}"/>
              </a:ext>
            </a:extLst>
          </p:cNvPr>
          <p:cNvSpPr/>
          <p:nvPr userDrawn="1"/>
        </p:nvSpPr>
        <p:spPr>
          <a:xfrm>
            <a:off x="3438860" y="4711087"/>
            <a:ext cx="154147" cy="156570"/>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a:p>
        </p:txBody>
      </p:sp>
      <p:cxnSp>
        <p:nvCxnSpPr>
          <p:cNvPr id="30" name="Straight Connector 29">
            <a:extLst>
              <a:ext uri="{FF2B5EF4-FFF2-40B4-BE49-F238E27FC236}">
                <a16:creationId xmlns:a16="http://schemas.microsoft.com/office/drawing/2014/main" id="{C5574B58-F4FB-4017-9DA9-6F879B9007C3}"/>
              </a:ext>
            </a:extLst>
          </p:cNvPr>
          <p:cNvCxnSpPr>
            <a:cxnSpLocks/>
          </p:cNvCxnSpPr>
          <p:nvPr userDrawn="1"/>
        </p:nvCxnSpPr>
        <p:spPr>
          <a:xfrm flipV="1">
            <a:off x="2874362" y="4154407"/>
            <a:ext cx="1269930" cy="1269930"/>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BCF129E-ECF4-486F-B299-1D7AB5F17351}"/>
              </a:ext>
            </a:extLst>
          </p:cNvPr>
          <p:cNvCxnSpPr>
            <a:cxnSpLocks/>
          </p:cNvCxnSpPr>
          <p:nvPr userDrawn="1"/>
        </p:nvCxnSpPr>
        <p:spPr>
          <a:xfrm flipH="1" flipV="1">
            <a:off x="2874362" y="1401738"/>
            <a:ext cx="1269930" cy="1269930"/>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20721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0294365-4003-437C-A0F5-524248E374DD}"/>
              </a:ext>
            </a:extLst>
          </p:cNvPr>
          <p:cNvSpPr/>
          <p:nvPr userDrawn="1"/>
        </p:nvSpPr>
        <p:spPr>
          <a:xfrm>
            <a:off x="0" y="6704160"/>
            <a:ext cx="12192000"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 name="Rectangle 8">
            <a:extLst>
              <a:ext uri="{FF2B5EF4-FFF2-40B4-BE49-F238E27FC236}">
                <a16:creationId xmlns:a16="http://schemas.microsoft.com/office/drawing/2014/main" id="{7EFA281E-522D-4FF3-9C5D-ABFB832C7091}"/>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3" name="Rectangle 22" title="Overlay Graphic">
            <a:extLst>
              <a:ext uri="{FF2B5EF4-FFF2-40B4-BE49-F238E27FC236}">
                <a16:creationId xmlns:a16="http://schemas.microsoft.com/office/drawing/2014/main" id="{91AAC7D0-2F52-4711-BE35-1406E978A9C9}"/>
              </a:ext>
            </a:extLst>
          </p:cNvPr>
          <p:cNvSpPr/>
          <p:nvPr userDrawn="1"/>
        </p:nvSpPr>
        <p:spPr bwMode="ltGray">
          <a:xfrm>
            <a:off x="441325" y="3897168"/>
            <a:ext cx="5877235" cy="286320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4" name="Title 1">
            <a:extLst>
              <a:ext uri="{FF2B5EF4-FFF2-40B4-BE49-F238E27FC236}">
                <a16:creationId xmlns:a16="http://schemas.microsoft.com/office/drawing/2014/main" id="{E5F6BFFB-AC1F-469E-BF67-102C61E468AE}"/>
              </a:ext>
            </a:extLst>
          </p:cNvPr>
          <p:cNvSpPr>
            <a:spLocks noGrp="1"/>
          </p:cNvSpPr>
          <p:nvPr>
            <p:ph type="ctrTitle" hasCustomPrompt="1"/>
          </p:nvPr>
        </p:nvSpPr>
        <p:spPr>
          <a:xfrm>
            <a:off x="758917" y="3907857"/>
            <a:ext cx="5167824" cy="1532849"/>
          </a:xfrm>
        </p:spPr>
        <p:txBody>
          <a:bodyPr anchor="b"/>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Presentation cover option</a:t>
            </a:r>
          </a:p>
        </p:txBody>
      </p:sp>
      <p:sp>
        <p:nvSpPr>
          <p:cNvPr id="25" name="Subtitle 2">
            <a:extLst>
              <a:ext uri="{FF2B5EF4-FFF2-40B4-BE49-F238E27FC236}">
                <a16:creationId xmlns:a16="http://schemas.microsoft.com/office/drawing/2014/main" id="{569475B0-300D-4DAC-9037-4A7165C20127}"/>
              </a:ext>
            </a:extLst>
          </p:cNvPr>
          <p:cNvSpPr>
            <a:spLocks noGrp="1"/>
          </p:cNvSpPr>
          <p:nvPr>
            <p:ph type="subTitle" idx="1"/>
          </p:nvPr>
        </p:nvSpPr>
        <p:spPr>
          <a:xfrm>
            <a:off x="758152" y="5489089"/>
            <a:ext cx="5167824" cy="691666"/>
          </a:xfrm>
        </p:spPr>
        <p:txBody>
          <a:bodyPr/>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26" name="Rectangle 25" title="Overlay Graphic">
            <a:extLst>
              <a:ext uri="{FF2B5EF4-FFF2-40B4-BE49-F238E27FC236}">
                <a16:creationId xmlns:a16="http://schemas.microsoft.com/office/drawing/2014/main" id="{AD6363D5-DBCE-486B-BFAD-F4486CCB439E}"/>
              </a:ext>
            </a:extLst>
          </p:cNvPr>
          <p:cNvSpPr/>
          <p:nvPr userDrawn="1"/>
        </p:nvSpPr>
        <p:spPr bwMode="ltGray">
          <a:xfrm>
            <a:off x="441324" y="210465"/>
            <a:ext cx="5877225" cy="3694783"/>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pic>
        <p:nvPicPr>
          <p:cNvPr id="27" name="Picture 26">
            <a:extLst>
              <a:ext uri="{FF2B5EF4-FFF2-40B4-BE49-F238E27FC236}">
                <a16:creationId xmlns:a16="http://schemas.microsoft.com/office/drawing/2014/main" id="{8ADF6F8F-C843-46C9-BCAE-3A814A33C0F0}"/>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4644589" y="580702"/>
            <a:ext cx="1346855" cy="519653"/>
          </a:xfrm>
          <a:prstGeom prst="rect">
            <a:avLst/>
          </a:prstGeom>
        </p:spPr>
      </p:pic>
      <p:cxnSp>
        <p:nvCxnSpPr>
          <p:cNvPr id="33" name="Straight Connector 32">
            <a:extLst>
              <a:ext uri="{FF2B5EF4-FFF2-40B4-BE49-F238E27FC236}">
                <a16:creationId xmlns:a16="http://schemas.microsoft.com/office/drawing/2014/main" id="{FE3C30B5-B1F5-4F75-B228-FD8CA3FBF33D}"/>
              </a:ext>
            </a:extLst>
          </p:cNvPr>
          <p:cNvCxnSpPr>
            <a:cxnSpLocks/>
          </p:cNvCxnSpPr>
          <p:nvPr userDrawn="1"/>
        </p:nvCxnSpPr>
        <p:spPr>
          <a:xfrm>
            <a:off x="630903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1ECDD84-471C-4235-9B29-BC10612DDC1E}"/>
              </a:ext>
            </a:extLst>
          </p:cNvPr>
          <p:cNvCxnSpPr>
            <a:cxnSpLocks/>
          </p:cNvCxnSpPr>
          <p:nvPr userDrawn="1"/>
        </p:nvCxnSpPr>
        <p:spPr>
          <a:xfrm>
            <a:off x="44132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78326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Slide With Photo">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71354EEE-2DC5-4D1B-9807-25660421A04D}"/>
              </a:ext>
            </a:extLst>
          </p:cNvPr>
          <p:cNvSpPr>
            <a:spLocks noGrp="1"/>
          </p:cNvSpPr>
          <p:nvPr>
            <p:ph type="pic" sz="quarter" idx="10" hasCustomPrompt="1"/>
          </p:nvPr>
        </p:nvSpPr>
        <p:spPr>
          <a:xfrm>
            <a:off x="0" y="0"/>
            <a:ext cx="12192000" cy="6704013"/>
          </a:xfrm>
        </p:spPr>
        <p:txBody>
          <a:bodyPr rIns="396000" anchor="ctr"/>
          <a:lstStyle>
            <a:lvl1pPr marL="0" indent="0" algn="r">
              <a:buNone/>
              <a:defRPr i="1"/>
            </a:lvl1pPr>
          </a:lstStyle>
          <a:p>
            <a:r>
              <a:rPr lang="en-US" noProof="0"/>
              <a:t>Insert or Drag &amp; Drop your Photo</a:t>
            </a:r>
          </a:p>
        </p:txBody>
      </p:sp>
      <p:sp>
        <p:nvSpPr>
          <p:cNvPr id="27" name="Rectangle 26">
            <a:extLst>
              <a:ext uri="{FF2B5EF4-FFF2-40B4-BE49-F238E27FC236}">
                <a16:creationId xmlns:a16="http://schemas.microsoft.com/office/drawing/2014/main" id="{65618A6D-2D01-4E48-A214-E027E1DF2926}"/>
              </a:ext>
            </a:extLst>
          </p:cNvPr>
          <p:cNvSpPr/>
          <p:nvPr userDrawn="1"/>
        </p:nvSpPr>
        <p:spPr>
          <a:xfrm>
            <a:off x="-1" y="6704160"/>
            <a:ext cx="12191999"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8" name="Rectangle 27">
            <a:extLst>
              <a:ext uri="{FF2B5EF4-FFF2-40B4-BE49-F238E27FC236}">
                <a16:creationId xmlns:a16="http://schemas.microsoft.com/office/drawing/2014/main" id="{6D3A6A3E-8350-4459-B8CC-EAD99A470244}"/>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 name="Rectangle 9" title="Overlay Graphic">
            <a:extLst>
              <a:ext uri="{FF2B5EF4-FFF2-40B4-BE49-F238E27FC236}">
                <a16:creationId xmlns:a16="http://schemas.microsoft.com/office/drawing/2014/main" id="{116BA484-94A7-491B-8880-A549E58F3024}"/>
              </a:ext>
            </a:extLst>
          </p:cNvPr>
          <p:cNvSpPr/>
          <p:nvPr userDrawn="1"/>
        </p:nvSpPr>
        <p:spPr bwMode="ltGray">
          <a:xfrm>
            <a:off x="441325" y="3897168"/>
            <a:ext cx="5877235" cy="286320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58917" y="3907857"/>
            <a:ext cx="5167824" cy="1532849"/>
          </a:xfrm>
        </p:spPr>
        <p:txBody>
          <a:bodyPr anchor="b"/>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Presentation cover option</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58152" y="5489089"/>
            <a:ext cx="5167824" cy="691666"/>
          </a:xfrm>
        </p:spPr>
        <p:txBody>
          <a:bodyPr/>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9" name="Rectangle 8" title="Overlay Graphic">
            <a:extLst>
              <a:ext uri="{FF2B5EF4-FFF2-40B4-BE49-F238E27FC236}">
                <a16:creationId xmlns:a16="http://schemas.microsoft.com/office/drawing/2014/main" id="{C7502B15-7A29-47F1-B4E2-978F0C462B12}"/>
              </a:ext>
            </a:extLst>
          </p:cNvPr>
          <p:cNvSpPr/>
          <p:nvPr userDrawn="1"/>
        </p:nvSpPr>
        <p:spPr bwMode="ltGray">
          <a:xfrm>
            <a:off x="441324" y="210465"/>
            <a:ext cx="5877225" cy="3694783"/>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pic>
        <p:nvPicPr>
          <p:cNvPr id="11" name="Picture 10">
            <a:extLst>
              <a:ext uri="{FF2B5EF4-FFF2-40B4-BE49-F238E27FC236}">
                <a16:creationId xmlns:a16="http://schemas.microsoft.com/office/drawing/2014/main" id="{3EF8196B-825A-4D0A-BFD3-FE474A8D026F}"/>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4644589" y="580702"/>
            <a:ext cx="1346855" cy="519653"/>
          </a:xfrm>
          <a:prstGeom prst="rect">
            <a:avLst/>
          </a:prstGeom>
        </p:spPr>
      </p:pic>
      <p:cxnSp>
        <p:nvCxnSpPr>
          <p:cNvPr id="22" name="Straight Connector 21">
            <a:extLst>
              <a:ext uri="{FF2B5EF4-FFF2-40B4-BE49-F238E27FC236}">
                <a16:creationId xmlns:a16="http://schemas.microsoft.com/office/drawing/2014/main" id="{61788227-A423-4EF0-AD07-12996A738B02}"/>
              </a:ext>
            </a:extLst>
          </p:cNvPr>
          <p:cNvCxnSpPr>
            <a:cxnSpLocks/>
          </p:cNvCxnSpPr>
          <p:nvPr userDrawn="1"/>
        </p:nvCxnSpPr>
        <p:spPr>
          <a:xfrm>
            <a:off x="630903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BA9D355-57CC-4CE6-BAD3-D2C3735E3850}"/>
              </a:ext>
            </a:extLst>
          </p:cNvPr>
          <p:cNvCxnSpPr>
            <a:cxnSpLocks/>
          </p:cNvCxnSpPr>
          <p:nvPr userDrawn="1"/>
        </p:nvCxnSpPr>
        <p:spPr>
          <a:xfrm>
            <a:off x="44132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20" name="Oval 19" descr="Cover Title Graphic (Move me around)">
            <a:extLst>
              <a:ext uri="{FF2B5EF4-FFF2-40B4-BE49-F238E27FC236}">
                <a16:creationId xmlns:a16="http://schemas.microsoft.com/office/drawing/2014/main" id="{22DB2211-43FB-4DED-A78D-B675BA45FB49}"/>
              </a:ext>
            </a:extLst>
          </p:cNvPr>
          <p:cNvSpPr/>
          <p:nvPr userDrawn="1"/>
        </p:nvSpPr>
        <p:spPr>
          <a:xfrm>
            <a:off x="2143138" y="1038995"/>
            <a:ext cx="399819" cy="406102"/>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a:p>
        </p:txBody>
      </p:sp>
      <p:grpSp>
        <p:nvGrpSpPr>
          <p:cNvPr id="21" name="Group 20" descr="Cover Title Graphic (Move me around)">
            <a:extLst>
              <a:ext uri="{FF2B5EF4-FFF2-40B4-BE49-F238E27FC236}">
                <a16:creationId xmlns:a16="http://schemas.microsoft.com/office/drawing/2014/main" id="{AD95DECB-9715-4C50-BF9D-619FD8182B17}"/>
              </a:ext>
            </a:extLst>
          </p:cNvPr>
          <p:cNvGrpSpPr/>
          <p:nvPr userDrawn="1"/>
        </p:nvGrpSpPr>
        <p:grpSpPr>
          <a:xfrm>
            <a:off x="3752763" y="2652121"/>
            <a:ext cx="1022532" cy="1022532"/>
            <a:chOff x="3775686" y="2602347"/>
            <a:chExt cx="1022532" cy="1022532"/>
          </a:xfrm>
        </p:grpSpPr>
        <p:sp>
          <p:nvSpPr>
            <p:cNvPr id="23" name="Oval 22">
              <a:extLst>
                <a:ext uri="{FF2B5EF4-FFF2-40B4-BE49-F238E27FC236}">
                  <a16:creationId xmlns:a16="http://schemas.microsoft.com/office/drawing/2014/main" id="{CB44883B-F11E-41B5-9FEB-ED560A239A0E}"/>
                </a:ext>
              </a:extLst>
            </p:cNvPr>
            <p:cNvSpPr/>
            <p:nvPr/>
          </p:nvSpPr>
          <p:spPr>
            <a:xfrm>
              <a:off x="3775686" y="2602347"/>
              <a:ext cx="1022532" cy="102253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a:p>
          </p:txBody>
        </p:sp>
        <p:sp>
          <p:nvSpPr>
            <p:cNvPr id="24" name="Oval 23">
              <a:extLst>
                <a:ext uri="{FF2B5EF4-FFF2-40B4-BE49-F238E27FC236}">
                  <a16:creationId xmlns:a16="http://schemas.microsoft.com/office/drawing/2014/main" id="{A0712D12-C314-4A6A-9003-E94F4CC995C4}"/>
                </a:ext>
              </a:extLst>
            </p:cNvPr>
            <p:cNvSpPr/>
            <p:nvPr/>
          </p:nvSpPr>
          <p:spPr>
            <a:xfrm>
              <a:off x="4257769" y="3084430"/>
              <a:ext cx="58366" cy="58366"/>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26" name="Group 25" descr="Cover Title Graphic (Rotate me)">
            <a:extLst>
              <a:ext uri="{FF2B5EF4-FFF2-40B4-BE49-F238E27FC236}">
                <a16:creationId xmlns:a16="http://schemas.microsoft.com/office/drawing/2014/main" id="{4CDDFE0A-CF92-4F5D-9A01-CDE02D1D5B61}"/>
              </a:ext>
            </a:extLst>
          </p:cNvPr>
          <p:cNvGrpSpPr/>
          <p:nvPr userDrawn="1"/>
        </p:nvGrpSpPr>
        <p:grpSpPr>
          <a:xfrm>
            <a:off x="1952144" y="833521"/>
            <a:ext cx="2678654" cy="2720745"/>
            <a:chOff x="1952144" y="833521"/>
            <a:chExt cx="2678654" cy="2720745"/>
          </a:xfrm>
        </p:grpSpPr>
        <p:sp>
          <p:nvSpPr>
            <p:cNvPr id="29" name="Oval 28">
              <a:extLst>
                <a:ext uri="{FF2B5EF4-FFF2-40B4-BE49-F238E27FC236}">
                  <a16:creationId xmlns:a16="http://schemas.microsoft.com/office/drawing/2014/main" id="{CE218AD4-04AC-496E-81D4-3E9AB3797536}"/>
                </a:ext>
              </a:extLst>
            </p:cNvPr>
            <p:cNvSpPr/>
            <p:nvPr/>
          </p:nvSpPr>
          <p:spPr>
            <a:xfrm>
              <a:off x="1952144" y="833521"/>
              <a:ext cx="2678654" cy="2720745"/>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a:p>
          </p:txBody>
        </p:sp>
        <p:cxnSp>
          <p:nvCxnSpPr>
            <p:cNvPr id="30" name="Straight Connector 29">
              <a:extLst>
                <a:ext uri="{FF2B5EF4-FFF2-40B4-BE49-F238E27FC236}">
                  <a16:creationId xmlns:a16="http://schemas.microsoft.com/office/drawing/2014/main" id="{C4E3872F-2849-4F1E-AA5C-000A13FFE98A}"/>
                </a:ext>
              </a:extLst>
            </p:cNvPr>
            <p:cNvCxnSpPr>
              <a:cxnSpLocks/>
            </p:cNvCxnSpPr>
            <p:nvPr/>
          </p:nvCxnSpPr>
          <p:spPr>
            <a:xfrm>
              <a:off x="2125238" y="1027660"/>
              <a:ext cx="2332466" cy="2332466"/>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89872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AB17F09-2FB8-477A-B617-7C7DF00E790D}"/>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2" name="Rectangle 11">
            <a:extLst>
              <a:ext uri="{FF2B5EF4-FFF2-40B4-BE49-F238E27FC236}">
                <a16:creationId xmlns:a16="http://schemas.microsoft.com/office/drawing/2014/main" id="{5766666C-26CB-43F7-98BE-26169B9B534F}"/>
              </a:ext>
            </a:extLst>
          </p:cNvPr>
          <p:cNvSpPr/>
          <p:nvPr userDrawn="1"/>
        </p:nvSpPr>
        <p:spPr>
          <a:xfrm>
            <a:off x="-1" y="6704160"/>
            <a:ext cx="12192000"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0" name="Rectangle 19" title="Overlay Graphic">
            <a:extLst>
              <a:ext uri="{FF2B5EF4-FFF2-40B4-BE49-F238E27FC236}">
                <a16:creationId xmlns:a16="http://schemas.microsoft.com/office/drawing/2014/main" id="{1FE4E1AC-B5B2-4E9A-91BE-8FD5C03079FD}"/>
              </a:ext>
            </a:extLst>
          </p:cNvPr>
          <p:cNvSpPr/>
          <p:nvPr userDrawn="1"/>
        </p:nvSpPr>
        <p:spPr bwMode="ltGray">
          <a:xfrm>
            <a:off x="6894288" y="3897168"/>
            <a:ext cx="5008820" cy="286320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1" name="Rectangle 20" title="Overlay Graphic">
            <a:extLst>
              <a:ext uri="{FF2B5EF4-FFF2-40B4-BE49-F238E27FC236}">
                <a16:creationId xmlns:a16="http://schemas.microsoft.com/office/drawing/2014/main" id="{F99B621E-651C-4C89-A9C4-28A012B85846}"/>
              </a:ext>
            </a:extLst>
          </p:cNvPr>
          <p:cNvSpPr/>
          <p:nvPr userDrawn="1"/>
        </p:nvSpPr>
        <p:spPr bwMode="ltGray">
          <a:xfrm>
            <a:off x="6894288" y="210465"/>
            <a:ext cx="5008820" cy="3694783"/>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22" name="Straight Connector 21">
            <a:extLst>
              <a:ext uri="{FF2B5EF4-FFF2-40B4-BE49-F238E27FC236}">
                <a16:creationId xmlns:a16="http://schemas.microsoft.com/office/drawing/2014/main" id="{E6CBB339-4EA4-4FD1-9BB3-701EE80B5088}"/>
              </a:ext>
            </a:extLst>
          </p:cNvPr>
          <p:cNvCxnSpPr>
            <a:cxnSpLocks/>
          </p:cNvCxnSpPr>
          <p:nvPr userDrawn="1"/>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530CE77-54B1-4849-AFD3-A4118B3B1380}"/>
              </a:ext>
            </a:extLst>
          </p:cNvPr>
          <p:cNvCxnSpPr>
            <a:cxnSpLocks/>
          </p:cNvCxnSpPr>
          <p:nvPr userDrawn="1"/>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0970E0FA-1A52-40A2-A249-316F9C37CA42}"/>
              </a:ext>
            </a:extLst>
          </p:cNvPr>
          <p:cNvSpPr>
            <a:spLocks noGrp="1"/>
          </p:cNvSpPr>
          <p:nvPr>
            <p:ph type="ctrTitle" hasCustomPrompt="1"/>
          </p:nvPr>
        </p:nvSpPr>
        <p:spPr>
          <a:xfrm>
            <a:off x="7162799" y="3897168"/>
            <a:ext cx="4456700" cy="1610532"/>
          </a:xfrm>
        </p:spPr>
        <p:txBody>
          <a:bodyPr anchor="b"/>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Click to edit title style</a:t>
            </a:r>
          </a:p>
        </p:txBody>
      </p:sp>
      <p:sp>
        <p:nvSpPr>
          <p:cNvPr id="7" name="Subtitle 2">
            <a:extLst>
              <a:ext uri="{FF2B5EF4-FFF2-40B4-BE49-F238E27FC236}">
                <a16:creationId xmlns:a16="http://schemas.microsoft.com/office/drawing/2014/main" id="{79D4DA45-533D-4DE3-AFCB-71AD09187A4C}"/>
              </a:ext>
            </a:extLst>
          </p:cNvPr>
          <p:cNvSpPr>
            <a:spLocks noGrp="1"/>
          </p:cNvSpPr>
          <p:nvPr>
            <p:ph type="subTitle" idx="1"/>
          </p:nvPr>
        </p:nvSpPr>
        <p:spPr>
          <a:xfrm>
            <a:off x="7162800" y="5558598"/>
            <a:ext cx="4456699" cy="1048939"/>
          </a:xfrm>
        </p:spPr>
        <p:txBody>
          <a:bodyPr/>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pic>
        <p:nvPicPr>
          <p:cNvPr id="10" name="Picture 9">
            <a:extLst>
              <a:ext uri="{FF2B5EF4-FFF2-40B4-BE49-F238E27FC236}">
                <a16:creationId xmlns:a16="http://schemas.microsoft.com/office/drawing/2014/main" id="{22CF4172-29E1-4D30-904A-8BD5113C18A0}"/>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272644" y="580702"/>
            <a:ext cx="1346855" cy="519653"/>
          </a:xfrm>
          <a:prstGeom prst="rect">
            <a:avLst/>
          </a:prstGeom>
        </p:spPr>
      </p:pic>
      <p:cxnSp>
        <p:nvCxnSpPr>
          <p:cNvPr id="25" name="Straight Connector 24">
            <a:extLst>
              <a:ext uri="{FF2B5EF4-FFF2-40B4-BE49-F238E27FC236}">
                <a16:creationId xmlns:a16="http://schemas.microsoft.com/office/drawing/2014/main" id="{719794C5-08DF-4384-90C5-733845C8C7D9}"/>
              </a:ext>
            </a:extLst>
          </p:cNvPr>
          <p:cNvCxnSpPr>
            <a:cxnSpLocks/>
          </p:cNvCxnSpPr>
          <p:nvPr userDrawn="1"/>
        </p:nvCxnSpPr>
        <p:spPr>
          <a:xfrm>
            <a:off x="689428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11DE6450-88E3-478B-8298-FD7C76A2FAB8}"/>
              </a:ext>
            </a:extLst>
          </p:cNvPr>
          <p:cNvSpPr/>
          <p:nvPr userDrawn="1"/>
        </p:nvSpPr>
        <p:spPr>
          <a:xfrm>
            <a:off x="2176606" y="2187602"/>
            <a:ext cx="2678654" cy="2720745"/>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a:p>
        </p:txBody>
      </p:sp>
    </p:spTree>
    <p:extLst>
      <p:ext uri="{BB962C8B-B14F-4D97-AF65-F5344CB8AC3E}">
        <p14:creationId xmlns:p14="http://schemas.microsoft.com/office/powerpoint/2010/main" val="35853027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Section Header with Photo">
    <p:spTree>
      <p:nvGrpSpPr>
        <p:cNvPr id="1" name=""/>
        <p:cNvGrpSpPr/>
        <p:nvPr/>
      </p:nvGrpSpPr>
      <p:grpSpPr>
        <a:xfrm>
          <a:off x="0" y="0"/>
          <a:ext cx="0" cy="0"/>
          <a:chOff x="0" y="0"/>
          <a:chExt cx="0" cy="0"/>
        </a:xfrm>
      </p:grpSpPr>
      <p:sp>
        <p:nvSpPr>
          <p:cNvPr id="19" name="Picture Placeholder 4">
            <a:extLst>
              <a:ext uri="{FF2B5EF4-FFF2-40B4-BE49-F238E27FC236}">
                <a16:creationId xmlns:a16="http://schemas.microsoft.com/office/drawing/2014/main" id="{EBC7E09B-F6F8-4471-974B-65A91E899D25}"/>
              </a:ext>
            </a:extLst>
          </p:cNvPr>
          <p:cNvSpPr>
            <a:spLocks noGrp="1"/>
          </p:cNvSpPr>
          <p:nvPr>
            <p:ph type="pic" sz="quarter" idx="10" hasCustomPrompt="1"/>
          </p:nvPr>
        </p:nvSpPr>
        <p:spPr>
          <a:xfrm>
            <a:off x="0" y="0"/>
            <a:ext cx="12192000" cy="6704013"/>
          </a:xfrm>
        </p:spPr>
        <p:txBody>
          <a:bodyPr lIns="396000" rIns="0" anchor="ctr"/>
          <a:lstStyle>
            <a:lvl1pPr marL="0" indent="0" algn="l">
              <a:buNone/>
              <a:defRPr i="1"/>
            </a:lvl1pPr>
          </a:lstStyle>
          <a:p>
            <a:r>
              <a:rPr lang="en-US" noProof="0"/>
              <a:t>Insert or Drag &amp; Drop your Photo2</a:t>
            </a:r>
          </a:p>
        </p:txBody>
      </p:sp>
      <p:sp>
        <p:nvSpPr>
          <p:cNvPr id="13" name="Rectangle 12">
            <a:extLst>
              <a:ext uri="{FF2B5EF4-FFF2-40B4-BE49-F238E27FC236}">
                <a16:creationId xmlns:a16="http://schemas.microsoft.com/office/drawing/2014/main" id="{AAB17F09-2FB8-477A-B617-7C7DF00E790D}"/>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2" name="Rectangle 11">
            <a:extLst>
              <a:ext uri="{FF2B5EF4-FFF2-40B4-BE49-F238E27FC236}">
                <a16:creationId xmlns:a16="http://schemas.microsoft.com/office/drawing/2014/main" id="{5766666C-26CB-43F7-98BE-26169B9B534F}"/>
              </a:ext>
            </a:extLst>
          </p:cNvPr>
          <p:cNvSpPr/>
          <p:nvPr userDrawn="1"/>
        </p:nvSpPr>
        <p:spPr>
          <a:xfrm>
            <a:off x="-1" y="6704160"/>
            <a:ext cx="12192000"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0" name="Rectangle 19" title="Overlay Graphic">
            <a:extLst>
              <a:ext uri="{FF2B5EF4-FFF2-40B4-BE49-F238E27FC236}">
                <a16:creationId xmlns:a16="http://schemas.microsoft.com/office/drawing/2014/main" id="{1FE4E1AC-B5B2-4E9A-91BE-8FD5C03079FD}"/>
              </a:ext>
            </a:extLst>
          </p:cNvPr>
          <p:cNvSpPr/>
          <p:nvPr userDrawn="1"/>
        </p:nvSpPr>
        <p:spPr bwMode="ltGray">
          <a:xfrm>
            <a:off x="6894288" y="3897168"/>
            <a:ext cx="5008820" cy="286320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1" name="Rectangle 20" title="Overlay Graphic">
            <a:extLst>
              <a:ext uri="{FF2B5EF4-FFF2-40B4-BE49-F238E27FC236}">
                <a16:creationId xmlns:a16="http://schemas.microsoft.com/office/drawing/2014/main" id="{F99B621E-651C-4C89-A9C4-28A012B85846}"/>
              </a:ext>
            </a:extLst>
          </p:cNvPr>
          <p:cNvSpPr/>
          <p:nvPr userDrawn="1"/>
        </p:nvSpPr>
        <p:spPr bwMode="ltGray">
          <a:xfrm>
            <a:off x="6894288" y="210465"/>
            <a:ext cx="5008820" cy="3694783"/>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22" name="Straight Connector 21">
            <a:extLst>
              <a:ext uri="{FF2B5EF4-FFF2-40B4-BE49-F238E27FC236}">
                <a16:creationId xmlns:a16="http://schemas.microsoft.com/office/drawing/2014/main" id="{E6CBB339-4EA4-4FD1-9BB3-701EE80B5088}"/>
              </a:ext>
            </a:extLst>
          </p:cNvPr>
          <p:cNvCxnSpPr>
            <a:cxnSpLocks/>
          </p:cNvCxnSpPr>
          <p:nvPr userDrawn="1"/>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530CE77-54B1-4849-AFD3-A4118B3B1380}"/>
              </a:ext>
            </a:extLst>
          </p:cNvPr>
          <p:cNvCxnSpPr>
            <a:cxnSpLocks/>
          </p:cNvCxnSpPr>
          <p:nvPr userDrawn="1"/>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0970E0FA-1A52-40A2-A249-316F9C37CA42}"/>
              </a:ext>
            </a:extLst>
          </p:cNvPr>
          <p:cNvSpPr>
            <a:spLocks noGrp="1"/>
          </p:cNvSpPr>
          <p:nvPr>
            <p:ph type="ctrTitle" hasCustomPrompt="1"/>
          </p:nvPr>
        </p:nvSpPr>
        <p:spPr>
          <a:xfrm>
            <a:off x="7162799" y="3897168"/>
            <a:ext cx="4456700" cy="1610532"/>
          </a:xfrm>
        </p:spPr>
        <p:txBody>
          <a:bodyPr anchor="b"/>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Click to edit title style</a:t>
            </a:r>
          </a:p>
        </p:txBody>
      </p:sp>
      <p:sp>
        <p:nvSpPr>
          <p:cNvPr id="7" name="Subtitle 2">
            <a:extLst>
              <a:ext uri="{FF2B5EF4-FFF2-40B4-BE49-F238E27FC236}">
                <a16:creationId xmlns:a16="http://schemas.microsoft.com/office/drawing/2014/main" id="{79D4DA45-533D-4DE3-AFCB-71AD09187A4C}"/>
              </a:ext>
            </a:extLst>
          </p:cNvPr>
          <p:cNvSpPr>
            <a:spLocks noGrp="1"/>
          </p:cNvSpPr>
          <p:nvPr>
            <p:ph type="subTitle" idx="1"/>
          </p:nvPr>
        </p:nvSpPr>
        <p:spPr>
          <a:xfrm>
            <a:off x="7162800" y="5558598"/>
            <a:ext cx="4456699" cy="1048939"/>
          </a:xfrm>
        </p:spPr>
        <p:txBody>
          <a:bodyPr/>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pic>
        <p:nvPicPr>
          <p:cNvPr id="10" name="Picture 9">
            <a:extLst>
              <a:ext uri="{FF2B5EF4-FFF2-40B4-BE49-F238E27FC236}">
                <a16:creationId xmlns:a16="http://schemas.microsoft.com/office/drawing/2014/main" id="{22CF4172-29E1-4D30-904A-8BD5113C18A0}"/>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272644" y="580702"/>
            <a:ext cx="1346855" cy="519653"/>
          </a:xfrm>
          <a:prstGeom prst="rect">
            <a:avLst/>
          </a:prstGeom>
        </p:spPr>
      </p:pic>
      <p:cxnSp>
        <p:nvCxnSpPr>
          <p:cNvPr id="25" name="Straight Connector 24">
            <a:extLst>
              <a:ext uri="{FF2B5EF4-FFF2-40B4-BE49-F238E27FC236}">
                <a16:creationId xmlns:a16="http://schemas.microsoft.com/office/drawing/2014/main" id="{719794C5-08DF-4384-90C5-733845C8C7D9}"/>
              </a:ext>
            </a:extLst>
          </p:cNvPr>
          <p:cNvCxnSpPr>
            <a:cxnSpLocks/>
          </p:cNvCxnSpPr>
          <p:nvPr userDrawn="1"/>
        </p:nvCxnSpPr>
        <p:spPr>
          <a:xfrm>
            <a:off x="689428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90714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a:xfrm>
            <a:off x="601682" y="1152000"/>
            <a:ext cx="10999767" cy="503925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D93E3A8D-44B7-4CCB-AEEA-A0EF560F1504}"/>
              </a:ext>
            </a:extLst>
          </p:cNvPr>
          <p:cNvSpPr>
            <a:spLocks noGrp="1"/>
          </p:cNvSpPr>
          <p:nvPr>
            <p:ph type="sldNum" sz="quarter" idx="13"/>
          </p:nvPr>
        </p:nvSpPr>
        <p:spPr/>
        <p:txBody>
          <a:bodyPr/>
          <a:lstStyle/>
          <a:p>
            <a:r>
              <a:rPr lang="en-US" noProof="0"/>
              <a:t>page </a:t>
            </a:r>
            <a:fld id="{19B51A1E-902D-48AF-9020-955120F399B6}" type="slidenum">
              <a:rPr lang="en-US" b="1" i="1" noProof="0" smtClean="0"/>
              <a:pPr/>
              <a:t>‹#›</a:t>
            </a:fld>
            <a:endParaRPr lang="en-US" b="1" i="1" noProof="0"/>
          </a:p>
        </p:txBody>
      </p:sp>
      <p:sp>
        <p:nvSpPr>
          <p:cNvPr id="6" name="Title 5">
            <a:extLst>
              <a:ext uri="{FF2B5EF4-FFF2-40B4-BE49-F238E27FC236}">
                <a16:creationId xmlns:a16="http://schemas.microsoft.com/office/drawing/2014/main" id="{9E58A019-6601-4FFB-9A68-628873651CF3}"/>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734501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ullets as Icons 5X">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9CA47B37-80B0-5A4F-BDC3-DE42D5B2D34F}"/>
              </a:ext>
              <a:ext uri="{C183D7F6-B498-43B3-948B-1728B52AA6E4}">
                <adec:decorative xmlns:adec="http://schemas.microsoft.com/office/drawing/2017/decorative" val="1"/>
              </a:ext>
            </a:extLst>
          </p:cNvPr>
          <p:cNvSpPr/>
          <p:nvPr userDrawn="1"/>
        </p:nvSpPr>
        <p:spPr>
          <a:xfrm>
            <a:off x="1226695" y="2412312"/>
            <a:ext cx="1216152" cy="1216152"/>
          </a:xfrm>
          <a:prstGeom prst="ellipse">
            <a:avLst/>
          </a:prstGeom>
          <a:no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a:p>
        </p:txBody>
      </p:sp>
      <p:sp>
        <p:nvSpPr>
          <p:cNvPr id="17" name="Picture Placeholder 15">
            <a:extLst>
              <a:ext uri="{FF2B5EF4-FFF2-40B4-BE49-F238E27FC236}">
                <a16:creationId xmlns:a16="http://schemas.microsoft.com/office/drawing/2014/main" id="{9BEFB849-10AA-4702-9225-F101A3158C66}"/>
              </a:ext>
            </a:extLst>
          </p:cNvPr>
          <p:cNvSpPr>
            <a:spLocks noGrp="1"/>
          </p:cNvSpPr>
          <p:nvPr>
            <p:ph type="pic" sz="quarter" idx="41" hasCustomPrompt="1"/>
          </p:nvPr>
        </p:nvSpPr>
        <p:spPr>
          <a:xfrm>
            <a:off x="1523875"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a:t>Icon</a:t>
            </a:r>
          </a:p>
        </p:txBody>
      </p:sp>
      <p:sp>
        <p:nvSpPr>
          <p:cNvPr id="6" name="Text Placeholder 8">
            <a:extLst>
              <a:ext uri="{FF2B5EF4-FFF2-40B4-BE49-F238E27FC236}">
                <a16:creationId xmlns:a16="http://schemas.microsoft.com/office/drawing/2014/main" id="{F1427EE8-A6A1-4664-99FB-B4F84FEE6037}"/>
              </a:ext>
            </a:extLst>
          </p:cNvPr>
          <p:cNvSpPr>
            <a:spLocks noGrp="1"/>
          </p:cNvSpPr>
          <p:nvPr>
            <p:ph type="body" sz="quarter" idx="17" hasCustomPrompt="1"/>
          </p:nvPr>
        </p:nvSpPr>
        <p:spPr>
          <a:xfrm>
            <a:off x="1024282"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8" name="Text Placeholder 10">
            <a:extLst>
              <a:ext uri="{FF2B5EF4-FFF2-40B4-BE49-F238E27FC236}">
                <a16:creationId xmlns:a16="http://schemas.microsoft.com/office/drawing/2014/main" id="{A9EE837D-7E70-4B33-89AA-1B0A10FAEEFD}"/>
              </a:ext>
            </a:extLst>
          </p:cNvPr>
          <p:cNvSpPr>
            <a:spLocks noGrp="1"/>
          </p:cNvSpPr>
          <p:nvPr>
            <p:ph type="body" sz="quarter" idx="18" hasCustomPrompt="1"/>
          </p:nvPr>
        </p:nvSpPr>
        <p:spPr>
          <a:xfrm>
            <a:off x="1024282"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23" name="Oval 22">
            <a:extLst>
              <a:ext uri="{FF2B5EF4-FFF2-40B4-BE49-F238E27FC236}">
                <a16:creationId xmlns:a16="http://schemas.microsoft.com/office/drawing/2014/main" id="{1A6AC2DF-47CD-A743-A120-FBE75B801CF3}"/>
              </a:ext>
              <a:ext uri="{C183D7F6-B498-43B3-948B-1728B52AA6E4}">
                <adec:decorative xmlns:adec="http://schemas.microsoft.com/office/drawing/2017/decorative" val="1"/>
              </a:ext>
            </a:extLst>
          </p:cNvPr>
          <p:cNvSpPr/>
          <p:nvPr userDrawn="1"/>
        </p:nvSpPr>
        <p:spPr>
          <a:xfrm>
            <a:off x="3357554" y="2412312"/>
            <a:ext cx="1216152" cy="121615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a:p>
        </p:txBody>
      </p:sp>
      <p:sp>
        <p:nvSpPr>
          <p:cNvPr id="28" name="Picture Placeholder 15">
            <a:extLst>
              <a:ext uri="{FF2B5EF4-FFF2-40B4-BE49-F238E27FC236}">
                <a16:creationId xmlns:a16="http://schemas.microsoft.com/office/drawing/2014/main" id="{950FDCA0-F98B-4045-84D2-96B0C07C3261}"/>
              </a:ext>
            </a:extLst>
          </p:cNvPr>
          <p:cNvSpPr>
            <a:spLocks noGrp="1"/>
          </p:cNvSpPr>
          <p:nvPr>
            <p:ph type="pic" sz="quarter" idx="47" hasCustomPrompt="1"/>
          </p:nvPr>
        </p:nvSpPr>
        <p:spPr>
          <a:xfrm>
            <a:off x="3654734"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a:t>Icon</a:t>
            </a:r>
          </a:p>
        </p:txBody>
      </p:sp>
      <p:sp>
        <p:nvSpPr>
          <p:cNvPr id="9" name="Text Placeholder 8">
            <a:extLst>
              <a:ext uri="{FF2B5EF4-FFF2-40B4-BE49-F238E27FC236}">
                <a16:creationId xmlns:a16="http://schemas.microsoft.com/office/drawing/2014/main" id="{FAC72777-DABE-4857-9555-EC68421F02A3}"/>
              </a:ext>
            </a:extLst>
          </p:cNvPr>
          <p:cNvSpPr>
            <a:spLocks noGrp="1"/>
          </p:cNvSpPr>
          <p:nvPr>
            <p:ph type="body" sz="quarter" idx="33" hasCustomPrompt="1"/>
          </p:nvPr>
        </p:nvSpPr>
        <p:spPr>
          <a:xfrm>
            <a:off x="3155141"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0" name="Text Placeholder 10">
            <a:extLst>
              <a:ext uri="{FF2B5EF4-FFF2-40B4-BE49-F238E27FC236}">
                <a16:creationId xmlns:a16="http://schemas.microsoft.com/office/drawing/2014/main" id="{F5D4A1CD-8452-4E28-8B2B-1A89277B89BF}"/>
              </a:ext>
            </a:extLst>
          </p:cNvPr>
          <p:cNvSpPr>
            <a:spLocks noGrp="1"/>
          </p:cNvSpPr>
          <p:nvPr>
            <p:ph type="body" sz="quarter" idx="34" hasCustomPrompt="1"/>
          </p:nvPr>
        </p:nvSpPr>
        <p:spPr>
          <a:xfrm>
            <a:off x="3155141"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24" name="Oval 23">
            <a:extLst>
              <a:ext uri="{FF2B5EF4-FFF2-40B4-BE49-F238E27FC236}">
                <a16:creationId xmlns:a16="http://schemas.microsoft.com/office/drawing/2014/main" id="{17E0F6BC-FBF2-3048-B833-61609739028C}"/>
              </a:ext>
              <a:ext uri="{C183D7F6-B498-43B3-948B-1728B52AA6E4}">
                <adec:decorative xmlns:adec="http://schemas.microsoft.com/office/drawing/2017/decorative" val="1"/>
              </a:ext>
            </a:extLst>
          </p:cNvPr>
          <p:cNvSpPr/>
          <p:nvPr userDrawn="1"/>
        </p:nvSpPr>
        <p:spPr>
          <a:xfrm>
            <a:off x="5488413" y="2412312"/>
            <a:ext cx="1216152" cy="1216152"/>
          </a:xfrm>
          <a:prstGeom prst="ellipse">
            <a:avLst/>
          </a:prstGeom>
          <a:no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a:p>
        </p:txBody>
      </p:sp>
      <p:sp>
        <p:nvSpPr>
          <p:cNvPr id="29" name="Picture Placeholder 15">
            <a:extLst>
              <a:ext uri="{FF2B5EF4-FFF2-40B4-BE49-F238E27FC236}">
                <a16:creationId xmlns:a16="http://schemas.microsoft.com/office/drawing/2014/main" id="{6C44DD27-06F8-5E4B-A3C6-697621E92BE8}"/>
              </a:ext>
            </a:extLst>
          </p:cNvPr>
          <p:cNvSpPr>
            <a:spLocks noGrp="1"/>
          </p:cNvSpPr>
          <p:nvPr>
            <p:ph type="pic" sz="quarter" idx="48" hasCustomPrompt="1"/>
          </p:nvPr>
        </p:nvSpPr>
        <p:spPr>
          <a:xfrm>
            <a:off x="5785593"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a:t>Icon</a:t>
            </a:r>
          </a:p>
        </p:txBody>
      </p:sp>
      <p:sp>
        <p:nvSpPr>
          <p:cNvPr id="11" name="Text Placeholder 8">
            <a:extLst>
              <a:ext uri="{FF2B5EF4-FFF2-40B4-BE49-F238E27FC236}">
                <a16:creationId xmlns:a16="http://schemas.microsoft.com/office/drawing/2014/main" id="{86592013-2150-45F9-9877-1E4E3C1AFC32}"/>
              </a:ext>
            </a:extLst>
          </p:cNvPr>
          <p:cNvSpPr>
            <a:spLocks noGrp="1"/>
          </p:cNvSpPr>
          <p:nvPr>
            <p:ph type="body" sz="quarter" idx="35" hasCustomPrompt="1"/>
          </p:nvPr>
        </p:nvSpPr>
        <p:spPr>
          <a:xfrm>
            <a:off x="5286000"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2" name="Text Placeholder 10">
            <a:extLst>
              <a:ext uri="{FF2B5EF4-FFF2-40B4-BE49-F238E27FC236}">
                <a16:creationId xmlns:a16="http://schemas.microsoft.com/office/drawing/2014/main" id="{3A7F7E8E-86F4-45B9-8D2D-E2C1A4FF3612}"/>
              </a:ext>
            </a:extLst>
          </p:cNvPr>
          <p:cNvSpPr>
            <a:spLocks noGrp="1"/>
          </p:cNvSpPr>
          <p:nvPr>
            <p:ph type="body" sz="quarter" idx="36" hasCustomPrompt="1"/>
          </p:nvPr>
        </p:nvSpPr>
        <p:spPr>
          <a:xfrm>
            <a:off x="5286000"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25" name="Oval 24">
            <a:extLst>
              <a:ext uri="{FF2B5EF4-FFF2-40B4-BE49-F238E27FC236}">
                <a16:creationId xmlns:a16="http://schemas.microsoft.com/office/drawing/2014/main" id="{D0B0310F-833E-864C-9FB7-B2B2A6714808}"/>
              </a:ext>
              <a:ext uri="{C183D7F6-B498-43B3-948B-1728B52AA6E4}">
                <adec:decorative xmlns:adec="http://schemas.microsoft.com/office/drawing/2017/decorative" val="1"/>
              </a:ext>
            </a:extLst>
          </p:cNvPr>
          <p:cNvSpPr/>
          <p:nvPr userDrawn="1"/>
        </p:nvSpPr>
        <p:spPr>
          <a:xfrm>
            <a:off x="7619272" y="2412312"/>
            <a:ext cx="1216152" cy="1216152"/>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a:p>
        </p:txBody>
      </p:sp>
      <p:sp>
        <p:nvSpPr>
          <p:cNvPr id="30" name="Picture Placeholder 15">
            <a:extLst>
              <a:ext uri="{FF2B5EF4-FFF2-40B4-BE49-F238E27FC236}">
                <a16:creationId xmlns:a16="http://schemas.microsoft.com/office/drawing/2014/main" id="{B5386843-2347-C744-B933-1DD36A7C8E7D}"/>
              </a:ext>
            </a:extLst>
          </p:cNvPr>
          <p:cNvSpPr>
            <a:spLocks noGrp="1"/>
          </p:cNvSpPr>
          <p:nvPr>
            <p:ph type="pic" sz="quarter" idx="49" hasCustomPrompt="1"/>
          </p:nvPr>
        </p:nvSpPr>
        <p:spPr>
          <a:xfrm>
            <a:off x="7916452"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a:t>Icon</a:t>
            </a:r>
          </a:p>
        </p:txBody>
      </p:sp>
      <p:sp>
        <p:nvSpPr>
          <p:cNvPr id="13" name="Text Placeholder 8">
            <a:extLst>
              <a:ext uri="{FF2B5EF4-FFF2-40B4-BE49-F238E27FC236}">
                <a16:creationId xmlns:a16="http://schemas.microsoft.com/office/drawing/2014/main" id="{B788C19C-2FDB-4A6C-969F-32022D374E97}"/>
              </a:ext>
            </a:extLst>
          </p:cNvPr>
          <p:cNvSpPr>
            <a:spLocks noGrp="1"/>
          </p:cNvSpPr>
          <p:nvPr>
            <p:ph type="body" sz="quarter" idx="37" hasCustomPrompt="1"/>
          </p:nvPr>
        </p:nvSpPr>
        <p:spPr>
          <a:xfrm>
            <a:off x="7416859"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4" name="Text Placeholder 10">
            <a:extLst>
              <a:ext uri="{FF2B5EF4-FFF2-40B4-BE49-F238E27FC236}">
                <a16:creationId xmlns:a16="http://schemas.microsoft.com/office/drawing/2014/main" id="{CCD08E75-AE8E-4E97-AD27-167DA938152E}"/>
              </a:ext>
            </a:extLst>
          </p:cNvPr>
          <p:cNvSpPr>
            <a:spLocks noGrp="1"/>
          </p:cNvSpPr>
          <p:nvPr>
            <p:ph type="body" sz="quarter" idx="38" hasCustomPrompt="1"/>
          </p:nvPr>
        </p:nvSpPr>
        <p:spPr>
          <a:xfrm>
            <a:off x="7416859"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26" name="Oval 25">
            <a:extLst>
              <a:ext uri="{FF2B5EF4-FFF2-40B4-BE49-F238E27FC236}">
                <a16:creationId xmlns:a16="http://schemas.microsoft.com/office/drawing/2014/main" id="{F906D597-BA39-4C4D-833F-CC0EE989B51C}"/>
              </a:ext>
              <a:ext uri="{C183D7F6-B498-43B3-948B-1728B52AA6E4}">
                <adec:decorative xmlns:adec="http://schemas.microsoft.com/office/drawing/2017/decorative" val="1"/>
              </a:ext>
            </a:extLst>
          </p:cNvPr>
          <p:cNvSpPr/>
          <p:nvPr userDrawn="1"/>
        </p:nvSpPr>
        <p:spPr>
          <a:xfrm>
            <a:off x="9750130" y="2412312"/>
            <a:ext cx="1216152" cy="1216152"/>
          </a:xfrm>
          <a:prstGeom prst="ellipse">
            <a:avLst/>
          </a:prstGeom>
          <a:no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a:p>
        </p:txBody>
      </p:sp>
      <p:sp>
        <p:nvSpPr>
          <p:cNvPr id="31" name="Picture Placeholder 15">
            <a:extLst>
              <a:ext uri="{FF2B5EF4-FFF2-40B4-BE49-F238E27FC236}">
                <a16:creationId xmlns:a16="http://schemas.microsoft.com/office/drawing/2014/main" id="{A768E49A-CED3-8F42-97CF-C7E360393704}"/>
              </a:ext>
            </a:extLst>
          </p:cNvPr>
          <p:cNvSpPr>
            <a:spLocks noGrp="1"/>
          </p:cNvSpPr>
          <p:nvPr>
            <p:ph type="pic" sz="quarter" idx="50" hasCustomPrompt="1"/>
          </p:nvPr>
        </p:nvSpPr>
        <p:spPr>
          <a:xfrm>
            <a:off x="10047310"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a:t>Icon</a:t>
            </a:r>
          </a:p>
        </p:txBody>
      </p:sp>
      <p:sp>
        <p:nvSpPr>
          <p:cNvPr id="15" name="Text Placeholder 8">
            <a:extLst>
              <a:ext uri="{FF2B5EF4-FFF2-40B4-BE49-F238E27FC236}">
                <a16:creationId xmlns:a16="http://schemas.microsoft.com/office/drawing/2014/main" id="{3A12930B-8731-45E4-B3E3-DC1419155EC3}"/>
              </a:ext>
            </a:extLst>
          </p:cNvPr>
          <p:cNvSpPr>
            <a:spLocks noGrp="1"/>
          </p:cNvSpPr>
          <p:nvPr>
            <p:ph type="body" sz="quarter" idx="39" hasCustomPrompt="1"/>
          </p:nvPr>
        </p:nvSpPr>
        <p:spPr>
          <a:xfrm>
            <a:off x="9547717"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6" name="Text Placeholder 10">
            <a:extLst>
              <a:ext uri="{FF2B5EF4-FFF2-40B4-BE49-F238E27FC236}">
                <a16:creationId xmlns:a16="http://schemas.microsoft.com/office/drawing/2014/main" id="{5E102C08-A9A7-47C6-82C1-58FFBD85289D}"/>
              </a:ext>
            </a:extLst>
          </p:cNvPr>
          <p:cNvSpPr>
            <a:spLocks noGrp="1"/>
          </p:cNvSpPr>
          <p:nvPr>
            <p:ph type="body" sz="quarter" idx="40" hasCustomPrompt="1"/>
          </p:nvPr>
        </p:nvSpPr>
        <p:spPr>
          <a:xfrm>
            <a:off x="9547717"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7" name="Footer Placeholder 6">
            <a:extLst>
              <a:ext uri="{FF2B5EF4-FFF2-40B4-BE49-F238E27FC236}">
                <a16:creationId xmlns:a16="http://schemas.microsoft.com/office/drawing/2014/main" id="{70DA538E-510B-4461-9710-1A6EAA4B8948}"/>
              </a:ext>
            </a:extLst>
          </p:cNvPr>
          <p:cNvSpPr>
            <a:spLocks noGrp="1"/>
          </p:cNvSpPr>
          <p:nvPr>
            <p:ph type="ftr" sz="quarter" idx="51"/>
          </p:nvPr>
        </p:nvSpPr>
        <p:spPr/>
        <p:txBody>
          <a:bodyPr/>
          <a:lstStyle/>
          <a:p>
            <a:r>
              <a:rPr lang="en-US" noProof="0"/>
              <a:t>Add a footer</a:t>
            </a:r>
          </a:p>
        </p:txBody>
      </p:sp>
      <p:sp>
        <p:nvSpPr>
          <p:cNvPr id="18" name="Slide Number Placeholder 17">
            <a:extLst>
              <a:ext uri="{FF2B5EF4-FFF2-40B4-BE49-F238E27FC236}">
                <a16:creationId xmlns:a16="http://schemas.microsoft.com/office/drawing/2014/main" id="{B47FA9C2-43A2-4271-ABC9-7BAD6464148D}"/>
              </a:ext>
            </a:extLst>
          </p:cNvPr>
          <p:cNvSpPr>
            <a:spLocks noGrp="1"/>
          </p:cNvSpPr>
          <p:nvPr>
            <p:ph type="sldNum" sz="quarter" idx="52"/>
          </p:nvPr>
        </p:nvSpPr>
        <p:spPr/>
        <p:txBody>
          <a:bodyPr/>
          <a:lstStyle/>
          <a:p>
            <a:r>
              <a:rPr lang="en-US" noProof="0"/>
              <a:t>page </a:t>
            </a:r>
            <a:fld id="{19B51A1E-902D-48AF-9020-955120F399B6}" type="slidenum">
              <a:rPr lang="en-US" b="1" i="1" noProof="0" smtClean="0"/>
              <a:pPr/>
              <a:t>‹#›</a:t>
            </a:fld>
            <a:endParaRPr lang="en-US" b="1" i="1" noProof="0"/>
          </a:p>
        </p:txBody>
      </p:sp>
      <p:sp>
        <p:nvSpPr>
          <p:cNvPr id="19" name="Title 18">
            <a:extLst>
              <a:ext uri="{FF2B5EF4-FFF2-40B4-BE49-F238E27FC236}">
                <a16:creationId xmlns:a16="http://schemas.microsoft.com/office/drawing/2014/main" id="{8350FCD5-4151-44A8-917B-4D66C8F1475E}"/>
              </a:ext>
            </a:extLst>
          </p:cNvPr>
          <p:cNvSpPr>
            <a:spLocks noGrp="1"/>
          </p:cNvSpPr>
          <p:nvPr>
            <p:ph type="title"/>
          </p:nvPr>
        </p:nvSpPr>
        <p:spPr/>
        <p:txBody>
          <a:bodyPr/>
          <a:lstStyle/>
          <a:p>
            <a:r>
              <a:rPr lang="en-US" noProof="0"/>
              <a:t>Click to edit Master title style</a:t>
            </a:r>
          </a:p>
        </p:txBody>
      </p:sp>
      <p:sp>
        <p:nvSpPr>
          <p:cNvPr id="32" name="Text Placeholder 4">
            <a:extLst>
              <a:ext uri="{FF2B5EF4-FFF2-40B4-BE49-F238E27FC236}">
                <a16:creationId xmlns:a16="http://schemas.microsoft.com/office/drawing/2014/main" id="{2D65EEF7-301B-486F-AC58-F8095230D28B}"/>
              </a:ext>
            </a:extLst>
          </p:cNvPr>
          <p:cNvSpPr>
            <a:spLocks noGrp="1"/>
          </p:cNvSpPr>
          <p:nvPr>
            <p:ph type="body" sz="quarter" idx="13"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5" name="Oval 34">
            <a:extLst>
              <a:ext uri="{FF2B5EF4-FFF2-40B4-BE49-F238E27FC236}">
                <a16:creationId xmlns:a16="http://schemas.microsoft.com/office/drawing/2014/main" id="{7D27D67C-932D-4270-A0E5-6F1F9315A231}"/>
              </a:ext>
              <a:ext uri="{C183D7F6-B498-43B3-948B-1728B52AA6E4}">
                <adec:decorative xmlns:adec="http://schemas.microsoft.com/office/drawing/2017/decorative" val="1"/>
              </a:ext>
            </a:extLst>
          </p:cNvPr>
          <p:cNvSpPr/>
          <p:nvPr userDrawn="1"/>
        </p:nvSpPr>
        <p:spPr>
          <a:xfrm>
            <a:off x="8799424" y="3025950"/>
            <a:ext cx="36000" cy="36000"/>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6" name="Oval 35">
            <a:extLst>
              <a:ext uri="{FF2B5EF4-FFF2-40B4-BE49-F238E27FC236}">
                <a16:creationId xmlns:a16="http://schemas.microsoft.com/office/drawing/2014/main" id="{C987A1EC-DB2A-4AA3-8590-C488A6082E11}"/>
              </a:ext>
              <a:ext uri="{C183D7F6-B498-43B3-948B-1728B52AA6E4}">
                <adec:decorative xmlns:adec="http://schemas.microsoft.com/office/drawing/2017/decorative" val="1"/>
              </a:ext>
            </a:extLst>
          </p:cNvPr>
          <p:cNvSpPr/>
          <p:nvPr userDrawn="1"/>
        </p:nvSpPr>
        <p:spPr>
          <a:xfrm>
            <a:off x="2761124" y="2942103"/>
            <a:ext cx="154147" cy="156570"/>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a:p>
        </p:txBody>
      </p:sp>
    </p:spTree>
    <p:extLst>
      <p:ext uri="{BB962C8B-B14F-4D97-AF65-F5344CB8AC3E}">
        <p14:creationId xmlns:p14="http://schemas.microsoft.com/office/powerpoint/2010/main" val="34217508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601681" y="1152000"/>
            <a:ext cx="5400000" cy="5040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5">
            <a:extLst>
              <a:ext uri="{FF2B5EF4-FFF2-40B4-BE49-F238E27FC236}">
                <a16:creationId xmlns:a16="http://schemas.microsoft.com/office/drawing/2014/main" id="{7867C73D-EE16-41D1-B7CE-A35C765E3B8D}"/>
              </a:ext>
            </a:extLst>
          </p:cNvPr>
          <p:cNvSpPr>
            <a:spLocks noGrp="1"/>
          </p:cNvSpPr>
          <p:nvPr>
            <p:ph type="body" sz="quarter" idx="12" hasCustomPrompt="1"/>
          </p:nvPr>
        </p:nvSpPr>
        <p:spPr>
          <a:xfrm>
            <a:off x="6190318" y="1152525"/>
            <a:ext cx="5400000" cy="503872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Footer Placeholder 1">
            <a:extLst>
              <a:ext uri="{FF2B5EF4-FFF2-40B4-BE49-F238E27FC236}">
                <a16:creationId xmlns:a16="http://schemas.microsoft.com/office/drawing/2014/main" id="{DCA7A7A7-C80D-4495-B14B-6296A7579845}"/>
              </a:ext>
            </a:extLst>
          </p:cNvPr>
          <p:cNvSpPr>
            <a:spLocks noGrp="1"/>
          </p:cNvSpPr>
          <p:nvPr>
            <p:ph type="ftr" sz="quarter" idx="13"/>
          </p:nvPr>
        </p:nvSpPr>
        <p:spPr/>
        <p:txBody>
          <a:bodyPr/>
          <a:lstStyle/>
          <a:p>
            <a:r>
              <a:rPr lang="en-US" noProof="0"/>
              <a:t>Add a footer</a:t>
            </a:r>
          </a:p>
        </p:txBody>
      </p:sp>
      <p:sp>
        <p:nvSpPr>
          <p:cNvPr id="8" name="Slide Number Placeholder 7">
            <a:extLst>
              <a:ext uri="{FF2B5EF4-FFF2-40B4-BE49-F238E27FC236}">
                <a16:creationId xmlns:a16="http://schemas.microsoft.com/office/drawing/2014/main" id="{9A841D61-5F98-4EC4-B787-EB5615085709}"/>
              </a:ext>
            </a:extLst>
          </p:cNvPr>
          <p:cNvSpPr>
            <a:spLocks noGrp="1"/>
          </p:cNvSpPr>
          <p:nvPr>
            <p:ph type="sldNum" sz="quarter" idx="14"/>
          </p:nvPr>
        </p:nvSpPr>
        <p:spPr/>
        <p:txBody>
          <a:bodyPr/>
          <a:lstStyle/>
          <a:p>
            <a:r>
              <a:rPr lang="en-US" noProof="0"/>
              <a:t>page </a:t>
            </a:r>
            <a:fld id="{19B51A1E-902D-48AF-9020-955120F399B6}" type="slidenum">
              <a:rPr lang="en-US" b="1" i="1" noProof="0" smtClean="0"/>
              <a:pPr/>
              <a:t>‹#›</a:t>
            </a:fld>
            <a:endParaRPr lang="en-US" b="1" i="1" noProof="0"/>
          </a:p>
        </p:txBody>
      </p:sp>
      <p:sp>
        <p:nvSpPr>
          <p:cNvPr id="9" name="Title 8">
            <a:extLst>
              <a:ext uri="{FF2B5EF4-FFF2-40B4-BE49-F238E27FC236}">
                <a16:creationId xmlns:a16="http://schemas.microsoft.com/office/drawing/2014/main" id="{2C05FD31-A7DF-49EF-9D28-882C100E5830}"/>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8915521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322B50D-6A7D-41C6-BA57-613BC231DF36}"/>
              </a:ext>
            </a:extLst>
          </p:cNvPr>
          <p:cNvSpPr>
            <a:spLocks noGrp="1"/>
          </p:cNvSpPr>
          <p:nvPr>
            <p:ph type="body" idx="1" hasCustomPrompt="1"/>
          </p:nvPr>
        </p:nvSpPr>
        <p:spPr>
          <a:xfrm>
            <a:off x="601682" y="1152000"/>
            <a:ext cx="5400000" cy="360000"/>
          </a:xfrm>
        </p:spPr>
        <p:txBody>
          <a:bodyPr anchor="t"/>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a:extLst>
              <a:ext uri="{FF2B5EF4-FFF2-40B4-BE49-F238E27FC236}">
                <a16:creationId xmlns:a16="http://schemas.microsoft.com/office/drawing/2014/main" id="{9FD584DA-F775-47B8-A1D7-6556AD5FCBD2}"/>
              </a:ext>
            </a:extLst>
          </p:cNvPr>
          <p:cNvSpPr>
            <a:spLocks noGrp="1"/>
          </p:cNvSpPr>
          <p:nvPr>
            <p:ph sz="half" idx="2" hasCustomPrompt="1"/>
          </p:nvPr>
        </p:nvSpPr>
        <p:spPr>
          <a:xfrm>
            <a:off x="601682" y="1584000"/>
            <a:ext cx="5400000" cy="4608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DF0A5256-B267-47DA-858A-0F3867CB6139}"/>
              </a:ext>
            </a:extLst>
          </p:cNvPr>
          <p:cNvSpPr>
            <a:spLocks noGrp="1"/>
          </p:cNvSpPr>
          <p:nvPr>
            <p:ph type="body" sz="quarter" idx="12" hasCustomPrompt="1"/>
          </p:nvPr>
        </p:nvSpPr>
        <p:spPr>
          <a:xfrm>
            <a:off x="6190318" y="1584325"/>
            <a:ext cx="5400000" cy="46069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11">
            <a:extLst>
              <a:ext uri="{FF2B5EF4-FFF2-40B4-BE49-F238E27FC236}">
                <a16:creationId xmlns:a16="http://schemas.microsoft.com/office/drawing/2014/main" id="{78A963F8-6F6E-440E-B3B3-DDE13C083A36}"/>
              </a:ext>
            </a:extLst>
          </p:cNvPr>
          <p:cNvSpPr>
            <a:spLocks noGrp="1"/>
          </p:cNvSpPr>
          <p:nvPr>
            <p:ph type="body" sz="quarter" idx="13" hasCustomPrompt="1"/>
          </p:nvPr>
        </p:nvSpPr>
        <p:spPr>
          <a:xfrm>
            <a:off x="6190318" y="1152525"/>
            <a:ext cx="5400000" cy="358775"/>
          </a:xfrm>
        </p:spPr>
        <p:txBody>
          <a:bodyPr/>
          <a:lstStyle>
            <a:lvl1pPr marL="0" indent="0">
              <a:buNone/>
              <a:defRPr sz="2400" b="1"/>
            </a:lvl1pPr>
          </a:lstStyle>
          <a:p>
            <a:pPr lvl="0"/>
            <a:r>
              <a:rPr lang="en-US" noProof="0"/>
              <a:t>Edit Master text styles</a:t>
            </a:r>
          </a:p>
        </p:txBody>
      </p:sp>
      <p:sp>
        <p:nvSpPr>
          <p:cNvPr id="2" name="Footer Placeholder 1">
            <a:extLst>
              <a:ext uri="{FF2B5EF4-FFF2-40B4-BE49-F238E27FC236}">
                <a16:creationId xmlns:a16="http://schemas.microsoft.com/office/drawing/2014/main" id="{AA35D8ED-2066-4E08-8401-49E9FAEFB9B6}"/>
              </a:ext>
            </a:extLst>
          </p:cNvPr>
          <p:cNvSpPr>
            <a:spLocks noGrp="1"/>
          </p:cNvSpPr>
          <p:nvPr>
            <p:ph type="ftr" sz="quarter" idx="14"/>
          </p:nvPr>
        </p:nvSpPr>
        <p:spPr/>
        <p:txBody>
          <a:bodyPr/>
          <a:lstStyle/>
          <a:p>
            <a:r>
              <a:rPr lang="en-US" noProof="0"/>
              <a:t>Add a footer</a:t>
            </a:r>
          </a:p>
        </p:txBody>
      </p:sp>
      <p:sp>
        <p:nvSpPr>
          <p:cNvPr id="7" name="Slide Number Placeholder 6">
            <a:extLst>
              <a:ext uri="{FF2B5EF4-FFF2-40B4-BE49-F238E27FC236}">
                <a16:creationId xmlns:a16="http://schemas.microsoft.com/office/drawing/2014/main" id="{60DB73A6-9F9E-4741-8EA1-ACBEE74D0131}"/>
              </a:ext>
            </a:extLst>
          </p:cNvPr>
          <p:cNvSpPr>
            <a:spLocks noGrp="1"/>
          </p:cNvSpPr>
          <p:nvPr>
            <p:ph type="sldNum" sz="quarter" idx="15"/>
          </p:nvPr>
        </p:nvSpPr>
        <p:spPr/>
        <p:txBody>
          <a:bodyPr/>
          <a:lstStyle/>
          <a:p>
            <a:r>
              <a:rPr lang="en-US" noProof="0"/>
              <a:t>page </a:t>
            </a:r>
            <a:fld id="{19B51A1E-902D-48AF-9020-955120F399B6}" type="slidenum">
              <a:rPr lang="en-US" b="1" i="1" noProof="0" smtClean="0"/>
              <a:pPr/>
              <a:t>‹#›</a:t>
            </a:fld>
            <a:endParaRPr lang="en-US" b="1" i="1" noProof="0"/>
          </a:p>
        </p:txBody>
      </p:sp>
      <p:sp>
        <p:nvSpPr>
          <p:cNvPr id="10" name="Title 9">
            <a:extLst>
              <a:ext uri="{FF2B5EF4-FFF2-40B4-BE49-F238E27FC236}">
                <a16:creationId xmlns:a16="http://schemas.microsoft.com/office/drawing/2014/main" id="{9BB8B9F0-A458-406A-93FD-B51037C08306}"/>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1390986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2D481522-201F-4996-9579-5F11FA4F26ED}"/>
              </a:ext>
            </a:extLst>
          </p:cNvPr>
          <p:cNvSpPr>
            <a:spLocks noGrp="1"/>
          </p:cNvSpPr>
          <p:nvPr>
            <p:ph type="ftr" sz="quarter" idx="10"/>
          </p:nvPr>
        </p:nvSpPr>
        <p:spPr/>
        <p:txBody>
          <a:bodyPr/>
          <a:lstStyle/>
          <a:p>
            <a:r>
              <a:rPr lang="en-US" noProof="0"/>
              <a:t>Add a footer</a:t>
            </a:r>
          </a:p>
        </p:txBody>
      </p:sp>
      <p:sp>
        <p:nvSpPr>
          <p:cNvPr id="7" name="Slide Number Placeholder 6">
            <a:extLst>
              <a:ext uri="{FF2B5EF4-FFF2-40B4-BE49-F238E27FC236}">
                <a16:creationId xmlns:a16="http://schemas.microsoft.com/office/drawing/2014/main" id="{D944CE59-25C2-4E40-866A-15718DC5A8F3}"/>
              </a:ext>
            </a:extLst>
          </p:cNvPr>
          <p:cNvSpPr>
            <a:spLocks noGrp="1"/>
          </p:cNvSpPr>
          <p:nvPr>
            <p:ph type="sldNum" sz="quarter" idx="11"/>
          </p:nvPr>
        </p:nvSpPr>
        <p:spPr/>
        <p:txBody>
          <a:bodyPr/>
          <a:lstStyle/>
          <a:p>
            <a:r>
              <a:rPr lang="en-US" noProof="0"/>
              <a:t>page </a:t>
            </a:r>
            <a:fld id="{19B51A1E-902D-48AF-9020-955120F399B6}" type="slidenum">
              <a:rPr lang="en-US" b="1" i="1" noProof="0" smtClean="0"/>
              <a:pPr/>
              <a:t>‹#›</a:t>
            </a:fld>
            <a:endParaRPr lang="en-US" b="1" i="1" noProof="0"/>
          </a:p>
        </p:txBody>
      </p:sp>
      <p:sp>
        <p:nvSpPr>
          <p:cNvPr id="8" name="Title 7">
            <a:extLst>
              <a:ext uri="{FF2B5EF4-FFF2-40B4-BE49-F238E27FC236}">
                <a16:creationId xmlns:a16="http://schemas.microsoft.com/office/drawing/2014/main" id="{AEE8C60A-4B89-4ABC-BBDC-C63574125C5B}"/>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5058552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0C79C6B-1E44-4A07-A0FA-161D3AE6E50D}"/>
              </a:ext>
            </a:extLst>
          </p:cNvPr>
          <p:cNvSpPr>
            <a:spLocks noGrp="1"/>
          </p:cNvSpPr>
          <p:nvPr>
            <p:ph type="ftr" sz="quarter" idx="10"/>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8B871DF8-D19E-460F-92D7-165B9EBE2BCD}"/>
              </a:ext>
            </a:extLst>
          </p:cNvPr>
          <p:cNvSpPr>
            <a:spLocks noGrp="1"/>
          </p:cNvSpPr>
          <p:nvPr>
            <p:ph type="sldNum" sz="quarter" idx="11"/>
          </p:nvPr>
        </p:nvSpPr>
        <p:spPr/>
        <p:txBody>
          <a:bodyPr/>
          <a:lstStyle/>
          <a:p>
            <a:r>
              <a:rPr lang="en-US" noProof="0"/>
              <a:t>page </a:t>
            </a:r>
            <a:fld id="{19B51A1E-902D-48AF-9020-955120F399B6}" type="slidenum">
              <a:rPr lang="en-US" b="1" i="1" noProof="0" smtClean="0"/>
              <a:pPr/>
              <a:t>‹#›</a:t>
            </a:fld>
            <a:endParaRPr lang="en-US" b="1" i="1" noProof="0"/>
          </a:p>
        </p:txBody>
      </p:sp>
    </p:spTree>
    <p:extLst>
      <p:ext uri="{BB962C8B-B14F-4D97-AF65-F5344CB8AC3E}">
        <p14:creationId xmlns:p14="http://schemas.microsoft.com/office/powerpoint/2010/main" val="11397670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B8423A-8ECB-46CC-AA96-AFD30DF27259}"/>
              </a:ext>
            </a:extLst>
          </p:cNvPr>
          <p:cNvSpPr>
            <a:spLocks noGrp="1"/>
          </p:cNvSpPr>
          <p:nvPr>
            <p:ph idx="1" hasCustomPrompt="1"/>
          </p:nvPr>
        </p:nvSpPr>
        <p:spPr>
          <a:xfrm>
            <a:off x="5092700" y="1016000"/>
            <a:ext cx="6486481" cy="5108938"/>
          </a:xfrm>
        </p:spPr>
        <p:txBody>
          <a:bodyPr/>
          <a:lstStyle>
            <a:lvl1pPr>
              <a:defRPr sz="2100"/>
            </a:lvl1pPr>
            <a:lvl2pPr>
              <a:defRPr sz="1800"/>
            </a:lvl2pPr>
            <a:lvl3pPr>
              <a:defRPr sz="1600"/>
            </a:lvl3pPr>
            <a:lvl4pPr>
              <a:defRPr sz="1400"/>
            </a:lvl4pPr>
            <a:lvl5pPr>
              <a:defRPr sz="12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a:extLst>
              <a:ext uri="{FF2B5EF4-FFF2-40B4-BE49-F238E27FC236}">
                <a16:creationId xmlns:a16="http://schemas.microsoft.com/office/drawing/2014/main" id="{0CA8C527-C631-42AF-94C4-70728E24506E}"/>
              </a:ext>
            </a:extLst>
          </p:cNvPr>
          <p:cNvSpPr>
            <a:spLocks noGrp="1"/>
          </p:cNvSpPr>
          <p:nvPr>
            <p:ph type="body" sz="half" idx="2" hasCustomPrompt="1"/>
          </p:nvPr>
        </p:nvSpPr>
        <p:spPr>
          <a:xfrm>
            <a:off x="601681" y="3960000"/>
            <a:ext cx="4114800" cy="2164938"/>
          </a:xfrm>
        </p:spPr>
        <p:txBody>
          <a:bodyPr/>
          <a:lstStyle>
            <a:lvl1pPr marL="0" indent="0">
              <a:buNone/>
              <a:defRPr lang="en-US"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0" name="Title 9">
            <a:extLst>
              <a:ext uri="{FF2B5EF4-FFF2-40B4-BE49-F238E27FC236}">
                <a16:creationId xmlns:a16="http://schemas.microsoft.com/office/drawing/2014/main" id="{7674D4AD-4133-4DB9-B1FD-CF7D8D1B5034}"/>
              </a:ext>
            </a:extLst>
          </p:cNvPr>
          <p:cNvSpPr>
            <a:spLocks noGrp="1"/>
          </p:cNvSpPr>
          <p:nvPr>
            <p:ph type="title"/>
          </p:nvPr>
        </p:nvSpPr>
        <p:spPr>
          <a:xfrm>
            <a:off x="601681" y="1016000"/>
            <a:ext cx="4114800" cy="2744226"/>
          </a:xfrm>
        </p:spPr>
        <p:txBody>
          <a:bodyPr anchor="b"/>
          <a:lstStyle>
            <a:lvl1pPr marL="0" algn="l"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Click to edit Master title style</a:t>
            </a:r>
          </a:p>
        </p:txBody>
      </p:sp>
      <p:sp>
        <p:nvSpPr>
          <p:cNvPr id="2" name="Footer Placeholder 1">
            <a:extLst>
              <a:ext uri="{FF2B5EF4-FFF2-40B4-BE49-F238E27FC236}">
                <a16:creationId xmlns:a16="http://schemas.microsoft.com/office/drawing/2014/main" id="{EDB90D34-30D8-41A0-8277-15FABE7B46E4}"/>
              </a:ext>
            </a:extLst>
          </p:cNvPr>
          <p:cNvSpPr>
            <a:spLocks noGrp="1"/>
          </p:cNvSpPr>
          <p:nvPr>
            <p:ph type="ftr" sz="quarter" idx="10"/>
          </p:nvPr>
        </p:nvSpPr>
        <p:spPr>
          <a:xfrm>
            <a:off x="601682" y="6320622"/>
            <a:ext cx="4114800" cy="226714"/>
          </a:xfrm>
        </p:spPr>
        <p:txBody>
          <a:bodyPr/>
          <a:lstStyle/>
          <a:p>
            <a:r>
              <a:rPr lang="en-US" noProof="0"/>
              <a:t>Add a footer</a:t>
            </a:r>
          </a:p>
        </p:txBody>
      </p:sp>
      <p:sp>
        <p:nvSpPr>
          <p:cNvPr id="5" name="Slide Number Placeholder 4">
            <a:extLst>
              <a:ext uri="{FF2B5EF4-FFF2-40B4-BE49-F238E27FC236}">
                <a16:creationId xmlns:a16="http://schemas.microsoft.com/office/drawing/2014/main" id="{2E3E9349-1106-4A24-B492-C0D854F00F1F}"/>
              </a:ext>
            </a:extLst>
          </p:cNvPr>
          <p:cNvSpPr>
            <a:spLocks noGrp="1"/>
          </p:cNvSpPr>
          <p:nvPr>
            <p:ph type="sldNum" sz="quarter" idx="11"/>
          </p:nvPr>
        </p:nvSpPr>
        <p:spPr/>
        <p:txBody>
          <a:bodyPr/>
          <a:lstStyle/>
          <a:p>
            <a:r>
              <a:rPr lang="en-US" noProof="0"/>
              <a:t>page </a:t>
            </a:r>
            <a:fld id="{19B51A1E-902D-48AF-9020-955120F399B6}" type="slidenum">
              <a:rPr lang="en-US" b="1" i="1" noProof="0" smtClean="0"/>
              <a:pPr/>
              <a:t>‹#›</a:t>
            </a:fld>
            <a:endParaRPr lang="en-US" b="1" i="1" noProof="0"/>
          </a:p>
        </p:txBody>
      </p:sp>
    </p:spTree>
    <p:extLst>
      <p:ext uri="{BB962C8B-B14F-4D97-AF65-F5344CB8AC3E}">
        <p14:creationId xmlns:p14="http://schemas.microsoft.com/office/powerpoint/2010/main" val="17951968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098FA49-168B-4F86-89CF-B8C8344F3316}"/>
              </a:ext>
            </a:extLst>
          </p:cNvPr>
          <p:cNvSpPr/>
          <p:nvPr userDrawn="1"/>
        </p:nvSpPr>
        <p:spPr>
          <a:xfrm>
            <a:off x="0" y="6704160"/>
            <a:ext cx="11601450"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6" name="Rectangle 15">
            <a:extLst>
              <a:ext uri="{FF2B5EF4-FFF2-40B4-BE49-F238E27FC236}">
                <a16:creationId xmlns:a16="http://schemas.microsoft.com/office/drawing/2014/main" id="{515E1821-75EB-4FF2-8952-E1945C42D14F}"/>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 name="Picture Placeholder 2" descr="Image Placeholder">
            <a:extLst>
              <a:ext uri="{FF2B5EF4-FFF2-40B4-BE49-F238E27FC236}">
                <a16:creationId xmlns:a16="http://schemas.microsoft.com/office/drawing/2014/main" id="{6E51F880-E841-47CE-8E64-B0D1C6EF00F8}"/>
              </a:ext>
            </a:extLst>
          </p:cNvPr>
          <p:cNvSpPr>
            <a:spLocks noGrp="1"/>
          </p:cNvSpPr>
          <p:nvPr>
            <p:ph type="pic" idx="1" hasCustomPrompt="1"/>
          </p:nvPr>
        </p:nvSpPr>
        <p:spPr>
          <a:xfrm>
            <a:off x="5092699" y="1"/>
            <a:ext cx="6486482" cy="6687110"/>
          </a:xfrm>
          <a:solidFill>
            <a:schemeClr val="tx1">
              <a:lumMod val="95000"/>
              <a:lumOff val="5000"/>
            </a:schemeClr>
          </a:solidFill>
        </p:spPr>
        <p:txBody>
          <a:bodyPr anchor="ctr"/>
          <a:lstStyle>
            <a:lvl1pPr marL="0" indent="0" algn="ctr">
              <a:buNone/>
              <a:defRPr sz="1200" i="1">
                <a:latin typeface="+mn-lt"/>
                <a:cs typeface="Times New Roman" panose="02020603050405020304"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Insert or Drag &amp; Drop your Photo</a:t>
            </a:r>
          </a:p>
        </p:txBody>
      </p:sp>
      <p:sp>
        <p:nvSpPr>
          <p:cNvPr id="12" name="Text Placeholder 3">
            <a:extLst>
              <a:ext uri="{FF2B5EF4-FFF2-40B4-BE49-F238E27FC236}">
                <a16:creationId xmlns:a16="http://schemas.microsoft.com/office/drawing/2014/main" id="{F13AC73C-8104-4F0B-B04E-FB14DCFDBDF9}"/>
              </a:ext>
            </a:extLst>
          </p:cNvPr>
          <p:cNvSpPr>
            <a:spLocks noGrp="1"/>
          </p:cNvSpPr>
          <p:nvPr>
            <p:ph type="body" sz="half" idx="2" hasCustomPrompt="1"/>
          </p:nvPr>
        </p:nvSpPr>
        <p:spPr>
          <a:xfrm>
            <a:off x="601681" y="3960000"/>
            <a:ext cx="4114800" cy="2164938"/>
          </a:xfrm>
        </p:spPr>
        <p:txBody>
          <a:bodyPr/>
          <a:lstStyle>
            <a:lvl1pPr marL="0" indent="0">
              <a:buNone/>
              <a:defRPr lang="en-US"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noProof="0"/>
              <a:t>Edit Master text styles</a:t>
            </a:r>
          </a:p>
        </p:txBody>
      </p:sp>
      <p:sp>
        <p:nvSpPr>
          <p:cNvPr id="2" name="Title 1">
            <a:extLst>
              <a:ext uri="{FF2B5EF4-FFF2-40B4-BE49-F238E27FC236}">
                <a16:creationId xmlns:a16="http://schemas.microsoft.com/office/drawing/2014/main" id="{82207D3A-6D77-4068-8652-5FE1DE2DBC22}"/>
              </a:ext>
            </a:extLst>
          </p:cNvPr>
          <p:cNvSpPr>
            <a:spLocks noGrp="1"/>
          </p:cNvSpPr>
          <p:nvPr>
            <p:ph type="title"/>
          </p:nvPr>
        </p:nvSpPr>
        <p:spPr>
          <a:xfrm>
            <a:off x="601679" y="1016000"/>
            <a:ext cx="4114801" cy="2744226"/>
          </a:xfrm>
        </p:spPr>
        <p:txBody>
          <a:bodyPr anchor="b"/>
          <a:lstStyle>
            <a:lvl1pPr marL="0" algn="l"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Click to edit Master title style</a:t>
            </a:r>
          </a:p>
        </p:txBody>
      </p:sp>
      <p:sp>
        <p:nvSpPr>
          <p:cNvPr id="4" name="Footer Placeholder 3">
            <a:extLst>
              <a:ext uri="{FF2B5EF4-FFF2-40B4-BE49-F238E27FC236}">
                <a16:creationId xmlns:a16="http://schemas.microsoft.com/office/drawing/2014/main" id="{876306C0-C390-4360-B704-9B0A7311FF21}"/>
              </a:ext>
            </a:extLst>
          </p:cNvPr>
          <p:cNvSpPr>
            <a:spLocks noGrp="1"/>
          </p:cNvSpPr>
          <p:nvPr>
            <p:ph type="ftr" sz="quarter" idx="14"/>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C333A53F-6548-4F5B-AAEE-2E862AEB1A4C}"/>
              </a:ext>
            </a:extLst>
          </p:cNvPr>
          <p:cNvSpPr>
            <a:spLocks noGrp="1"/>
          </p:cNvSpPr>
          <p:nvPr>
            <p:ph type="sldNum" sz="quarter" idx="15"/>
          </p:nvPr>
        </p:nvSpPr>
        <p:spPr/>
        <p:txBody>
          <a:bodyPr/>
          <a:lstStyle/>
          <a:p>
            <a:r>
              <a:rPr lang="en-US" noProof="0"/>
              <a:t>page </a:t>
            </a:r>
            <a:fld id="{19B51A1E-902D-48AF-9020-955120F399B6}" type="slidenum">
              <a:rPr lang="en-US" b="1" i="1" noProof="0" smtClean="0"/>
              <a:pPr/>
              <a:t>‹#›</a:t>
            </a:fld>
            <a:endParaRPr lang="en-US" b="1" i="1" noProof="0"/>
          </a:p>
        </p:txBody>
      </p:sp>
    </p:spTree>
    <p:extLst>
      <p:ext uri="{BB962C8B-B14F-4D97-AF65-F5344CB8AC3E}">
        <p14:creationId xmlns:p14="http://schemas.microsoft.com/office/powerpoint/2010/main" val="157150541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05C9F3-7483-4A06-BF64-7DE6499F02AC}"/>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A3246CF-B3A0-417C-9470-EB4DC9DE67CA}" type="datetimeFigureOut">
              <a:rPr kumimoji="0" lang="en-IN" sz="1200" b="0" i="0" u="none" strike="noStrike" kern="1200" cap="none" spc="0" normalizeH="0" baseline="0" noProof="0" smtClean="0">
                <a:ln>
                  <a:noFill/>
                </a:ln>
                <a:solidFill>
                  <a:prstClr val="white">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26-07-2021</a:t>
            </a:fld>
            <a:endParaRPr kumimoji="0" lang="en-IN" sz="1200" b="0" i="0" u="none" strike="noStrike" kern="1200" cap="none" spc="0" normalizeH="0" baseline="0" noProof="0">
              <a:ln>
                <a:noFill/>
              </a:ln>
              <a:solidFill>
                <a:prstClr val="white">
                  <a:tint val="75000"/>
                </a:prstClr>
              </a:solidFill>
              <a:effectLst/>
              <a:uLnTx/>
              <a:uFillTx/>
              <a:latin typeface="Calibri" panose="020F0502020204030204"/>
              <a:ea typeface="+mn-ea"/>
              <a:cs typeface="+mn-cs"/>
            </a:endParaRPr>
          </a:p>
        </p:txBody>
      </p:sp>
      <p:sp>
        <p:nvSpPr>
          <p:cNvPr id="3" name="Footer Placeholder 2">
            <a:extLst>
              <a:ext uri="{FF2B5EF4-FFF2-40B4-BE49-F238E27FC236}">
                <a16:creationId xmlns:a16="http://schemas.microsoft.com/office/drawing/2014/main" id="{78F5257F-4ACB-4B47-920B-E7CAC39BBF2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prstClr val="white">
                  <a:tint val="75000"/>
                </a:prstClr>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789F226A-D632-457B-8C05-3144FCF1845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102388-5A94-4797-B0A4-B4E40AF572EB}" type="slidenum">
              <a:rPr kumimoji="0" lang="en-IN" sz="1200" b="0" i="0" u="none" strike="noStrike" kern="1200" cap="none" spc="0" normalizeH="0" baseline="0" noProof="0" smtClean="0">
                <a:ln>
                  <a:noFill/>
                </a:ln>
                <a:solidFill>
                  <a:prstClr val="white">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prstClr val="white">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1847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Bullets as Icons 3X Option 1">
    <p:spTree>
      <p:nvGrpSpPr>
        <p:cNvPr id="1" name=""/>
        <p:cNvGrpSpPr/>
        <p:nvPr/>
      </p:nvGrpSpPr>
      <p:grpSpPr>
        <a:xfrm>
          <a:off x="0" y="0"/>
          <a:ext cx="0" cy="0"/>
          <a:chOff x="0" y="0"/>
          <a:chExt cx="0" cy="0"/>
        </a:xfrm>
      </p:grpSpPr>
      <p:sp>
        <p:nvSpPr>
          <p:cNvPr id="17" name="Oval 16">
            <a:extLst>
              <a:ext uri="{FF2B5EF4-FFF2-40B4-BE49-F238E27FC236}">
                <a16:creationId xmlns:a16="http://schemas.microsoft.com/office/drawing/2014/main" id="{4790D010-2852-DE49-BD36-340D6725D1D5}"/>
              </a:ext>
              <a:ext uri="{C183D7F6-B498-43B3-948B-1728B52AA6E4}">
                <adec:decorative xmlns:adec="http://schemas.microsoft.com/office/drawing/2017/decorative" val="1"/>
              </a:ext>
            </a:extLst>
          </p:cNvPr>
          <p:cNvSpPr/>
          <p:nvPr userDrawn="1"/>
        </p:nvSpPr>
        <p:spPr>
          <a:xfrm>
            <a:off x="3211925" y="2412312"/>
            <a:ext cx="1216152" cy="121615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a:p>
        </p:txBody>
      </p:sp>
      <p:sp>
        <p:nvSpPr>
          <p:cNvPr id="20" name="Picture Placeholder 15">
            <a:extLst>
              <a:ext uri="{FF2B5EF4-FFF2-40B4-BE49-F238E27FC236}">
                <a16:creationId xmlns:a16="http://schemas.microsoft.com/office/drawing/2014/main" id="{24F79A85-3789-254D-AF3D-5265B6140421}"/>
              </a:ext>
            </a:extLst>
          </p:cNvPr>
          <p:cNvSpPr>
            <a:spLocks noGrp="1"/>
          </p:cNvSpPr>
          <p:nvPr>
            <p:ph type="pic" sz="quarter" idx="47" hasCustomPrompt="1"/>
          </p:nvPr>
        </p:nvSpPr>
        <p:spPr>
          <a:xfrm>
            <a:off x="3509105"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a:t>Icon</a:t>
            </a:r>
          </a:p>
        </p:txBody>
      </p:sp>
      <p:sp>
        <p:nvSpPr>
          <p:cNvPr id="6" name="Text Placeholder 8">
            <a:extLst>
              <a:ext uri="{FF2B5EF4-FFF2-40B4-BE49-F238E27FC236}">
                <a16:creationId xmlns:a16="http://schemas.microsoft.com/office/drawing/2014/main" id="{9FBB7671-0660-45EB-8712-824ACCFDD4C4}"/>
              </a:ext>
            </a:extLst>
          </p:cNvPr>
          <p:cNvSpPr>
            <a:spLocks noGrp="1"/>
          </p:cNvSpPr>
          <p:nvPr>
            <p:ph type="body" sz="quarter" idx="17" hasCustomPrompt="1"/>
          </p:nvPr>
        </p:nvSpPr>
        <p:spPr>
          <a:xfrm>
            <a:off x="3012253"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8" name="Text Placeholder 10">
            <a:extLst>
              <a:ext uri="{FF2B5EF4-FFF2-40B4-BE49-F238E27FC236}">
                <a16:creationId xmlns:a16="http://schemas.microsoft.com/office/drawing/2014/main" id="{1014D08D-BF9C-44A1-8635-70B551FEFA4C}"/>
              </a:ext>
            </a:extLst>
          </p:cNvPr>
          <p:cNvSpPr>
            <a:spLocks noGrp="1"/>
          </p:cNvSpPr>
          <p:nvPr>
            <p:ph type="body" sz="quarter" idx="18" hasCustomPrompt="1"/>
          </p:nvPr>
        </p:nvSpPr>
        <p:spPr>
          <a:xfrm>
            <a:off x="3012253"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18" name="Oval 17">
            <a:extLst>
              <a:ext uri="{FF2B5EF4-FFF2-40B4-BE49-F238E27FC236}">
                <a16:creationId xmlns:a16="http://schemas.microsoft.com/office/drawing/2014/main" id="{C5D02C68-EB7D-E044-99A9-658364A3B2F0}"/>
              </a:ext>
              <a:ext uri="{C183D7F6-B498-43B3-948B-1728B52AA6E4}">
                <adec:decorative xmlns:adec="http://schemas.microsoft.com/office/drawing/2017/decorative" val="1"/>
              </a:ext>
            </a:extLst>
          </p:cNvPr>
          <p:cNvSpPr/>
          <p:nvPr userDrawn="1"/>
        </p:nvSpPr>
        <p:spPr>
          <a:xfrm>
            <a:off x="5487924" y="2412312"/>
            <a:ext cx="1216152" cy="1216152"/>
          </a:xfrm>
          <a:prstGeom prst="ellipse">
            <a:avLst/>
          </a:prstGeom>
          <a:no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a:p>
        </p:txBody>
      </p:sp>
      <p:sp>
        <p:nvSpPr>
          <p:cNvPr id="21" name="Picture Placeholder 15">
            <a:extLst>
              <a:ext uri="{FF2B5EF4-FFF2-40B4-BE49-F238E27FC236}">
                <a16:creationId xmlns:a16="http://schemas.microsoft.com/office/drawing/2014/main" id="{3826F102-F281-614F-8445-F1FD4CA62E4A}"/>
              </a:ext>
            </a:extLst>
          </p:cNvPr>
          <p:cNvSpPr>
            <a:spLocks noGrp="1"/>
          </p:cNvSpPr>
          <p:nvPr>
            <p:ph type="pic" sz="quarter" idx="48" hasCustomPrompt="1"/>
          </p:nvPr>
        </p:nvSpPr>
        <p:spPr>
          <a:xfrm>
            <a:off x="5785104"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a:t>Icon</a:t>
            </a:r>
          </a:p>
        </p:txBody>
      </p:sp>
      <p:sp>
        <p:nvSpPr>
          <p:cNvPr id="9" name="Text Placeholder 8">
            <a:extLst>
              <a:ext uri="{FF2B5EF4-FFF2-40B4-BE49-F238E27FC236}">
                <a16:creationId xmlns:a16="http://schemas.microsoft.com/office/drawing/2014/main" id="{4339CB16-5C66-4617-AF19-7700AD97524A}"/>
              </a:ext>
            </a:extLst>
          </p:cNvPr>
          <p:cNvSpPr>
            <a:spLocks noGrp="1"/>
          </p:cNvSpPr>
          <p:nvPr>
            <p:ph type="body" sz="quarter" idx="33" hasCustomPrompt="1"/>
          </p:nvPr>
        </p:nvSpPr>
        <p:spPr>
          <a:xfrm>
            <a:off x="5288252"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0" name="Text Placeholder 10">
            <a:extLst>
              <a:ext uri="{FF2B5EF4-FFF2-40B4-BE49-F238E27FC236}">
                <a16:creationId xmlns:a16="http://schemas.microsoft.com/office/drawing/2014/main" id="{8DFFD868-459F-47BA-BA47-B6CC7A09E8E9}"/>
              </a:ext>
            </a:extLst>
          </p:cNvPr>
          <p:cNvSpPr>
            <a:spLocks noGrp="1"/>
          </p:cNvSpPr>
          <p:nvPr>
            <p:ph type="body" sz="quarter" idx="34" hasCustomPrompt="1"/>
          </p:nvPr>
        </p:nvSpPr>
        <p:spPr>
          <a:xfrm>
            <a:off x="5288252"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19" name="Oval 18">
            <a:extLst>
              <a:ext uri="{FF2B5EF4-FFF2-40B4-BE49-F238E27FC236}">
                <a16:creationId xmlns:a16="http://schemas.microsoft.com/office/drawing/2014/main" id="{45962E1D-1D13-2B48-9F3B-CE31039DD236}"/>
              </a:ext>
              <a:ext uri="{C183D7F6-B498-43B3-948B-1728B52AA6E4}">
                <adec:decorative xmlns:adec="http://schemas.microsoft.com/office/drawing/2017/decorative" val="1"/>
              </a:ext>
            </a:extLst>
          </p:cNvPr>
          <p:cNvSpPr/>
          <p:nvPr userDrawn="1"/>
        </p:nvSpPr>
        <p:spPr>
          <a:xfrm>
            <a:off x="7763923" y="2412312"/>
            <a:ext cx="1216152" cy="1216152"/>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a:p>
        </p:txBody>
      </p:sp>
      <p:sp>
        <p:nvSpPr>
          <p:cNvPr id="22" name="Picture Placeholder 15">
            <a:extLst>
              <a:ext uri="{FF2B5EF4-FFF2-40B4-BE49-F238E27FC236}">
                <a16:creationId xmlns:a16="http://schemas.microsoft.com/office/drawing/2014/main" id="{CD06C66D-CFA0-9B4B-8F90-2B01B8C524BE}"/>
              </a:ext>
            </a:extLst>
          </p:cNvPr>
          <p:cNvSpPr>
            <a:spLocks noGrp="1"/>
          </p:cNvSpPr>
          <p:nvPr>
            <p:ph type="pic" sz="quarter" idx="49" hasCustomPrompt="1"/>
          </p:nvPr>
        </p:nvSpPr>
        <p:spPr>
          <a:xfrm>
            <a:off x="8061103"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a:t>Icon</a:t>
            </a:r>
          </a:p>
        </p:txBody>
      </p:sp>
      <p:sp>
        <p:nvSpPr>
          <p:cNvPr id="11" name="Text Placeholder 8">
            <a:extLst>
              <a:ext uri="{FF2B5EF4-FFF2-40B4-BE49-F238E27FC236}">
                <a16:creationId xmlns:a16="http://schemas.microsoft.com/office/drawing/2014/main" id="{2C2CF09F-AE9E-47DD-899E-02CEAEFE3CC1}"/>
              </a:ext>
            </a:extLst>
          </p:cNvPr>
          <p:cNvSpPr>
            <a:spLocks noGrp="1"/>
          </p:cNvSpPr>
          <p:nvPr>
            <p:ph type="body" sz="quarter" idx="35" hasCustomPrompt="1"/>
          </p:nvPr>
        </p:nvSpPr>
        <p:spPr>
          <a:xfrm>
            <a:off x="7564251"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2" name="Text Placeholder 10">
            <a:extLst>
              <a:ext uri="{FF2B5EF4-FFF2-40B4-BE49-F238E27FC236}">
                <a16:creationId xmlns:a16="http://schemas.microsoft.com/office/drawing/2014/main" id="{7AA959D8-F91C-4891-A16D-51CF31166B71}"/>
              </a:ext>
            </a:extLst>
          </p:cNvPr>
          <p:cNvSpPr>
            <a:spLocks noGrp="1"/>
          </p:cNvSpPr>
          <p:nvPr>
            <p:ph type="body" sz="quarter" idx="36" hasCustomPrompt="1"/>
          </p:nvPr>
        </p:nvSpPr>
        <p:spPr>
          <a:xfrm>
            <a:off x="7564251"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4" name="Footer Placeholder 3">
            <a:extLst>
              <a:ext uri="{FF2B5EF4-FFF2-40B4-BE49-F238E27FC236}">
                <a16:creationId xmlns:a16="http://schemas.microsoft.com/office/drawing/2014/main" id="{BDD481DA-8671-472C-B2CF-B134EDAD7A53}"/>
              </a:ext>
            </a:extLst>
          </p:cNvPr>
          <p:cNvSpPr>
            <a:spLocks noGrp="1"/>
          </p:cNvSpPr>
          <p:nvPr>
            <p:ph type="ftr" sz="quarter" idx="50"/>
          </p:nvPr>
        </p:nvSpPr>
        <p:spPr/>
        <p:txBody>
          <a:bodyPr/>
          <a:lstStyle/>
          <a:p>
            <a:r>
              <a:rPr lang="en-US" noProof="0"/>
              <a:t>Add a footer</a:t>
            </a:r>
          </a:p>
        </p:txBody>
      </p:sp>
      <p:sp>
        <p:nvSpPr>
          <p:cNvPr id="7" name="Slide Number Placeholder 6">
            <a:extLst>
              <a:ext uri="{FF2B5EF4-FFF2-40B4-BE49-F238E27FC236}">
                <a16:creationId xmlns:a16="http://schemas.microsoft.com/office/drawing/2014/main" id="{B0ACC5C2-09E7-4586-9B5F-3532B87B93D0}"/>
              </a:ext>
            </a:extLst>
          </p:cNvPr>
          <p:cNvSpPr>
            <a:spLocks noGrp="1"/>
          </p:cNvSpPr>
          <p:nvPr>
            <p:ph type="sldNum" sz="quarter" idx="51"/>
          </p:nvPr>
        </p:nvSpPr>
        <p:spPr/>
        <p:txBody>
          <a:bodyPr/>
          <a:lstStyle/>
          <a:p>
            <a:r>
              <a:rPr lang="en-US" noProof="0"/>
              <a:t>page </a:t>
            </a:r>
            <a:fld id="{19B51A1E-902D-48AF-9020-955120F399B6}" type="slidenum">
              <a:rPr lang="en-US" b="1" i="1" noProof="0" smtClean="0"/>
              <a:pPr/>
              <a:t>‹#›</a:t>
            </a:fld>
            <a:endParaRPr lang="en-US" b="1" i="1" noProof="0"/>
          </a:p>
        </p:txBody>
      </p:sp>
      <p:sp>
        <p:nvSpPr>
          <p:cNvPr id="13" name="Title 12">
            <a:extLst>
              <a:ext uri="{FF2B5EF4-FFF2-40B4-BE49-F238E27FC236}">
                <a16:creationId xmlns:a16="http://schemas.microsoft.com/office/drawing/2014/main" id="{1E54F41B-75D5-471F-9187-384BD10C883D}"/>
              </a:ext>
            </a:extLst>
          </p:cNvPr>
          <p:cNvSpPr>
            <a:spLocks noGrp="1"/>
          </p:cNvSpPr>
          <p:nvPr>
            <p:ph type="title"/>
          </p:nvPr>
        </p:nvSpPr>
        <p:spPr/>
        <p:txBody>
          <a:bodyPr/>
          <a:lstStyle/>
          <a:p>
            <a:r>
              <a:rPr lang="en-US" noProof="0"/>
              <a:t>Click to edit Master title style</a:t>
            </a:r>
          </a:p>
        </p:txBody>
      </p:sp>
      <p:sp>
        <p:nvSpPr>
          <p:cNvPr id="23" name="Text Placeholder 4">
            <a:extLst>
              <a:ext uri="{FF2B5EF4-FFF2-40B4-BE49-F238E27FC236}">
                <a16:creationId xmlns:a16="http://schemas.microsoft.com/office/drawing/2014/main" id="{0E99A070-0D10-4FD0-959D-54B40AD04926}"/>
              </a:ext>
            </a:extLst>
          </p:cNvPr>
          <p:cNvSpPr>
            <a:spLocks noGrp="1"/>
          </p:cNvSpPr>
          <p:nvPr>
            <p:ph type="body" sz="quarter" idx="13"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25" name="Oval 24">
            <a:extLst>
              <a:ext uri="{FF2B5EF4-FFF2-40B4-BE49-F238E27FC236}">
                <a16:creationId xmlns:a16="http://schemas.microsoft.com/office/drawing/2014/main" id="{B9777B06-12C0-49D3-A18F-49D1E0574CE3}"/>
              </a:ext>
              <a:ext uri="{C183D7F6-B498-43B3-948B-1728B52AA6E4}">
                <adec:decorative xmlns:adec="http://schemas.microsoft.com/office/drawing/2017/decorative" val="1"/>
              </a:ext>
            </a:extLst>
          </p:cNvPr>
          <p:cNvSpPr/>
          <p:nvPr userDrawn="1"/>
        </p:nvSpPr>
        <p:spPr>
          <a:xfrm>
            <a:off x="7725080" y="2981545"/>
            <a:ext cx="77685" cy="77685"/>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9311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Bullets as Icons 3X Option 2">
    <p:spTree>
      <p:nvGrpSpPr>
        <p:cNvPr id="1" name=""/>
        <p:cNvGrpSpPr/>
        <p:nvPr/>
      </p:nvGrpSpPr>
      <p:grpSpPr>
        <a:xfrm>
          <a:off x="0" y="0"/>
          <a:ext cx="0" cy="0"/>
          <a:chOff x="0" y="0"/>
          <a:chExt cx="0" cy="0"/>
        </a:xfrm>
      </p:grpSpPr>
      <p:sp>
        <p:nvSpPr>
          <p:cNvPr id="31" name="Oval 30">
            <a:extLst>
              <a:ext uri="{FF2B5EF4-FFF2-40B4-BE49-F238E27FC236}">
                <a16:creationId xmlns:a16="http://schemas.microsoft.com/office/drawing/2014/main" id="{5E3B0AD5-3645-8443-891F-C0E1D9763D7A}"/>
              </a:ext>
              <a:ext uri="{C183D7F6-B498-43B3-948B-1728B52AA6E4}">
                <adec:decorative xmlns:adec="http://schemas.microsoft.com/office/drawing/2017/decorative" val="1"/>
              </a:ext>
            </a:extLst>
          </p:cNvPr>
          <p:cNvSpPr/>
          <p:nvPr userDrawn="1"/>
        </p:nvSpPr>
        <p:spPr>
          <a:xfrm>
            <a:off x="5957894" y="2284616"/>
            <a:ext cx="1471544" cy="1471544"/>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a:p>
        </p:txBody>
      </p:sp>
      <p:sp>
        <p:nvSpPr>
          <p:cNvPr id="34" name="Picture Placeholder 15">
            <a:extLst>
              <a:ext uri="{FF2B5EF4-FFF2-40B4-BE49-F238E27FC236}">
                <a16:creationId xmlns:a16="http://schemas.microsoft.com/office/drawing/2014/main" id="{58E0D31A-DD56-EF4B-A0DC-8130892CA19D}"/>
              </a:ext>
            </a:extLst>
          </p:cNvPr>
          <p:cNvSpPr>
            <a:spLocks noGrp="1"/>
          </p:cNvSpPr>
          <p:nvPr userDrawn="1">
            <p:ph type="pic" sz="quarter" idx="45" hasCustomPrompt="1"/>
          </p:nvPr>
        </p:nvSpPr>
        <p:spPr>
          <a:xfrm>
            <a:off x="6382770"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a:t>Icon</a:t>
            </a:r>
          </a:p>
        </p:txBody>
      </p:sp>
      <p:sp>
        <p:nvSpPr>
          <p:cNvPr id="16" name="Text Placeholder 8">
            <a:extLst>
              <a:ext uri="{FF2B5EF4-FFF2-40B4-BE49-F238E27FC236}">
                <a16:creationId xmlns:a16="http://schemas.microsoft.com/office/drawing/2014/main" id="{DB2281E6-0C7F-4B74-AABC-FC737C5B9605}"/>
              </a:ext>
            </a:extLst>
          </p:cNvPr>
          <p:cNvSpPr>
            <a:spLocks noGrp="1"/>
          </p:cNvSpPr>
          <p:nvPr userDrawn="1">
            <p:ph type="body" sz="quarter" idx="17" hasCustomPrompt="1"/>
          </p:nvPr>
        </p:nvSpPr>
        <p:spPr>
          <a:xfrm>
            <a:off x="5883177"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7" name="Text Placeholder 10">
            <a:extLst>
              <a:ext uri="{FF2B5EF4-FFF2-40B4-BE49-F238E27FC236}">
                <a16:creationId xmlns:a16="http://schemas.microsoft.com/office/drawing/2014/main" id="{0A536C56-F4CA-43D8-98A9-E597F5B81368}"/>
              </a:ext>
            </a:extLst>
          </p:cNvPr>
          <p:cNvSpPr>
            <a:spLocks noGrp="1"/>
          </p:cNvSpPr>
          <p:nvPr userDrawn="1">
            <p:ph type="body" sz="quarter" idx="18" hasCustomPrompt="1"/>
          </p:nvPr>
        </p:nvSpPr>
        <p:spPr>
          <a:xfrm>
            <a:off x="5883177"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32" name="Oval 31">
            <a:extLst>
              <a:ext uri="{FF2B5EF4-FFF2-40B4-BE49-F238E27FC236}">
                <a16:creationId xmlns:a16="http://schemas.microsoft.com/office/drawing/2014/main" id="{BE9B724A-B58C-CD4D-8980-C0DFE08B79B5}"/>
              </a:ext>
              <a:ext uri="{C183D7F6-B498-43B3-948B-1728B52AA6E4}">
                <adec:decorative xmlns:adec="http://schemas.microsoft.com/office/drawing/2017/decorative" val="1"/>
              </a:ext>
            </a:extLst>
          </p:cNvPr>
          <p:cNvSpPr/>
          <p:nvPr userDrawn="1"/>
        </p:nvSpPr>
        <p:spPr>
          <a:xfrm>
            <a:off x="7943613" y="2284616"/>
            <a:ext cx="1471544" cy="1471544"/>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a:p>
        </p:txBody>
      </p:sp>
      <p:sp>
        <p:nvSpPr>
          <p:cNvPr id="35" name="Picture Placeholder 15">
            <a:extLst>
              <a:ext uri="{FF2B5EF4-FFF2-40B4-BE49-F238E27FC236}">
                <a16:creationId xmlns:a16="http://schemas.microsoft.com/office/drawing/2014/main" id="{49A7B2CE-81BA-D944-BE88-232214C60554}"/>
              </a:ext>
            </a:extLst>
          </p:cNvPr>
          <p:cNvSpPr>
            <a:spLocks noGrp="1"/>
          </p:cNvSpPr>
          <p:nvPr userDrawn="1">
            <p:ph type="pic" sz="quarter" idx="47" hasCustomPrompt="1"/>
          </p:nvPr>
        </p:nvSpPr>
        <p:spPr>
          <a:xfrm>
            <a:off x="8368489"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a:t>Icon</a:t>
            </a:r>
          </a:p>
        </p:txBody>
      </p:sp>
      <p:sp>
        <p:nvSpPr>
          <p:cNvPr id="18" name="Text Placeholder 8">
            <a:extLst>
              <a:ext uri="{FF2B5EF4-FFF2-40B4-BE49-F238E27FC236}">
                <a16:creationId xmlns:a16="http://schemas.microsoft.com/office/drawing/2014/main" id="{CC4D12C2-93C1-4E0C-B8E5-7ABB260F3F80}"/>
              </a:ext>
            </a:extLst>
          </p:cNvPr>
          <p:cNvSpPr>
            <a:spLocks noGrp="1"/>
          </p:cNvSpPr>
          <p:nvPr userDrawn="1">
            <p:ph type="body" sz="quarter" idx="33" hasCustomPrompt="1"/>
          </p:nvPr>
        </p:nvSpPr>
        <p:spPr>
          <a:xfrm>
            <a:off x="7868896"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9" name="Text Placeholder 10">
            <a:extLst>
              <a:ext uri="{FF2B5EF4-FFF2-40B4-BE49-F238E27FC236}">
                <a16:creationId xmlns:a16="http://schemas.microsoft.com/office/drawing/2014/main" id="{11327781-DAAF-4F83-B459-FCB50CCFE896}"/>
              </a:ext>
            </a:extLst>
          </p:cNvPr>
          <p:cNvSpPr>
            <a:spLocks noGrp="1"/>
          </p:cNvSpPr>
          <p:nvPr userDrawn="1">
            <p:ph type="body" sz="quarter" idx="34" hasCustomPrompt="1"/>
          </p:nvPr>
        </p:nvSpPr>
        <p:spPr>
          <a:xfrm>
            <a:off x="7868896"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33" name="Oval 32">
            <a:extLst>
              <a:ext uri="{FF2B5EF4-FFF2-40B4-BE49-F238E27FC236}">
                <a16:creationId xmlns:a16="http://schemas.microsoft.com/office/drawing/2014/main" id="{28894D68-6E31-8646-BFD7-2C0D8C4CD961}"/>
              </a:ext>
              <a:ext uri="{C183D7F6-B498-43B3-948B-1728B52AA6E4}">
                <adec:decorative xmlns:adec="http://schemas.microsoft.com/office/drawing/2017/decorative" val="1"/>
              </a:ext>
            </a:extLst>
          </p:cNvPr>
          <p:cNvSpPr/>
          <p:nvPr userDrawn="1"/>
        </p:nvSpPr>
        <p:spPr>
          <a:xfrm>
            <a:off x="9929332" y="2284616"/>
            <a:ext cx="1471544" cy="1471544"/>
          </a:xfrm>
          <a:prstGeom prst="ellipse">
            <a:avLst/>
          </a:prstGeom>
          <a:no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6" name="Picture Placeholder 15">
            <a:extLst>
              <a:ext uri="{FF2B5EF4-FFF2-40B4-BE49-F238E27FC236}">
                <a16:creationId xmlns:a16="http://schemas.microsoft.com/office/drawing/2014/main" id="{7228B3AA-7CEF-C740-B9D8-656B168288C0}"/>
              </a:ext>
            </a:extLst>
          </p:cNvPr>
          <p:cNvSpPr>
            <a:spLocks noGrp="1"/>
          </p:cNvSpPr>
          <p:nvPr userDrawn="1">
            <p:ph type="pic" sz="quarter" idx="48" hasCustomPrompt="1"/>
          </p:nvPr>
        </p:nvSpPr>
        <p:spPr>
          <a:xfrm>
            <a:off x="10354208"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a:t>Icon</a:t>
            </a:r>
          </a:p>
        </p:txBody>
      </p:sp>
      <p:sp>
        <p:nvSpPr>
          <p:cNvPr id="20" name="Text Placeholder 8">
            <a:extLst>
              <a:ext uri="{FF2B5EF4-FFF2-40B4-BE49-F238E27FC236}">
                <a16:creationId xmlns:a16="http://schemas.microsoft.com/office/drawing/2014/main" id="{1BE88C8C-9E13-4109-9608-6DC4B7B0DF14}"/>
              </a:ext>
            </a:extLst>
          </p:cNvPr>
          <p:cNvSpPr>
            <a:spLocks noGrp="1"/>
          </p:cNvSpPr>
          <p:nvPr userDrawn="1">
            <p:ph type="body" sz="quarter" idx="35" hasCustomPrompt="1"/>
          </p:nvPr>
        </p:nvSpPr>
        <p:spPr>
          <a:xfrm>
            <a:off x="9854615"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21" name="Text Placeholder 10">
            <a:extLst>
              <a:ext uri="{FF2B5EF4-FFF2-40B4-BE49-F238E27FC236}">
                <a16:creationId xmlns:a16="http://schemas.microsoft.com/office/drawing/2014/main" id="{903C64D8-B655-49E0-A776-8C6594DF12C9}"/>
              </a:ext>
            </a:extLst>
          </p:cNvPr>
          <p:cNvSpPr>
            <a:spLocks noGrp="1"/>
          </p:cNvSpPr>
          <p:nvPr userDrawn="1">
            <p:ph type="body" sz="quarter" idx="36" hasCustomPrompt="1"/>
          </p:nvPr>
        </p:nvSpPr>
        <p:spPr>
          <a:xfrm>
            <a:off x="9854615"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10" name="Picture Placeholder 22">
            <a:extLst>
              <a:ext uri="{FF2B5EF4-FFF2-40B4-BE49-F238E27FC236}">
                <a16:creationId xmlns:a16="http://schemas.microsoft.com/office/drawing/2014/main" id="{785590BE-5BE1-4AF5-B0F8-7D999658F3F8}"/>
              </a:ext>
            </a:extLst>
          </p:cNvPr>
          <p:cNvSpPr>
            <a:spLocks noGrp="1"/>
          </p:cNvSpPr>
          <p:nvPr userDrawn="1">
            <p:ph type="pic" sz="quarter" idx="10" hasCustomPrompt="1"/>
          </p:nvPr>
        </p:nvSpPr>
        <p:spPr>
          <a:xfrm>
            <a:off x="456330" y="0"/>
            <a:ext cx="4993814" cy="6760369"/>
          </a:xfrm>
          <a:solidFill>
            <a:schemeClr val="accent4">
              <a:lumMod val="50000"/>
            </a:schemeClr>
          </a:solidFill>
        </p:spPr>
        <p:txBody>
          <a:bodyPr lIns="0" tIns="1368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US" noProof="0"/>
              <a:t>Insert or Drag and Drop Photo </a:t>
            </a:r>
            <a:br>
              <a:rPr lang="en-US" noProof="0"/>
            </a:br>
            <a:r>
              <a:rPr lang="en-US" noProof="0"/>
              <a:t>then Send to Back for overlay effect</a:t>
            </a:r>
          </a:p>
        </p:txBody>
      </p:sp>
      <p:sp>
        <p:nvSpPr>
          <p:cNvPr id="6" name="Slide Number Placeholder 5">
            <a:extLst>
              <a:ext uri="{FF2B5EF4-FFF2-40B4-BE49-F238E27FC236}">
                <a16:creationId xmlns:a16="http://schemas.microsoft.com/office/drawing/2014/main" id="{F514DBA9-43A9-4950-8C14-971E2AACAD93}"/>
              </a:ext>
            </a:extLst>
          </p:cNvPr>
          <p:cNvSpPr>
            <a:spLocks noGrp="1"/>
          </p:cNvSpPr>
          <p:nvPr userDrawn="1">
            <p:ph type="sldNum" sz="quarter" idx="50"/>
          </p:nvPr>
        </p:nvSpPr>
        <p:spPr/>
        <p:txBody>
          <a:bodyPr/>
          <a:lstStyle/>
          <a:p>
            <a:r>
              <a:rPr lang="en-US" noProof="0"/>
              <a:t>page </a:t>
            </a:r>
            <a:fld id="{19B51A1E-902D-48AF-9020-955120F399B6}" type="slidenum">
              <a:rPr lang="en-US" b="1" i="1" noProof="0" smtClean="0"/>
              <a:pPr/>
              <a:t>‹#›</a:t>
            </a:fld>
            <a:endParaRPr lang="en-US" b="1" i="1" noProof="0"/>
          </a:p>
        </p:txBody>
      </p:sp>
      <p:sp>
        <p:nvSpPr>
          <p:cNvPr id="51" name="Title 1">
            <a:extLst>
              <a:ext uri="{FF2B5EF4-FFF2-40B4-BE49-F238E27FC236}">
                <a16:creationId xmlns:a16="http://schemas.microsoft.com/office/drawing/2014/main" id="{BD91656C-40D7-4517-A75F-92EA6C2BC61F}"/>
              </a:ext>
            </a:extLst>
          </p:cNvPr>
          <p:cNvSpPr>
            <a:spLocks noGrp="1"/>
          </p:cNvSpPr>
          <p:nvPr userDrawn="1">
            <p:ph type="ctrTitle" hasCustomPrompt="1"/>
          </p:nvPr>
        </p:nvSpPr>
        <p:spPr>
          <a:xfrm>
            <a:off x="456327" y="3149601"/>
            <a:ext cx="4993813" cy="3610768"/>
          </a:xfrm>
          <a:solidFill>
            <a:schemeClr val="tx1">
              <a:alpha val="70000"/>
            </a:schemeClr>
          </a:solidFill>
        </p:spPr>
        <p:txBody>
          <a:bodyPr rIns="252000" bIns="1188000" anchor="b"/>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Click to edit title style</a:t>
            </a:r>
          </a:p>
        </p:txBody>
      </p:sp>
      <p:sp>
        <p:nvSpPr>
          <p:cNvPr id="52" name="Subtitle 2">
            <a:extLst>
              <a:ext uri="{FF2B5EF4-FFF2-40B4-BE49-F238E27FC236}">
                <a16:creationId xmlns:a16="http://schemas.microsoft.com/office/drawing/2014/main" id="{4EFBEF46-9F40-4406-AE22-794A74FEF021}"/>
              </a:ext>
            </a:extLst>
          </p:cNvPr>
          <p:cNvSpPr>
            <a:spLocks noGrp="1"/>
          </p:cNvSpPr>
          <p:nvPr userDrawn="1">
            <p:ph type="subTitle" idx="1"/>
          </p:nvPr>
        </p:nvSpPr>
        <p:spPr>
          <a:xfrm>
            <a:off x="890787" y="5558599"/>
            <a:ext cx="4283297" cy="762024"/>
          </a:xfrm>
        </p:spPr>
        <p:txBody>
          <a:bodyPr/>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2" name="Footer Placeholder 11">
            <a:extLst>
              <a:ext uri="{FF2B5EF4-FFF2-40B4-BE49-F238E27FC236}">
                <a16:creationId xmlns:a16="http://schemas.microsoft.com/office/drawing/2014/main" id="{97C8985C-2F2E-4023-BF66-5BBA9C57A891}"/>
              </a:ext>
            </a:extLst>
          </p:cNvPr>
          <p:cNvSpPr>
            <a:spLocks noGrp="1"/>
          </p:cNvSpPr>
          <p:nvPr>
            <p:ph type="ftr" sz="quarter" idx="51"/>
          </p:nvPr>
        </p:nvSpPr>
        <p:spPr>
          <a:xfrm>
            <a:off x="5883177" y="6320622"/>
            <a:ext cx="4114800" cy="226714"/>
          </a:xfrm>
        </p:spPr>
        <p:txBody>
          <a:bodyPr/>
          <a:lstStyle/>
          <a:p>
            <a:r>
              <a:rPr lang="en-US" noProof="0"/>
              <a:t>Add a footer</a:t>
            </a:r>
          </a:p>
        </p:txBody>
      </p:sp>
      <p:sp>
        <p:nvSpPr>
          <p:cNvPr id="22" name="Oval 21">
            <a:extLst>
              <a:ext uri="{FF2B5EF4-FFF2-40B4-BE49-F238E27FC236}">
                <a16:creationId xmlns:a16="http://schemas.microsoft.com/office/drawing/2014/main" id="{99D3E8CF-7C38-4321-A56A-49D7CA2A814B}"/>
              </a:ext>
              <a:ext uri="{C183D7F6-B498-43B3-948B-1728B52AA6E4}">
                <adec:decorative xmlns:adec="http://schemas.microsoft.com/office/drawing/2017/decorative" val="1"/>
              </a:ext>
            </a:extLst>
          </p:cNvPr>
          <p:cNvSpPr/>
          <p:nvPr userDrawn="1"/>
        </p:nvSpPr>
        <p:spPr>
          <a:xfrm>
            <a:off x="9397157" y="3025950"/>
            <a:ext cx="36000" cy="36000"/>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nvGrpSpPr>
          <p:cNvPr id="23" name="Group 22">
            <a:extLst>
              <a:ext uri="{FF2B5EF4-FFF2-40B4-BE49-F238E27FC236}">
                <a16:creationId xmlns:a16="http://schemas.microsoft.com/office/drawing/2014/main" id="{326A7FE8-1975-474D-B747-D7B028C10D81}"/>
              </a:ext>
              <a:ext uri="{C183D7F6-B498-43B3-948B-1728B52AA6E4}">
                <adec:decorative xmlns:adec="http://schemas.microsoft.com/office/drawing/2017/decorative" val="1"/>
              </a:ext>
            </a:extLst>
          </p:cNvPr>
          <p:cNvGrpSpPr/>
          <p:nvPr userDrawn="1"/>
        </p:nvGrpSpPr>
        <p:grpSpPr>
          <a:xfrm>
            <a:off x="441324" y="3136900"/>
            <a:ext cx="5008820" cy="3566319"/>
            <a:chOff x="441324" y="3897168"/>
            <a:chExt cx="5008820" cy="2806051"/>
          </a:xfrm>
        </p:grpSpPr>
        <p:cxnSp>
          <p:nvCxnSpPr>
            <p:cNvPr id="24" name="Straight Connector 23">
              <a:extLst>
                <a:ext uri="{FF2B5EF4-FFF2-40B4-BE49-F238E27FC236}">
                  <a16:creationId xmlns:a16="http://schemas.microsoft.com/office/drawing/2014/main" id="{7975FF3E-1E22-42B2-A043-163B207792B9}"/>
                </a:ext>
              </a:extLst>
            </p:cNvPr>
            <p:cNvCxnSpPr>
              <a:cxnSpLocks/>
            </p:cNvCxnSpPr>
            <p:nvPr userDrawn="1"/>
          </p:nvCxnSpPr>
          <p:spPr>
            <a:xfrm>
              <a:off x="5450144" y="3897168"/>
              <a:ext cx="0" cy="2806051"/>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9571B2B-DE4E-494A-8C0A-567D1523D790}"/>
                </a:ext>
              </a:extLst>
            </p:cNvPr>
            <p:cNvCxnSpPr>
              <a:cxnSpLocks/>
            </p:cNvCxnSpPr>
            <p:nvPr userDrawn="1"/>
          </p:nvCxnSpPr>
          <p:spPr>
            <a:xfrm>
              <a:off x="441324" y="3897168"/>
              <a:ext cx="0" cy="2806051"/>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3498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Bullets as Icons 4X">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9D5DB0A-C96D-4B82-95B6-E7A7B8E6687B}"/>
              </a:ext>
              <a:ext uri="{C183D7F6-B498-43B3-948B-1728B52AA6E4}">
                <adec:decorative xmlns:adec="http://schemas.microsoft.com/office/drawing/2017/decorative" val="1"/>
              </a:ext>
            </a:extLst>
          </p:cNvPr>
          <p:cNvGrpSpPr/>
          <p:nvPr userDrawn="1"/>
        </p:nvGrpSpPr>
        <p:grpSpPr>
          <a:xfrm>
            <a:off x="441324" y="3136900"/>
            <a:ext cx="5008820" cy="3566319"/>
            <a:chOff x="441324" y="3897168"/>
            <a:chExt cx="5008820" cy="2806051"/>
          </a:xfrm>
        </p:grpSpPr>
        <p:cxnSp>
          <p:nvCxnSpPr>
            <p:cNvPr id="46" name="Straight Connector 45">
              <a:extLst>
                <a:ext uri="{FF2B5EF4-FFF2-40B4-BE49-F238E27FC236}">
                  <a16:creationId xmlns:a16="http://schemas.microsoft.com/office/drawing/2014/main" id="{B6D532F9-49C3-47DF-8512-474441940275}"/>
                </a:ext>
              </a:extLst>
            </p:cNvPr>
            <p:cNvCxnSpPr>
              <a:cxnSpLocks/>
            </p:cNvCxnSpPr>
            <p:nvPr userDrawn="1"/>
          </p:nvCxnSpPr>
          <p:spPr>
            <a:xfrm>
              <a:off x="5450144" y="3897168"/>
              <a:ext cx="0" cy="2806051"/>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18F5508-636D-4B8E-B220-493139AF2313}"/>
                </a:ext>
              </a:extLst>
            </p:cNvPr>
            <p:cNvCxnSpPr>
              <a:cxnSpLocks/>
            </p:cNvCxnSpPr>
            <p:nvPr userDrawn="1"/>
          </p:nvCxnSpPr>
          <p:spPr>
            <a:xfrm>
              <a:off x="441324" y="3897168"/>
              <a:ext cx="0" cy="2806051"/>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grpSp>
      <p:sp>
        <p:nvSpPr>
          <p:cNvPr id="10" name="Picture Placeholder 22">
            <a:extLst>
              <a:ext uri="{FF2B5EF4-FFF2-40B4-BE49-F238E27FC236}">
                <a16:creationId xmlns:a16="http://schemas.microsoft.com/office/drawing/2014/main" id="{785590BE-5BE1-4AF5-B0F8-7D999658F3F8}"/>
              </a:ext>
            </a:extLst>
          </p:cNvPr>
          <p:cNvSpPr>
            <a:spLocks noGrp="1"/>
          </p:cNvSpPr>
          <p:nvPr userDrawn="1">
            <p:ph type="pic" sz="quarter" idx="10" hasCustomPrompt="1"/>
          </p:nvPr>
        </p:nvSpPr>
        <p:spPr>
          <a:xfrm>
            <a:off x="456330" y="0"/>
            <a:ext cx="4993814" cy="6760369"/>
          </a:xfrm>
          <a:solidFill>
            <a:schemeClr val="accent4">
              <a:lumMod val="50000"/>
            </a:schemeClr>
          </a:solidFill>
        </p:spPr>
        <p:txBody>
          <a:bodyPr lIns="0" tIns="1368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US" noProof="0"/>
              <a:t>Insert or Drag and Drop Photo </a:t>
            </a:r>
            <a:br>
              <a:rPr lang="en-US" noProof="0"/>
            </a:br>
            <a:r>
              <a:rPr lang="en-US" noProof="0"/>
              <a:t>then Send to Back for overlay effect</a:t>
            </a:r>
          </a:p>
        </p:txBody>
      </p:sp>
      <p:sp>
        <p:nvSpPr>
          <p:cNvPr id="6" name="Slide Number Placeholder 5">
            <a:extLst>
              <a:ext uri="{FF2B5EF4-FFF2-40B4-BE49-F238E27FC236}">
                <a16:creationId xmlns:a16="http://schemas.microsoft.com/office/drawing/2014/main" id="{F514DBA9-43A9-4950-8C14-971E2AACAD93}"/>
              </a:ext>
            </a:extLst>
          </p:cNvPr>
          <p:cNvSpPr>
            <a:spLocks noGrp="1"/>
          </p:cNvSpPr>
          <p:nvPr userDrawn="1">
            <p:ph type="sldNum" sz="quarter" idx="50"/>
          </p:nvPr>
        </p:nvSpPr>
        <p:spPr/>
        <p:txBody>
          <a:bodyPr/>
          <a:lstStyle/>
          <a:p>
            <a:r>
              <a:rPr lang="en-US" noProof="0"/>
              <a:t>page </a:t>
            </a:r>
            <a:fld id="{19B51A1E-902D-48AF-9020-955120F399B6}" type="slidenum">
              <a:rPr lang="en-US" b="1" i="1" noProof="0" smtClean="0"/>
              <a:pPr/>
              <a:t>‹#›</a:t>
            </a:fld>
            <a:endParaRPr lang="en-US" b="1" i="1" noProof="0"/>
          </a:p>
        </p:txBody>
      </p:sp>
      <p:sp>
        <p:nvSpPr>
          <p:cNvPr id="51" name="Title 1">
            <a:extLst>
              <a:ext uri="{FF2B5EF4-FFF2-40B4-BE49-F238E27FC236}">
                <a16:creationId xmlns:a16="http://schemas.microsoft.com/office/drawing/2014/main" id="{BD91656C-40D7-4517-A75F-92EA6C2BC61F}"/>
              </a:ext>
            </a:extLst>
          </p:cNvPr>
          <p:cNvSpPr>
            <a:spLocks noGrp="1"/>
          </p:cNvSpPr>
          <p:nvPr userDrawn="1">
            <p:ph type="ctrTitle" hasCustomPrompt="1"/>
          </p:nvPr>
        </p:nvSpPr>
        <p:spPr>
          <a:xfrm>
            <a:off x="456327" y="3149601"/>
            <a:ext cx="4993813" cy="3610768"/>
          </a:xfrm>
          <a:solidFill>
            <a:schemeClr val="tx1">
              <a:alpha val="70000"/>
            </a:schemeClr>
          </a:solidFill>
        </p:spPr>
        <p:txBody>
          <a:bodyPr rIns="252000" bIns="1188000" anchor="b"/>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Click to edit title style</a:t>
            </a:r>
          </a:p>
        </p:txBody>
      </p:sp>
      <p:sp>
        <p:nvSpPr>
          <p:cNvPr id="52" name="Subtitle 2">
            <a:extLst>
              <a:ext uri="{FF2B5EF4-FFF2-40B4-BE49-F238E27FC236}">
                <a16:creationId xmlns:a16="http://schemas.microsoft.com/office/drawing/2014/main" id="{4EFBEF46-9F40-4406-AE22-794A74FEF021}"/>
              </a:ext>
            </a:extLst>
          </p:cNvPr>
          <p:cNvSpPr>
            <a:spLocks noGrp="1"/>
          </p:cNvSpPr>
          <p:nvPr userDrawn="1">
            <p:ph type="subTitle" idx="1"/>
          </p:nvPr>
        </p:nvSpPr>
        <p:spPr>
          <a:xfrm>
            <a:off x="890787" y="5558599"/>
            <a:ext cx="4283297" cy="762024"/>
          </a:xfrm>
        </p:spPr>
        <p:txBody>
          <a:bodyPr/>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2" name="Footer Placeholder 11">
            <a:extLst>
              <a:ext uri="{FF2B5EF4-FFF2-40B4-BE49-F238E27FC236}">
                <a16:creationId xmlns:a16="http://schemas.microsoft.com/office/drawing/2014/main" id="{97C8985C-2F2E-4023-BF66-5BBA9C57A891}"/>
              </a:ext>
            </a:extLst>
          </p:cNvPr>
          <p:cNvSpPr>
            <a:spLocks noGrp="1"/>
          </p:cNvSpPr>
          <p:nvPr>
            <p:ph type="ftr" sz="quarter" idx="51"/>
          </p:nvPr>
        </p:nvSpPr>
        <p:spPr>
          <a:xfrm>
            <a:off x="5883177" y="6320622"/>
            <a:ext cx="4114800" cy="226714"/>
          </a:xfrm>
        </p:spPr>
        <p:txBody>
          <a:bodyPr/>
          <a:lstStyle/>
          <a:p>
            <a:r>
              <a:rPr lang="en-US" noProof="0"/>
              <a:t>Add a footer</a:t>
            </a:r>
          </a:p>
        </p:txBody>
      </p:sp>
      <p:sp>
        <p:nvSpPr>
          <p:cNvPr id="22" name="Oval 21">
            <a:extLst>
              <a:ext uri="{FF2B5EF4-FFF2-40B4-BE49-F238E27FC236}">
                <a16:creationId xmlns:a16="http://schemas.microsoft.com/office/drawing/2014/main" id="{390CA185-E043-470F-95CF-875B2290368D}"/>
              </a:ext>
              <a:ext uri="{C183D7F6-B498-43B3-948B-1728B52AA6E4}">
                <adec:decorative xmlns:adec="http://schemas.microsoft.com/office/drawing/2017/decorative" val="1"/>
              </a:ext>
            </a:extLst>
          </p:cNvPr>
          <p:cNvSpPr/>
          <p:nvPr userDrawn="1"/>
        </p:nvSpPr>
        <p:spPr>
          <a:xfrm>
            <a:off x="7101332" y="773488"/>
            <a:ext cx="1216152" cy="1216152"/>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a:p>
        </p:txBody>
      </p:sp>
      <p:sp>
        <p:nvSpPr>
          <p:cNvPr id="23" name="Picture Placeholder 15">
            <a:extLst>
              <a:ext uri="{FF2B5EF4-FFF2-40B4-BE49-F238E27FC236}">
                <a16:creationId xmlns:a16="http://schemas.microsoft.com/office/drawing/2014/main" id="{B284336B-BAAE-481C-8386-97B014DFC438}"/>
              </a:ext>
            </a:extLst>
          </p:cNvPr>
          <p:cNvSpPr>
            <a:spLocks noGrp="1"/>
          </p:cNvSpPr>
          <p:nvPr>
            <p:ph type="pic" sz="quarter" idx="52" hasCustomPrompt="1"/>
          </p:nvPr>
        </p:nvSpPr>
        <p:spPr>
          <a:xfrm>
            <a:off x="7398512" y="1070668"/>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a:t>Icon</a:t>
            </a:r>
          </a:p>
        </p:txBody>
      </p:sp>
      <p:sp>
        <p:nvSpPr>
          <p:cNvPr id="24" name="Text Placeholder 8">
            <a:extLst>
              <a:ext uri="{FF2B5EF4-FFF2-40B4-BE49-F238E27FC236}">
                <a16:creationId xmlns:a16="http://schemas.microsoft.com/office/drawing/2014/main" id="{CFDB63C1-8C36-4108-975B-33B0DBB80A29}"/>
              </a:ext>
            </a:extLst>
          </p:cNvPr>
          <p:cNvSpPr>
            <a:spLocks noGrp="1"/>
          </p:cNvSpPr>
          <p:nvPr>
            <p:ph type="body" sz="quarter" idx="17" hasCustomPrompt="1"/>
          </p:nvPr>
        </p:nvSpPr>
        <p:spPr>
          <a:xfrm>
            <a:off x="6898919" y="2310044"/>
            <a:ext cx="1620000" cy="252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25" name="Text Placeholder 10">
            <a:extLst>
              <a:ext uri="{FF2B5EF4-FFF2-40B4-BE49-F238E27FC236}">
                <a16:creationId xmlns:a16="http://schemas.microsoft.com/office/drawing/2014/main" id="{A75A12D0-6487-4916-9346-CEBAF2AFB78A}"/>
              </a:ext>
            </a:extLst>
          </p:cNvPr>
          <p:cNvSpPr>
            <a:spLocks noGrp="1"/>
          </p:cNvSpPr>
          <p:nvPr>
            <p:ph type="body" sz="quarter" idx="18" hasCustomPrompt="1"/>
          </p:nvPr>
        </p:nvSpPr>
        <p:spPr>
          <a:xfrm>
            <a:off x="6898919" y="2702598"/>
            <a:ext cx="1620000" cy="434302"/>
          </a:xfrm>
        </p:spPr>
        <p:txBody>
          <a:bodyPr/>
          <a:lstStyle>
            <a:lvl1pPr marL="0" indent="0" algn="ctr">
              <a:buNone/>
              <a:defRPr sz="1400">
                <a:solidFill>
                  <a:schemeClr val="bg1"/>
                </a:solidFill>
              </a:defRPr>
            </a:lvl1pPr>
          </a:lstStyle>
          <a:p>
            <a:pPr lvl="0"/>
            <a:r>
              <a:rPr lang="en-US" noProof="0"/>
              <a:t>Bullet Description</a:t>
            </a:r>
          </a:p>
        </p:txBody>
      </p:sp>
      <p:sp>
        <p:nvSpPr>
          <p:cNvPr id="26" name="Oval 25">
            <a:extLst>
              <a:ext uri="{FF2B5EF4-FFF2-40B4-BE49-F238E27FC236}">
                <a16:creationId xmlns:a16="http://schemas.microsoft.com/office/drawing/2014/main" id="{F1A887C7-02BE-4F5E-8DCF-A46A0C58093F}"/>
              </a:ext>
              <a:ext uri="{C183D7F6-B498-43B3-948B-1728B52AA6E4}">
                <adec:decorative xmlns:adec="http://schemas.microsoft.com/office/drawing/2017/decorative" val="1"/>
              </a:ext>
            </a:extLst>
          </p:cNvPr>
          <p:cNvSpPr/>
          <p:nvPr userDrawn="1"/>
        </p:nvSpPr>
        <p:spPr>
          <a:xfrm>
            <a:off x="9232191" y="773488"/>
            <a:ext cx="1216152" cy="1216152"/>
          </a:xfrm>
          <a:prstGeom prst="ellipse">
            <a:avLst/>
          </a:prstGeom>
          <a:no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a:p>
        </p:txBody>
      </p:sp>
      <p:sp>
        <p:nvSpPr>
          <p:cNvPr id="27" name="Picture Placeholder 15">
            <a:extLst>
              <a:ext uri="{FF2B5EF4-FFF2-40B4-BE49-F238E27FC236}">
                <a16:creationId xmlns:a16="http://schemas.microsoft.com/office/drawing/2014/main" id="{B5A932A2-E3A1-45CA-994D-EEDA802E0EAD}"/>
              </a:ext>
            </a:extLst>
          </p:cNvPr>
          <p:cNvSpPr>
            <a:spLocks noGrp="1"/>
          </p:cNvSpPr>
          <p:nvPr>
            <p:ph type="pic" sz="quarter" idx="53" hasCustomPrompt="1"/>
          </p:nvPr>
        </p:nvSpPr>
        <p:spPr>
          <a:xfrm>
            <a:off x="9529371" y="1070668"/>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a:t>Icon</a:t>
            </a:r>
          </a:p>
        </p:txBody>
      </p:sp>
      <p:sp>
        <p:nvSpPr>
          <p:cNvPr id="28" name="Text Placeholder 8">
            <a:extLst>
              <a:ext uri="{FF2B5EF4-FFF2-40B4-BE49-F238E27FC236}">
                <a16:creationId xmlns:a16="http://schemas.microsoft.com/office/drawing/2014/main" id="{BBCF784F-456C-4904-BC40-A4B0A58C6431}"/>
              </a:ext>
            </a:extLst>
          </p:cNvPr>
          <p:cNvSpPr>
            <a:spLocks noGrp="1"/>
          </p:cNvSpPr>
          <p:nvPr>
            <p:ph type="body" sz="quarter" idx="33" hasCustomPrompt="1"/>
          </p:nvPr>
        </p:nvSpPr>
        <p:spPr>
          <a:xfrm>
            <a:off x="9029778" y="2310044"/>
            <a:ext cx="1620000" cy="252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2</a:t>
            </a:r>
          </a:p>
        </p:txBody>
      </p:sp>
      <p:sp>
        <p:nvSpPr>
          <p:cNvPr id="29" name="Text Placeholder 10">
            <a:extLst>
              <a:ext uri="{FF2B5EF4-FFF2-40B4-BE49-F238E27FC236}">
                <a16:creationId xmlns:a16="http://schemas.microsoft.com/office/drawing/2014/main" id="{673EE3E7-3A9B-466C-9FD3-98D33887F408}"/>
              </a:ext>
            </a:extLst>
          </p:cNvPr>
          <p:cNvSpPr>
            <a:spLocks noGrp="1"/>
          </p:cNvSpPr>
          <p:nvPr>
            <p:ph type="body" sz="quarter" idx="34" hasCustomPrompt="1"/>
          </p:nvPr>
        </p:nvSpPr>
        <p:spPr>
          <a:xfrm>
            <a:off x="9029778" y="2702598"/>
            <a:ext cx="1620000" cy="434302"/>
          </a:xfrm>
        </p:spPr>
        <p:txBody>
          <a:bodyPr/>
          <a:lstStyle>
            <a:lvl1pPr marL="0" indent="0" algn="ctr">
              <a:buNone/>
              <a:defRPr sz="1400">
                <a:solidFill>
                  <a:schemeClr val="bg1"/>
                </a:solidFill>
              </a:defRPr>
            </a:lvl1pPr>
          </a:lstStyle>
          <a:p>
            <a:pPr lvl="0"/>
            <a:r>
              <a:rPr lang="en-US" noProof="0"/>
              <a:t>Bullet Description</a:t>
            </a:r>
          </a:p>
        </p:txBody>
      </p:sp>
      <p:sp>
        <p:nvSpPr>
          <p:cNvPr id="30" name="Oval 29">
            <a:extLst>
              <a:ext uri="{FF2B5EF4-FFF2-40B4-BE49-F238E27FC236}">
                <a16:creationId xmlns:a16="http://schemas.microsoft.com/office/drawing/2014/main" id="{22D0F7D1-0D65-4376-B381-E7B5C5F9EA0E}"/>
              </a:ext>
              <a:ext uri="{C183D7F6-B498-43B3-948B-1728B52AA6E4}">
                <adec:decorative xmlns:adec="http://schemas.microsoft.com/office/drawing/2017/decorative" val="1"/>
              </a:ext>
            </a:extLst>
          </p:cNvPr>
          <p:cNvSpPr/>
          <p:nvPr userDrawn="1"/>
        </p:nvSpPr>
        <p:spPr>
          <a:xfrm>
            <a:off x="7100354" y="3771131"/>
            <a:ext cx="1216152" cy="121615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a:p>
        </p:txBody>
      </p:sp>
      <p:sp>
        <p:nvSpPr>
          <p:cNvPr id="37" name="Picture Placeholder 15">
            <a:extLst>
              <a:ext uri="{FF2B5EF4-FFF2-40B4-BE49-F238E27FC236}">
                <a16:creationId xmlns:a16="http://schemas.microsoft.com/office/drawing/2014/main" id="{FB596127-06BD-4C58-8ACA-B5598699CDCC}"/>
              </a:ext>
            </a:extLst>
          </p:cNvPr>
          <p:cNvSpPr>
            <a:spLocks noGrp="1"/>
          </p:cNvSpPr>
          <p:nvPr>
            <p:ph type="pic" sz="quarter" idx="54" hasCustomPrompt="1"/>
          </p:nvPr>
        </p:nvSpPr>
        <p:spPr>
          <a:xfrm>
            <a:off x="7397534" y="4068311"/>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a:t>Icon</a:t>
            </a:r>
          </a:p>
        </p:txBody>
      </p:sp>
      <p:sp>
        <p:nvSpPr>
          <p:cNvPr id="38" name="Text Placeholder 8">
            <a:extLst>
              <a:ext uri="{FF2B5EF4-FFF2-40B4-BE49-F238E27FC236}">
                <a16:creationId xmlns:a16="http://schemas.microsoft.com/office/drawing/2014/main" id="{9D601562-9249-47A2-9550-804AE9F10FDB}"/>
              </a:ext>
            </a:extLst>
          </p:cNvPr>
          <p:cNvSpPr>
            <a:spLocks noGrp="1"/>
          </p:cNvSpPr>
          <p:nvPr>
            <p:ph type="body" sz="quarter" idx="45" hasCustomPrompt="1"/>
          </p:nvPr>
        </p:nvSpPr>
        <p:spPr>
          <a:xfrm>
            <a:off x="6898919" y="5329272"/>
            <a:ext cx="1620000" cy="252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3</a:t>
            </a:r>
          </a:p>
        </p:txBody>
      </p:sp>
      <p:sp>
        <p:nvSpPr>
          <p:cNvPr id="39" name="Text Placeholder 10">
            <a:extLst>
              <a:ext uri="{FF2B5EF4-FFF2-40B4-BE49-F238E27FC236}">
                <a16:creationId xmlns:a16="http://schemas.microsoft.com/office/drawing/2014/main" id="{F8B9D875-2C45-4EDA-9273-6A61CA99C815}"/>
              </a:ext>
            </a:extLst>
          </p:cNvPr>
          <p:cNvSpPr>
            <a:spLocks noGrp="1"/>
          </p:cNvSpPr>
          <p:nvPr>
            <p:ph type="body" sz="quarter" idx="46" hasCustomPrompt="1"/>
          </p:nvPr>
        </p:nvSpPr>
        <p:spPr>
          <a:xfrm>
            <a:off x="6898919" y="5721826"/>
            <a:ext cx="1620000" cy="434302"/>
          </a:xfrm>
        </p:spPr>
        <p:txBody>
          <a:bodyPr/>
          <a:lstStyle>
            <a:lvl1pPr marL="0" indent="0" algn="ctr">
              <a:buNone/>
              <a:defRPr sz="1400">
                <a:solidFill>
                  <a:schemeClr val="bg1"/>
                </a:solidFill>
              </a:defRPr>
            </a:lvl1pPr>
          </a:lstStyle>
          <a:p>
            <a:pPr lvl="0"/>
            <a:r>
              <a:rPr lang="en-US" noProof="0"/>
              <a:t>Bullet Description</a:t>
            </a:r>
          </a:p>
        </p:txBody>
      </p:sp>
      <p:sp>
        <p:nvSpPr>
          <p:cNvPr id="40" name="Oval 39">
            <a:extLst>
              <a:ext uri="{FF2B5EF4-FFF2-40B4-BE49-F238E27FC236}">
                <a16:creationId xmlns:a16="http://schemas.microsoft.com/office/drawing/2014/main" id="{7402406B-416D-47F8-A75D-831B8879AA66}"/>
              </a:ext>
              <a:ext uri="{C183D7F6-B498-43B3-948B-1728B52AA6E4}">
                <adec:decorative xmlns:adec="http://schemas.microsoft.com/office/drawing/2017/decorative" val="1"/>
              </a:ext>
            </a:extLst>
          </p:cNvPr>
          <p:cNvSpPr/>
          <p:nvPr userDrawn="1"/>
        </p:nvSpPr>
        <p:spPr>
          <a:xfrm>
            <a:off x="9231213" y="3771131"/>
            <a:ext cx="1216152" cy="1216152"/>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a:p>
        </p:txBody>
      </p:sp>
      <p:sp>
        <p:nvSpPr>
          <p:cNvPr id="41" name="Picture Placeholder 15">
            <a:extLst>
              <a:ext uri="{FF2B5EF4-FFF2-40B4-BE49-F238E27FC236}">
                <a16:creationId xmlns:a16="http://schemas.microsoft.com/office/drawing/2014/main" id="{52443373-B630-41A4-AD86-A84619AC81F1}"/>
              </a:ext>
            </a:extLst>
          </p:cNvPr>
          <p:cNvSpPr>
            <a:spLocks noGrp="1"/>
          </p:cNvSpPr>
          <p:nvPr>
            <p:ph type="pic" sz="quarter" idx="55" hasCustomPrompt="1"/>
          </p:nvPr>
        </p:nvSpPr>
        <p:spPr>
          <a:xfrm>
            <a:off x="9528393" y="4068311"/>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a:t>Icon</a:t>
            </a:r>
          </a:p>
        </p:txBody>
      </p:sp>
      <p:sp>
        <p:nvSpPr>
          <p:cNvPr id="42" name="Text Placeholder 8">
            <a:extLst>
              <a:ext uri="{FF2B5EF4-FFF2-40B4-BE49-F238E27FC236}">
                <a16:creationId xmlns:a16="http://schemas.microsoft.com/office/drawing/2014/main" id="{6BDB8BBD-CC0D-49EF-B446-80DF35EDE4F6}"/>
              </a:ext>
            </a:extLst>
          </p:cNvPr>
          <p:cNvSpPr>
            <a:spLocks noGrp="1"/>
          </p:cNvSpPr>
          <p:nvPr>
            <p:ph type="body" sz="quarter" idx="47" hasCustomPrompt="1"/>
          </p:nvPr>
        </p:nvSpPr>
        <p:spPr>
          <a:xfrm>
            <a:off x="9029778" y="5329272"/>
            <a:ext cx="1620000" cy="252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4</a:t>
            </a:r>
          </a:p>
        </p:txBody>
      </p:sp>
      <p:sp>
        <p:nvSpPr>
          <p:cNvPr id="43" name="Text Placeholder 10">
            <a:extLst>
              <a:ext uri="{FF2B5EF4-FFF2-40B4-BE49-F238E27FC236}">
                <a16:creationId xmlns:a16="http://schemas.microsoft.com/office/drawing/2014/main" id="{A277C0EF-3DAB-495B-AA7A-69450D86197A}"/>
              </a:ext>
            </a:extLst>
          </p:cNvPr>
          <p:cNvSpPr>
            <a:spLocks noGrp="1"/>
          </p:cNvSpPr>
          <p:nvPr>
            <p:ph type="body" sz="quarter" idx="48" hasCustomPrompt="1"/>
          </p:nvPr>
        </p:nvSpPr>
        <p:spPr>
          <a:xfrm>
            <a:off x="9029778" y="5721826"/>
            <a:ext cx="1620000" cy="434302"/>
          </a:xfrm>
        </p:spPr>
        <p:txBody>
          <a:bodyPr/>
          <a:lstStyle>
            <a:lvl1pPr marL="0" indent="0" algn="ctr">
              <a:buNone/>
              <a:defRPr sz="1400">
                <a:solidFill>
                  <a:schemeClr val="bg1"/>
                </a:solidFill>
              </a:defRPr>
            </a:lvl1pPr>
          </a:lstStyle>
          <a:p>
            <a:pPr lvl="0"/>
            <a:r>
              <a:rPr lang="en-US" noProof="0"/>
              <a:t>Bullet Description</a:t>
            </a:r>
          </a:p>
        </p:txBody>
      </p:sp>
      <p:sp>
        <p:nvSpPr>
          <p:cNvPr id="31" name="Oval 30">
            <a:extLst>
              <a:ext uri="{FF2B5EF4-FFF2-40B4-BE49-F238E27FC236}">
                <a16:creationId xmlns:a16="http://schemas.microsoft.com/office/drawing/2014/main" id="{8E1008A4-54EE-4B43-9BCF-279C5CEA2D52}"/>
              </a:ext>
              <a:ext uri="{C183D7F6-B498-43B3-948B-1728B52AA6E4}">
                <adec:decorative xmlns:adec="http://schemas.microsoft.com/office/drawing/2017/decorative" val="1"/>
              </a:ext>
            </a:extLst>
          </p:cNvPr>
          <p:cNvSpPr/>
          <p:nvPr userDrawn="1"/>
        </p:nvSpPr>
        <p:spPr>
          <a:xfrm>
            <a:off x="9839289" y="3753131"/>
            <a:ext cx="36000" cy="36000"/>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2" name="Oval 31">
            <a:extLst>
              <a:ext uri="{FF2B5EF4-FFF2-40B4-BE49-F238E27FC236}">
                <a16:creationId xmlns:a16="http://schemas.microsoft.com/office/drawing/2014/main" id="{8BD3F08B-8063-4DB3-9FBB-D9B9215CBA7C}"/>
              </a:ext>
              <a:ext uri="{C183D7F6-B498-43B3-948B-1728B52AA6E4}">
                <adec:decorative xmlns:adec="http://schemas.microsoft.com/office/drawing/2017/decorative" val="1"/>
              </a:ext>
            </a:extLst>
          </p:cNvPr>
          <p:cNvSpPr/>
          <p:nvPr userDrawn="1"/>
        </p:nvSpPr>
        <p:spPr>
          <a:xfrm>
            <a:off x="8293206" y="1345564"/>
            <a:ext cx="36000" cy="36000"/>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408240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gital Product">
    <p:spTree>
      <p:nvGrpSpPr>
        <p:cNvPr id="1" name=""/>
        <p:cNvGrpSpPr/>
        <p:nvPr/>
      </p:nvGrpSpPr>
      <p:grpSpPr>
        <a:xfrm>
          <a:off x="0" y="0"/>
          <a:ext cx="0" cy="0"/>
          <a:chOff x="0" y="0"/>
          <a:chExt cx="0" cy="0"/>
        </a:xfrm>
      </p:grpSpPr>
      <p:pic>
        <p:nvPicPr>
          <p:cNvPr id="31" name="Picture 30">
            <a:extLst>
              <a:ext uri="{FF2B5EF4-FFF2-40B4-BE49-F238E27FC236}">
                <a16:creationId xmlns:a16="http://schemas.microsoft.com/office/drawing/2014/main" id="{4965CF9A-6F29-4DC3-B1BB-34A23DB8E50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86167" y="799242"/>
            <a:ext cx="10705833" cy="6195852"/>
          </a:xfrm>
          <a:prstGeom prst="rect">
            <a:avLst/>
          </a:prstGeom>
        </p:spPr>
      </p:pic>
      <p:cxnSp>
        <p:nvCxnSpPr>
          <p:cNvPr id="46" name="Straight Connector 45">
            <a:extLst>
              <a:ext uri="{FF2B5EF4-FFF2-40B4-BE49-F238E27FC236}">
                <a16:creationId xmlns:a16="http://schemas.microsoft.com/office/drawing/2014/main" id="{B6D532F9-49C3-47DF-8512-474441940275}"/>
              </a:ext>
            </a:extLst>
          </p:cNvPr>
          <p:cNvCxnSpPr>
            <a:cxnSpLocks/>
          </p:cNvCxnSpPr>
          <p:nvPr userDrawn="1"/>
        </p:nvCxnSpPr>
        <p:spPr>
          <a:xfrm>
            <a:off x="5450144" y="1230900"/>
            <a:ext cx="0" cy="5472319"/>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18F5508-636D-4B8E-B220-493139AF2313}"/>
              </a:ext>
            </a:extLst>
          </p:cNvPr>
          <p:cNvCxnSpPr>
            <a:cxnSpLocks/>
          </p:cNvCxnSpPr>
          <p:nvPr userDrawn="1"/>
        </p:nvCxnSpPr>
        <p:spPr>
          <a:xfrm>
            <a:off x="441324" y="1230900"/>
            <a:ext cx="0" cy="5472319"/>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F514DBA9-43A9-4950-8C14-971E2AACAD93}"/>
              </a:ext>
            </a:extLst>
          </p:cNvPr>
          <p:cNvSpPr>
            <a:spLocks noGrp="1"/>
          </p:cNvSpPr>
          <p:nvPr userDrawn="1">
            <p:ph type="sldNum" sz="quarter" idx="50"/>
          </p:nvPr>
        </p:nvSpPr>
        <p:spPr/>
        <p:txBody>
          <a:bodyPr/>
          <a:lstStyle/>
          <a:p>
            <a:r>
              <a:rPr lang="en-US" noProof="0"/>
              <a:t>page </a:t>
            </a:r>
            <a:fld id="{19B51A1E-902D-48AF-9020-955120F399B6}" type="slidenum">
              <a:rPr lang="en-US" b="1" i="1" noProof="0" smtClean="0"/>
              <a:pPr/>
              <a:t>‹#›</a:t>
            </a:fld>
            <a:endParaRPr lang="en-US" b="1" i="1" noProof="0"/>
          </a:p>
        </p:txBody>
      </p:sp>
      <p:sp>
        <p:nvSpPr>
          <p:cNvPr id="51" name="Title 1">
            <a:extLst>
              <a:ext uri="{FF2B5EF4-FFF2-40B4-BE49-F238E27FC236}">
                <a16:creationId xmlns:a16="http://schemas.microsoft.com/office/drawing/2014/main" id="{BD91656C-40D7-4517-A75F-92EA6C2BC61F}"/>
              </a:ext>
            </a:extLst>
          </p:cNvPr>
          <p:cNvSpPr>
            <a:spLocks noGrp="1"/>
          </p:cNvSpPr>
          <p:nvPr userDrawn="1">
            <p:ph type="ctrTitle" hasCustomPrompt="1"/>
          </p:nvPr>
        </p:nvSpPr>
        <p:spPr>
          <a:xfrm>
            <a:off x="456327" y="1288050"/>
            <a:ext cx="4993813" cy="5472319"/>
          </a:xfrm>
          <a:solidFill>
            <a:schemeClr val="tx1">
              <a:alpha val="70000"/>
            </a:schemeClr>
          </a:solidFill>
        </p:spPr>
        <p:txBody>
          <a:bodyPr tIns="288000" rIns="252000" bIns="1188000" anchor="t"/>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Click to edit title style</a:t>
            </a:r>
          </a:p>
        </p:txBody>
      </p:sp>
      <p:sp>
        <p:nvSpPr>
          <p:cNvPr id="52" name="Subtitle 2">
            <a:extLst>
              <a:ext uri="{FF2B5EF4-FFF2-40B4-BE49-F238E27FC236}">
                <a16:creationId xmlns:a16="http://schemas.microsoft.com/office/drawing/2014/main" id="{4EFBEF46-9F40-4406-AE22-794A74FEF021}"/>
              </a:ext>
            </a:extLst>
          </p:cNvPr>
          <p:cNvSpPr>
            <a:spLocks noGrp="1"/>
          </p:cNvSpPr>
          <p:nvPr userDrawn="1">
            <p:ph type="subTitle" idx="1"/>
          </p:nvPr>
        </p:nvSpPr>
        <p:spPr>
          <a:xfrm>
            <a:off x="890787" y="2971788"/>
            <a:ext cx="4283297" cy="474448"/>
          </a:xfrm>
        </p:spPr>
        <p:txBody>
          <a:bodyPr/>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2" name="Footer Placeholder 11">
            <a:extLst>
              <a:ext uri="{FF2B5EF4-FFF2-40B4-BE49-F238E27FC236}">
                <a16:creationId xmlns:a16="http://schemas.microsoft.com/office/drawing/2014/main" id="{97C8985C-2F2E-4023-BF66-5BBA9C57A891}"/>
              </a:ext>
            </a:extLst>
          </p:cNvPr>
          <p:cNvSpPr>
            <a:spLocks noGrp="1"/>
          </p:cNvSpPr>
          <p:nvPr userDrawn="1">
            <p:ph type="ftr" sz="quarter" idx="51"/>
          </p:nvPr>
        </p:nvSpPr>
        <p:spPr>
          <a:xfrm>
            <a:off x="5883177" y="6320622"/>
            <a:ext cx="4114800" cy="226714"/>
          </a:xfrm>
        </p:spPr>
        <p:txBody>
          <a:bodyPr/>
          <a:lstStyle/>
          <a:p>
            <a:r>
              <a:rPr lang="en-US" noProof="0"/>
              <a:t>Add a footer</a:t>
            </a:r>
          </a:p>
        </p:txBody>
      </p:sp>
      <p:sp>
        <p:nvSpPr>
          <p:cNvPr id="32" name="Picture Placeholder 10">
            <a:extLst>
              <a:ext uri="{FF2B5EF4-FFF2-40B4-BE49-F238E27FC236}">
                <a16:creationId xmlns:a16="http://schemas.microsoft.com/office/drawing/2014/main" id="{3F940399-0EA2-4F26-93EA-6EF93D869CE8}"/>
              </a:ext>
            </a:extLst>
          </p:cNvPr>
          <p:cNvSpPr>
            <a:spLocks noGrp="1"/>
          </p:cNvSpPr>
          <p:nvPr userDrawn="1">
            <p:ph type="pic" sz="quarter" idx="13" hasCustomPrompt="1"/>
          </p:nvPr>
        </p:nvSpPr>
        <p:spPr>
          <a:xfrm>
            <a:off x="6488111" y="1288050"/>
            <a:ext cx="5703889" cy="4320000"/>
          </a:xfrm>
          <a:solidFill>
            <a:schemeClr val="tx1"/>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a:t>Insert or Drag and Drop your Screen Design here</a:t>
            </a:r>
          </a:p>
        </p:txBody>
      </p:sp>
      <p:sp>
        <p:nvSpPr>
          <p:cNvPr id="33" name="Content Placeholder 2">
            <a:extLst>
              <a:ext uri="{FF2B5EF4-FFF2-40B4-BE49-F238E27FC236}">
                <a16:creationId xmlns:a16="http://schemas.microsoft.com/office/drawing/2014/main" id="{3DD41659-75CD-4A77-8E99-4A04870C7FE0}"/>
              </a:ext>
            </a:extLst>
          </p:cNvPr>
          <p:cNvSpPr>
            <a:spLocks noGrp="1"/>
          </p:cNvSpPr>
          <p:nvPr userDrawn="1">
            <p:ph idx="52" hasCustomPrompt="1"/>
          </p:nvPr>
        </p:nvSpPr>
        <p:spPr>
          <a:xfrm>
            <a:off x="890787" y="3639469"/>
            <a:ext cx="4283297" cy="1800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816884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Large Numbers Option 1">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322B50D-6A7D-41C6-BA57-613BC231DF36}"/>
              </a:ext>
            </a:extLst>
          </p:cNvPr>
          <p:cNvSpPr>
            <a:spLocks noGrp="1"/>
          </p:cNvSpPr>
          <p:nvPr>
            <p:ph type="body" idx="1" hasCustomPrompt="1"/>
          </p:nvPr>
        </p:nvSpPr>
        <p:spPr>
          <a:xfrm>
            <a:off x="1616210" y="2143124"/>
            <a:ext cx="3069500" cy="997168"/>
          </a:xfrm>
        </p:spPr>
        <p:txBody>
          <a:bodyPr anchor="t"/>
          <a:lstStyle>
            <a:lvl1pPr marL="0" indent="0">
              <a:lnSpc>
                <a:spcPts val="7200"/>
              </a:lnSpc>
              <a:buNone/>
              <a:defRPr sz="7200" b="1">
                <a:solidFill>
                  <a:schemeClr val="bg1"/>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1</a:t>
            </a:r>
          </a:p>
        </p:txBody>
      </p:sp>
      <p:sp>
        <p:nvSpPr>
          <p:cNvPr id="4" name="Content Placeholder 3">
            <a:extLst>
              <a:ext uri="{FF2B5EF4-FFF2-40B4-BE49-F238E27FC236}">
                <a16:creationId xmlns:a16="http://schemas.microsoft.com/office/drawing/2014/main" id="{9FD584DA-F775-47B8-A1D7-6556AD5FCBD2}"/>
              </a:ext>
            </a:extLst>
          </p:cNvPr>
          <p:cNvSpPr>
            <a:spLocks noGrp="1"/>
          </p:cNvSpPr>
          <p:nvPr>
            <p:ph sz="half" idx="2" hasCustomPrompt="1"/>
          </p:nvPr>
        </p:nvSpPr>
        <p:spPr>
          <a:xfrm>
            <a:off x="1631968" y="3314505"/>
            <a:ext cx="3069500" cy="305190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11">
            <a:extLst>
              <a:ext uri="{FF2B5EF4-FFF2-40B4-BE49-F238E27FC236}">
                <a16:creationId xmlns:a16="http://schemas.microsoft.com/office/drawing/2014/main" id="{78A963F8-6F6E-440E-B3B3-DDE13C083A36}"/>
              </a:ext>
            </a:extLst>
          </p:cNvPr>
          <p:cNvSpPr>
            <a:spLocks noGrp="1"/>
          </p:cNvSpPr>
          <p:nvPr>
            <p:ph type="body" sz="quarter" idx="13" hasCustomPrompt="1"/>
          </p:nvPr>
        </p:nvSpPr>
        <p:spPr>
          <a:xfrm>
            <a:off x="6753360" y="2143124"/>
            <a:ext cx="3069500" cy="1008000"/>
          </a:xfrm>
        </p:spPr>
        <p:txBody>
          <a:bodyPr anchor="t"/>
          <a:lstStyle>
            <a:lvl1pPr marL="0" indent="0">
              <a:lnSpc>
                <a:spcPts val="7200"/>
              </a:lnSpc>
              <a:buNone/>
              <a:defRPr sz="7200" b="1">
                <a:solidFill>
                  <a:schemeClr val="bg1"/>
                </a:solidFill>
                <a:latin typeface="+mj-lt"/>
                <a:cs typeface="Arial" panose="020B0604020202020204" pitchFamily="34" charset="0"/>
              </a:defRPr>
            </a:lvl1pPr>
          </a:lstStyle>
          <a:p>
            <a:pPr lvl="0"/>
            <a:r>
              <a:rPr lang="en-US" noProof="0"/>
              <a:t>2</a:t>
            </a:r>
          </a:p>
        </p:txBody>
      </p:sp>
      <p:sp>
        <p:nvSpPr>
          <p:cNvPr id="8" name="Text Placeholder 7">
            <a:extLst>
              <a:ext uri="{FF2B5EF4-FFF2-40B4-BE49-F238E27FC236}">
                <a16:creationId xmlns:a16="http://schemas.microsoft.com/office/drawing/2014/main" id="{DF0A5256-B267-47DA-858A-0F3867CB6139}"/>
              </a:ext>
            </a:extLst>
          </p:cNvPr>
          <p:cNvSpPr>
            <a:spLocks noGrp="1"/>
          </p:cNvSpPr>
          <p:nvPr>
            <p:ph type="body" sz="quarter" idx="12" hasCustomPrompt="1"/>
          </p:nvPr>
        </p:nvSpPr>
        <p:spPr>
          <a:xfrm>
            <a:off x="6753360" y="3314701"/>
            <a:ext cx="3069500" cy="3051192"/>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a16="http://schemas.microsoft.com/office/drawing/2014/main" id="{CEE124F1-8800-42C8-84AC-ADC1E7EDAAA9}"/>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5E0BC414-34B2-428E-A2A3-9A5865619848}"/>
              </a:ext>
            </a:extLst>
          </p:cNvPr>
          <p:cNvSpPr>
            <a:spLocks noGrp="1"/>
          </p:cNvSpPr>
          <p:nvPr>
            <p:ph type="ftr" sz="quarter" idx="18"/>
          </p:nvPr>
        </p:nvSpPr>
        <p:spPr/>
        <p:txBody>
          <a:bodyPr/>
          <a:lstStyle/>
          <a:p>
            <a:r>
              <a:rPr lang="en-US" noProof="0"/>
              <a:t>Add a footer</a:t>
            </a:r>
          </a:p>
        </p:txBody>
      </p:sp>
      <p:sp>
        <p:nvSpPr>
          <p:cNvPr id="9" name="Slide Number Placeholder 8">
            <a:extLst>
              <a:ext uri="{FF2B5EF4-FFF2-40B4-BE49-F238E27FC236}">
                <a16:creationId xmlns:a16="http://schemas.microsoft.com/office/drawing/2014/main" id="{03552ADA-7D42-4A8D-A7EE-45243B688064}"/>
              </a:ext>
            </a:extLst>
          </p:cNvPr>
          <p:cNvSpPr>
            <a:spLocks noGrp="1"/>
          </p:cNvSpPr>
          <p:nvPr>
            <p:ph type="sldNum" sz="quarter" idx="19"/>
          </p:nvPr>
        </p:nvSpPr>
        <p:spPr/>
        <p:txBody>
          <a:bodyPr/>
          <a:lstStyle/>
          <a:p>
            <a:r>
              <a:rPr lang="en-US" noProof="0"/>
              <a:t>page </a:t>
            </a:r>
            <a:fld id="{19B51A1E-902D-48AF-9020-955120F399B6}" type="slidenum">
              <a:rPr lang="en-US" b="1" i="1" noProof="0" smtClean="0"/>
              <a:pPr/>
              <a:t>‹#›</a:t>
            </a:fld>
            <a:endParaRPr lang="en-US" b="1" i="1" noProof="0"/>
          </a:p>
        </p:txBody>
      </p:sp>
      <p:sp>
        <p:nvSpPr>
          <p:cNvPr id="13" name="Text Placeholder 4">
            <a:extLst>
              <a:ext uri="{FF2B5EF4-FFF2-40B4-BE49-F238E27FC236}">
                <a16:creationId xmlns:a16="http://schemas.microsoft.com/office/drawing/2014/main" id="{49527026-8CF5-41F5-92D1-B7C6EF5B81FA}"/>
              </a:ext>
            </a:extLst>
          </p:cNvPr>
          <p:cNvSpPr>
            <a:spLocks noGrp="1"/>
          </p:cNvSpPr>
          <p:nvPr>
            <p:ph type="body" sz="quarter" idx="20"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472371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Large Numbers Option 2">
    <p:spTree>
      <p:nvGrpSpPr>
        <p:cNvPr id="1" name=""/>
        <p:cNvGrpSpPr/>
        <p:nvPr/>
      </p:nvGrpSpPr>
      <p:grpSpPr>
        <a:xfrm>
          <a:off x="0" y="0"/>
          <a:ext cx="0" cy="0"/>
          <a:chOff x="0" y="0"/>
          <a:chExt cx="0" cy="0"/>
        </a:xfrm>
      </p:grpSpPr>
      <p:sp>
        <p:nvSpPr>
          <p:cNvPr id="9" name="Text Placeholder 9">
            <a:extLst>
              <a:ext uri="{FF2B5EF4-FFF2-40B4-BE49-F238E27FC236}">
                <a16:creationId xmlns:a16="http://schemas.microsoft.com/office/drawing/2014/main" id="{760B0B05-57EC-42F8-B1E3-6386C1E9C600}"/>
              </a:ext>
            </a:extLst>
          </p:cNvPr>
          <p:cNvSpPr>
            <a:spLocks noGrp="1"/>
          </p:cNvSpPr>
          <p:nvPr>
            <p:ph type="body" sz="quarter" idx="29" hasCustomPrompt="1"/>
          </p:nvPr>
        </p:nvSpPr>
        <p:spPr>
          <a:xfrm>
            <a:off x="7454997" y="2207063"/>
            <a:ext cx="3120238" cy="3120238"/>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Font typeface="Arial" panose="020B0604020202020204" pitchFamily="34" charset="0"/>
              <a:buNone/>
              <a:defRPr lang="en-ZA" dirty="0">
                <a:solidFill>
                  <a:schemeClr val="lt1"/>
                </a:solidFill>
              </a:defRPr>
            </a:lvl1pPr>
          </a:lstStyle>
          <a:p>
            <a:pPr marL="0" lvl="0" algn="ctr"/>
            <a:r>
              <a:rPr lang="en-US" noProof="0"/>
              <a:t>Section Header</a:t>
            </a:r>
          </a:p>
        </p:txBody>
      </p:sp>
      <p:sp>
        <p:nvSpPr>
          <p:cNvPr id="6" name="Text Placeholder 3">
            <a:extLst>
              <a:ext uri="{FF2B5EF4-FFF2-40B4-BE49-F238E27FC236}">
                <a16:creationId xmlns:a16="http://schemas.microsoft.com/office/drawing/2014/main" id="{AD3903B4-7169-4D4B-A4EE-98E908F47924}"/>
              </a:ext>
            </a:extLst>
          </p:cNvPr>
          <p:cNvSpPr>
            <a:spLocks noGrp="1"/>
          </p:cNvSpPr>
          <p:nvPr>
            <p:ph type="body" sz="quarter" idx="27" hasCustomPrompt="1"/>
          </p:nvPr>
        </p:nvSpPr>
        <p:spPr>
          <a:xfrm>
            <a:off x="431800" y="1593150"/>
            <a:ext cx="4348065" cy="4348065"/>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en-ZA" dirty="0">
                <a:solidFill>
                  <a:schemeClr val="lt1"/>
                </a:solidFill>
              </a:defRPr>
            </a:lvl1pPr>
          </a:lstStyle>
          <a:p>
            <a:pPr marL="0" lvl="0" algn="ctr"/>
            <a:r>
              <a:rPr lang="en-US" noProof="0"/>
              <a:t>Section Header</a:t>
            </a:r>
          </a:p>
        </p:txBody>
      </p:sp>
      <p:sp>
        <p:nvSpPr>
          <p:cNvPr id="8" name="Text Placeholder 9">
            <a:extLst>
              <a:ext uri="{FF2B5EF4-FFF2-40B4-BE49-F238E27FC236}">
                <a16:creationId xmlns:a16="http://schemas.microsoft.com/office/drawing/2014/main" id="{35BD4359-D385-4BCD-B33E-EF9B611693CD}"/>
              </a:ext>
            </a:extLst>
          </p:cNvPr>
          <p:cNvSpPr>
            <a:spLocks noGrp="1"/>
          </p:cNvSpPr>
          <p:nvPr>
            <p:ph type="body" sz="quarter" idx="28" hasCustomPrompt="1"/>
          </p:nvPr>
        </p:nvSpPr>
        <p:spPr>
          <a:xfrm>
            <a:off x="4123559" y="1864921"/>
            <a:ext cx="3804522" cy="3804522"/>
          </a:xfrm>
          <a:prstGeom prst="ellipse">
            <a:avLst/>
          </a:prstGeom>
          <a:solidFill>
            <a:schemeClr val="accent2">
              <a:alpha val="10000"/>
            </a:schemeClr>
          </a:solidFill>
          <a:ln>
            <a:solidFill>
              <a:schemeClr val="accent2"/>
            </a:solidFill>
          </a:ln>
        </p:spPr>
        <p:txBody>
          <a:bodyPr vert="horz" lIns="0" tIns="0" rIns="0" bIns="0" rtlCol="0" anchor="ctr">
            <a:noAutofit/>
          </a:bodyPr>
          <a:lstStyle>
            <a:lvl1pPr marL="0" indent="0" algn="ctr">
              <a:buNone/>
              <a:defRPr lang="en-ZA" dirty="0"/>
            </a:lvl1pPr>
          </a:lstStyle>
          <a:p>
            <a:pPr marL="266700" lvl="0" indent="-266700" algn="ctr"/>
            <a:r>
              <a:rPr lang="en-US" noProof="0"/>
              <a:t>Section Header</a:t>
            </a:r>
          </a:p>
        </p:txBody>
      </p:sp>
      <p:sp>
        <p:nvSpPr>
          <p:cNvPr id="34" name="Freeform: Shape 33">
            <a:extLst>
              <a:ext uri="{FF2B5EF4-FFF2-40B4-BE49-F238E27FC236}">
                <a16:creationId xmlns:a16="http://schemas.microsoft.com/office/drawing/2014/main" id="{130F96C7-098F-4133-9155-82499E25F7EC}"/>
              </a:ext>
            </a:extLst>
          </p:cNvPr>
          <p:cNvSpPr/>
          <p:nvPr userDrawn="1"/>
        </p:nvSpPr>
        <p:spPr>
          <a:xfrm>
            <a:off x="4123560" y="2671832"/>
            <a:ext cx="646927" cy="2190705"/>
          </a:xfrm>
          <a:custGeom>
            <a:avLst/>
            <a:gdLst>
              <a:gd name="connsiteX0" fmla="*/ 348641 w 646927"/>
              <a:gd name="connsiteY0" fmla="*/ 0 h 2190705"/>
              <a:gd name="connsiteX1" fmla="*/ 384533 w 646927"/>
              <a:gd name="connsiteY1" fmla="*/ 59080 h 2190705"/>
              <a:gd name="connsiteX2" fmla="*/ 646927 w 646927"/>
              <a:gd name="connsiteY2" fmla="*/ 1095353 h 2190705"/>
              <a:gd name="connsiteX3" fmla="*/ 384533 w 646927"/>
              <a:gd name="connsiteY3" fmla="*/ 2131626 h 2190705"/>
              <a:gd name="connsiteX4" fmla="*/ 348642 w 646927"/>
              <a:gd name="connsiteY4" fmla="*/ 2190705 h 2190705"/>
              <a:gd name="connsiteX5" fmla="*/ 324877 w 646927"/>
              <a:gd name="connsiteY5" fmla="*/ 2158925 h 2190705"/>
              <a:gd name="connsiteX6" fmla="*/ 0 w 646927"/>
              <a:gd name="connsiteY6" fmla="*/ 1095352 h 2190705"/>
              <a:gd name="connsiteX7" fmla="*/ 324877 w 646927"/>
              <a:gd name="connsiteY7" fmla="*/ 31780 h 2190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6927" h="2190705">
                <a:moveTo>
                  <a:pt x="348641" y="0"/>
                </a:moveTo>
                <a:lnTo>
                  <a:pt x="384533" y="59080"/>
                </a:lnTo>
                <a:cubicBezTo>
                  <a:pt x="551874" y="367126"/>
                  <a:pt x="646927" y="720139"/>
                  <a:pt x="646927" y="1095353"/>
                </a:cubicBezTo>
                <a:cubicBezTo>
                  <a:pt x="646927" y="1470567"/>
                  <a:pt x="551874" y="1823580"/>
                  <a:pt x="384533" y="2131626"/>
                </a:cubicBezTo>
                <a:lnTo>
                  <a:pt x="348642" y="2190705"/>
                </a:lnTo>
                <a:lnTo>
                  <a:pt x="324877" y="2158925"/>
                </a:lnTo>
                <a:cubicBezTo>
                  <a:pt x="119767" y="1855322"/>
                  <a:pt x="0" y="1489323"/>
                  <a:pt x="0" y="1095352"/>
                </a:cubicBezTo>
                <a:cubicBezTo>
                  <a:pt x="0" y="701381"/>
                  <a:pt x="119767" y="335383"/>
                  <a:pt x="324877" y="31780"/>
                </a:cubicBezTo>
                <a:close/>
              </a:path>
            </a:pathLst>
          </a:custGeom>
          <a:solidFill>
            <a:schemeClr val="accent2">
              <a:alpha val="10000"/>
            </a:schemeClr>
          </a:solidFill>
          <a:ln>
            <a:solidFill>
              <a:schemeClr val="accent2"/>
            </a:solidFill>
          </a:ln>
        </p:spPr>
        <p:txBody>
          <a:bodyPr vert="horz" lIns="0" tIns="0" rIns="0" bIns="0" rtlCol="0" anchor="ctr">
            <a:noAutofit/>
          </a:bodyPr>
          <a:lstStyle/>
          <a:p>
            <a:pPr marL="266700" lvl="0" indent="-266700" algn="ctr">
              <a:lnSpc>
                <a:spcPct val="90000"/>
              </a:lnSpc>
              <a:spcBef>
                <a:spcPts val="1000"/>
              </a:spcBef>
              <a:buFont typeface="Arial" panose="020B0604020202020204" pitchFamily="34" charset="0"/>
              <a:buNone/>
            </a:pPr>
            <a:endParaRPr lang="en-US" noProof="0">
              <a:solidFill>
                <a:schemeClr val="bg1"/>
              </a:solidFill>
            </a:endParaRPr>
          </a:p>
        </p:txBody>
      </p:sp>
      <p:sp>
        <p:nvSpPr>
          <p:cNvPr id="33" name="Freeform: Shape 32">
            <a:extLst>
              <a:ext uri="{FF2B5EF4-FFF2-40B4-BE49-F238E27FC236}">
                <a16:creationId xmlns:a16="http://schemas.microsoft.com/office/drawing/2014/main" id="{846AA56D-F7DE-4D68-A178-7B35A0A68A2C}"/>
              </a:ext>
            </a:extLst>
          </p:cNvPr>
          <p:cNvSpPr/>
          <p:nvPr userDrawn="1"/>
        </p:nvSpPr>
        <p:spPr>
          <a:xfrm>
            <a:off x="7445617" y="2900739"/>
            <a:ext cx="473084" cy="1732886"/>
          </a:xfrm>
          <a:custGeom>
            <a:avLst/>
            <a:gdLst>
              <a:gd name="connsiteX0" fmla="*/ 262899 w 473084"/>
              <a:gd name="connsiteY0" fmla="*/ 0 h 1732886"/>
              <a:gd name="connsiteX1" fmla="*/ 323595 w 473084"/>
              <a:gd name="connsiteY1" fmla="*/ 125997 h 1732886"/>
              <a:gd name="connsiteX2" fmla="*/ 473084 w 473084"/>
              <a:gd name="connsiteY2" fmla="*/ 866443 h 1732886"/>
              <a:gd name="connsiteX3" fmla="*/ 323595 w 473084"/>
              <a:gd name="connsiteY3" fmla="*/ 1606889 h 1732886"/>
              <a:gd name="connsiteX4" fmla="*/ 262899 w 473084"/>
              <a:gd name="connsiteY4" fmla="*/ 1732886 h 1732886"/>
              <a:gd name="connsiteX5" fmla="*/ 188298 w 473084"/>
              <a:gd name="connsiteY5" fmla="*/ 1610089 h 1732886"/>
              <a:gd name="connsiteX6" fmla="*/ 0 w 473084"/>
              <a:gd name="connsiteY6" fmla="*/ 866443 h 1732886"/>
              <a:gd name="connsiteX7" fmla="*/ 188298 w 473084"/>
              <a:gd name="connsiteY7" fmla="*/ 122798 h 1732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3084" h="1732886">
                <a:moveTo>
                  <a:pt x="262899" y="0"/>
                </a:moveTo>
                <a:lnTo>
                  <a:pt x="323595" y="125997"/>
                </a:lnTo>
                <a:cubicBezTo>
                  <a:pt x="419855" y="353581"/>
                  <a:pt x="473084" y="603796"/>
                  <a:pt x="473084" y="866443"/>
                </a:cubicBezTo>
                <a:cubicBezTo>
                  <a:pt x="473084" y="1129091"/>
                  <a:pt x="419855" y="1379306"/>
                  <a:pt x="323595" y="1606889"/>
                </a:cubicBezTo>
                <a:lnTo>
                  <a:pt x="262899" y="1732886"/>
                </a:lnTo>
                <a:lnTo>
                  <a:pt x="188298" y="1610089"/>
                </a:lnTo>
                <a:cubicBezTo>
                  <a:pt x="68212" y="1389030"/>
                  <a:pt x="0" y="1135702"/>
                  <a:pt x="0" y="866443"/>
                </a:cubicBezTo>
                <a:cubicBezTo>
                  <a:pt x="0" y="597184"/>
                  <a:pt x="68212" y="343856"/>
                  <a:pt x="188298" y="122798"/>
                </a:cubicBezTo>
                <a:close/>
              </a:path>
            </a:pathLst>
          </a:custGeom>
          <a:solidFill>
            <a:schemeClr val="accent2">
              <a:alpha val="10000"/>
            </a:schemeClr>
          </a:solidFill>
          <a:ln>
            <a:solidFill>
              <a:schemeClr val="accent2"/>
            </a:solidFill>
          </a:ln>
        </p:spPr>
        <p:txBody>
          <a:bodyPr vert="horz" lIns="0" tIns="0" rIns="0" bIns="0" rtlCol="0" anchor="ctr">
            <a:noAutofit/>
          </a:bodyPr>
          <a:lstStyle/>
          <a:p>
            <a:pPr marL="266700" lvl="0" indent="-266700" algn="ctr">
              <a:lnSpc>
                <a:spcPct val="90000"/>
              </a:lnSpc>
              <a:spcBef>
                <a:spcPts val="1000"/>
              </a:spcBef>
              <a:buFont typeface="Arial" panose="020B0604020202020204" pitchFamily="34" charset="0"/>
              <a:buNone/>
            </a:pPr>
            <a:endParaRPr lang="en-US" noProof="0">
              <a:solidFill>
                <a:schemeClr val="bg1"/>
              </a:solidFill>
            </a:endParaRPr>
          </a:p>
        </p:txBody>
      </p:sp>
      <p:sp>
        <p:nvSpPr>
          <p:cNvPr id="10" name="Text Placeholder 3">
            <a:extLst>
              <a:ext uri="{FF2B5EF4-FFF2-40B4-BE49-F238E27FC236}">
                <a16:creationId xmlns:a16="http://schemas.microsoft.com/office/drawing/2014/main" id="{96BEA54F-1538-4369-953E-48143E778A0C}"/>
              </a:ext>
            </a:extLst>
          </p:cNvPr>
          <p:cNvSpPr>
            <a:spLocks noGrp="1"/>
          </p:cNvSpPr>
          <p:nvPr>
            <p:ph type="body" sz="quarter" idx="30" hasCustomPrompt="1"/>
          </p:nvPr>
        </p:nvSpPr>
        <p:spPr>
          <a:xfrm>
            <a:off x="1200023" y="2091388"/>
            <a:ext cx="2811618" cy="1440000"/>
          </a:xfrm>
          <a:prstGeom prst="rect">
            <a:avLst/>
          </a:prstGeom>
          <a:noFill/>
        </p:spPr>
        <p:txBody>
          <a:bodyPr anchor="b"/>
          <a:lstStyle>
            <a:lvl1pPr marL="0" indent="0" algn="ctr">
              <a:spcBef>
                <a:spcPts val="0"/>
              </a:spcBef>
              <a:spcAft>
                <a:spcPts val="0"/>
              </a:spcAft>
              <a:buNone/>
              <a:defRPr sz="6600" b="1">
                <a:solidFill>
                  <a:schemeClr val="bg1"/>
                </a:solidFill>
                <a:latin typeface="+mj-lt"/>
                <a:cs typeface="Arial" panose="020B0604020202020204" pitchFamily="34" charset="0"/>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1</a:t>
            </a:r>
          </a:p>
        </p:txBody>
      </p:sp>
      <p:sp>
        <p:nvSpPr>
          <p:cNvPr id="13" name="Content Placeholder 3">
            <a:extLst>
              <a:ext uri="{FF2B5EF4-FFF2-40B4-BE49-F238E27FC236}">
                <a16:creationId xmlns:a16="http://schemas.microsoft.com/office/drawing/2014/main" id="{A7461332-515F-423E-992A-19C7845D0A7E}"/>
              </a:ext>
            </a:extLst>
          </p:cNvPr>
          <p:cNvSpPr>
            <a:spLocks noGrp="1"/>
          </p:cNvSpPr>
          <p:nvPr>
            <p:ph sz="half" idx="2" hasCustomPrompt="1"/>
          </p:nvPr>
        </p:nvSpPr>
        <p:spPr>
          <a:xfrm>
            <a:off x="1615832" y="4243333"/>
            <a:ext cx="1980000" cy="720000"/>
          </a:xfrm>
        </p:spPr>
        <p:txBody>
          <a:bodyPr/>
          <a:lstStyle>
            <a:lvl1pPr marL="0" indent="0" algn="ctr">
              <a:buFont typeface="Arial" panose="020B0604020202020204" pitchFamily="34" charset="0"/>
              <a:buNone/>
              <a:defRPr sz="1400">
                <a:solidFill>
                  <a:schemeClr val="bg1"/>
                </a:solidFill>
              </a:defRPr>
            </a:lvl1pPr>
          </a:lstStyle>
          <a:p>
            <a:pPr lvl="0"/>
            <a:r>
              <a:rPr lang="en-US" noProof="0"/>
              <a:t>Section Description</a:t>
            </a:r>
          </a:p>
        </p:txBody>
      </p:sp>
      <p:sp>
        <p:nvSpPr>
          <p:cNvPr id="11" name="Text Placeholder 9">
            <a:extLst>
              <a:ext uri="{FF2B5EF4-FFF2-40B4-BE49-F238E27FC236}">
                <a16:creationId xmlns:a16="http://schemas.microsoft.com/office/drawing/2014/main" id="{75AB5322-7A21-47FE-92DA-8B0C974F8FB4}"/>
              </a:ext>
            </a:extLst>
          </p:cNvPr>
          <p:cNvSpPr>
            <a:spLocks noGrp="1"/>
          </p:cNvSpPr>
          <p:nvPr>
            <p:ph type="body" sz="quarter" idx="31" hasCustomPrompt="1"/>
          </p:nvPr>
        </p:nvSpPr>
        <p:spPr>
          <a:xfrm>
            <a:off x="4620011" y="2091388"/>
            <a:ext cx="2811618"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b="1" dirty="0">
                <a:solidFill>
                  <a:schemeClr val="bg1"/>
                </a:solidFill>
                <a:latin typeface="+mj-lt"/>
                <a:cs typeface="Arial" panose="020B0604020202020204" pitchFamily="34" charset="0"/>
              </a:defRPr>
            </a:lvl1pPr>
          </a:lstStyle>
          <a:p>
            <a:pPr marL="266700" lvl="0" indent="-266700" algn="ctr"/>
            <a:r>
              <a:rPr lang="en-US" noProof="0"/>
              <a:t>2</a:t>
            </a:r>
          </a:p>
        </p:txBody>
      </p:sp>
      <p:sp>
        <p:nvSpPr>
          <p:cNvPr id="14" name="Text Placeholder 5">
            <a:extLst>
              <a:ext uri="{FF2B5EF4-FFF2-40B4-BE49-F238E27FC236}">
                <a16:creationId xmlns:a16="http://schemas.microsoft.com/office/drawing/2014/main" id="{C63BF992-768D-4119-8D4A-65B4E8FF04E5}"/>
              </a:ext>
            </a:extLst>
          </p:cNvPr>
          <p:cNvSpPr>
            <a:spLocks noGrp="1"/>
          </p:cNvSpPr>
          <p:nvPr>
            <p:ph type="body" sz="quarter" idx="33" hasCustomPrompt="1"/>
          </p:nvPr>
        </p:nvSpPr>
        <p:spPr>
          <a:xfrm>
            <a:off x="5035820" y="4243333"/>
            <a:ext cx="1980000" cy="720000"/>
          </a:xfrm>
        </p:spPr>
        <p:txBody>
          <a:bodyPr/>
          <a:lstStyle>
            <a:lvl1pPr marL="0" indent="0" algn="ctr">
              <a:buFont typeface="Arial" panose="020B0604020202020204" pitchFamily="34" charset="0"/>
              <a:buNone/>
              <a:defRPr sz="1400">
                <a:solidFill>
                  <a:schemeClr val="bg1"/>
                </a:solidFill>
              </a:defRPr>
            </a:lvl1pPr>
          </a:lstStyle>
          <a:p>
            <a:pPr lvl="0"/>
            <a:r>
              <a:rPr lang="en-US" noProof="0"/>
              <a:t>Section Description</a:t>
            </a:r>
          </a:p>
        </p:txBody>
      </p:sp>
      <p:sp>
        <p:nvSpPr>
          <p:cNvPr id="12" name="Text Placeholder 9">
            <a:extLst>
              <a:ext uri="{FF2B5EF4-FFF2-40B4-BE49-F238E27FC236}">
                <a16:creationId xmlns:a16="http://schemas.microsoft.com/office/drawing/2014/main" id="{A68AE188-594C-409F-8B57-C0CFFAFC9AB8}"/>
              </a:ext>
            </a:extLst>
          </p:cNvPr>
          <p:cNvSpPr>
            <a:spLocks noGrp="1"/>
          </p:cNvSpPr>
          <p:nvPr>
            <p:ph type="body" sz="quarter" idx="32" hasCustomPrompt="1"/>
          </p:nvPr>
        </p:nvSpPr>
        <p:spPr>
          <a:xfrm>
            <a:off x="7763617" y="2091388"/>
            <a:ext cx="2597043"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b="1" dirty="0">
                <a:solidFill>
                  <a:schemeClr val="bg1"/>
                </a:solidFill>
                <a:latin typeface="+mj-lt"/>
                <a:cs typeface="Arial" panose="020B0604020202020204" pitchFamily="34" charset="0"/>
              </a:defRPr>
            </a:lvl1pPr>
          </a:lstStyle>
          <a:p>
            <a:pPr marL="266700" lvl="0" indent="-266700" algn="ctr"/>
            <a:r>
              <a:rPr lang="en-US" noProof="0"/>
              <a:t>3</a:t>
            </a:r>
          </a:p>
        </p:txBody>
      </p:sp>
      <p:sp>
        <p:nvSpPr>
          <p:cNvPr id="15" name="Text Placeholder 9">
            <a:extLst>
              <a:ext uri="{FF2B5EF4-FFF2-40B4-BE49-F238E27FC236}">
                <a16:creationId xmlns:a16="http://schemas.microsoft.com/office/drawing/2014/main" id="{ED698B85-CFF0-4F09-8E8A-BCAEC5056233}"/>
              </a:ext>
            </a:extLst>
          </p:cNvPr>
          <p:cNvSpPr>
            <a:spLocks noGrp="1"/>
          </p:cNvSpPr>
          <p:nvPr>
            <p:ph type="body" sz="quarter" idx="34" hasCustomPrompt="1"/>
          </p:nvPr>
        </p:nvSpPr>
        <p:spPr>
          <a:xfrm>
            <a:off x="8025116" y="4243333"/>
            <a:ext cx="1980000" cy="720000"/>
          </a:xfrm>
        </p:spPr>
        <p:txBody>
          <a:bodyPr/>
          <a:lstStyle>
            <a:lvl1pPr marL="0" indent="0" algn="ctr">
              <a:buFont typeface="Arial" panose="020B0604020202020204" pitchFamily="34" charset="0"/>
              <a:buNone/>
              <a:defRPr sz="1400">
                <a:solidFill>
                  <a:schemeClr val="bg1"/>
                </a:solidFill>
              </a:defRPr>
            </a:lvl1pPr>
          </a:lstStyle>
          <a:p>
            <a:pPr lvl="0"/>
            <a:r>
              <a:rPr lang="en-US" noProof="0"/>
              <a:t>Section Description</a:t>
            </a:r>
          </a:p>
        </p:txBody>
      </p:sp>
      <p:sp>
        <p:nvSpPr>
          <p:cNvPr id="4" name="Title 3">
            <a:extLst>
              <a:ext uri="{FF2B5EF4-FFF2-40B4-BE49-F238E27FC236}">
                <a16:creationId xmlns:a16="http://schemas.microsoft.com/office/drawing/2014/main" id="{8BE60A3F-C4C6-4B36-95C8-D6B9BFEABD22}"/>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773C13C2-0AB1-4148-839D-5541DF3B6FAA}"/>
              </a:ext>
            </a:extLst>
          </p:cNvPr>
          <p:cNvSpPr>
            <a:spLocks noGrp="1"/>
          </p:cNvSpPr>
          <p:nvPr>
            <p:ph type="ftr" sz="quarter" idx="35"/>
          </p:nvPr>
        </p:nvSpPr>
        <p:spPr/>
        <p:txBody>
          <a:bodyPr/>
          <a:lstStyle/>
          <a:p>
            <a:r>
              <a:rPr lang="en-US" noProof="0"/>
              <a:t>Add a footer</a:t>
            </a:r>
          </a:p>
        </p:txBody>
      </p:sp>
      <p:sp>
        <p:nvSpPr>
          <p:cNvPr id="17" name="Slide Number Placeholder 16">
            <a:extLst>
              <a:ext uri="{FF2B5EF4-FFF2-40B4-BE49-F238E27FC236}">
                <a16:creationId xmlns:a16="http://schemas.microsoft.com/office/drawing/2014/main" id="{D3335684-35F6-427A-9110-6965E7EACD9E}"/>
              </a:ext>
            </a:extLst>
          </p:cNvPr>
          <p:cNvSpPr>
            <a:spLocks noGrp="1"/>
          </p:cNvSpPr>
          <p:nvPr>
            <p:ph type="sldNum" sz="quarter" idx="36"/>
          </p:nvPr>
        </p:nvSpPr>
        <p:spPr/>
        <p:txBody>
          <a:bodyPr/>
          <a:lstStyle/>
          <a:p>
            <a:r>
              <a:rPr lang="en-US" noProof="0"/>
              <a:t>page </a:t>
            </a:r>
            <a:fld id="{19B51A1E-902D-48AF-9020-955120F399B6}" type="slidenum">
              <a:rPr lang="en-US" b="1" i="1" noProof="0" smtClean="0"/>
              <a:pPr/>
              <a:t>‹#›</a:t>
            </a:fld>
            <a:endParaRPr lang="en-US" b="1" i="1" noProof="0"/>
          </a:p>
        </p:txBody>
      </p:sp>
      <p:sp>
        <p:nvSpPr>
          <p:cNvPr id="18" name="Text Placeholder 4">
            <a:extLst>
              <a:ext uri="{FF2B5EF4-FFF2-40B4-BE49-F238E27FC236}">
                <a16:creationId xmlns:a16="http://schemas.microsoft.com/office/drawing/2014/main" id="{7968EE05-411F-4127-9247-9A4C13FA0F89}"/>
              </a:ext>
            </a:extLst>
          </p:cNvPr>
          <p:cNvSpPr>
            <a:spLocks noGrp="1"/>
          </p:cNvSpPr>
          <p:nvPr>
            <p:ph type="body" sz="quarter" idx="13"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19" name="Oval 18">
            <a:extLst>
              <a:ext uri="{FF2B5EF4-FFF2-40B4-BE49-F238E27FC236}">
                <a16:creationId xmlns:a16="http://schemas.microsoft.com/office/drawing/2014/main" id="{4F184B85-CF0D-4108-84D1-D399A7A65D56}"/>
              </a:ext>
            </a:extLst>
          </p:cNvPr>
          <p:cNvSpPr/>
          <p:nvPr userDrawn="1"/>
        </p:nvSpPr>
        <p:spPr>
          <a:xfrm>
            <a:off x="7431629" y="3729282"/>
            <a:ext cx="77685" cy="77685"/>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3877649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Market Spac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E09B4ACC-E72E-450B-88FA-710ECDE6548D}"/>
              </a:ext>
            </a:extLst>
          </p:cNvPr>
          <p:cNvCxnSpPr/>
          <p:nvPr userDrawn="1"/>
        </p:nvCxnSpPr>
        <p:spPr>
          <a:xfrm>
            <a:off x="6016725" y="1406251"/>
            <a:ext cx="0" cy="4493319"/>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1419610-8183-4044-A08A-8F6940C6AC9B}"/>
              </a:ext>
            </a:extLst>
          </p:cNvPr>
          <p:cNvCxnSpPr>
            <a:cxnSpLocks/>
          </p:cNvCxnSpPr>
          <p:nvPr userDrawn="1"/>
        </p:nvCxnSpPr>
        <p:spPr>
          <a:xfrm flipH="1">
            <a:off x="432001" y="3652910"/>
            <a:ext cx="11169449" cy="0"/>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 Placeholder 5">
            <a:extLst>
              <a:ext uri="{FF2B5EF4-FFF2-40B4-BE49-F238E27FC236}">
                <a16:creationId xmlns:a16="http://schemas.microsoft.com/office/drawing/2014/main" id="{C28012CA-9AC6-43EF-965E-2A6886FA2CF8}"/>
              </a:ext>
            </a:extLst>
          </p:cNvPr>
          <p:cNvSpPr>
            <a:spLocks noGrp="1"/>
          </p:cNvSpPr>
          <p:nvPr>
            <p:ph type="body" sz="quarter" idx="14" hasCustomPrompt="1"/>
          </p:nvPr>
        </p:nvSpPr>
        <p:spPr>
          <a:xfrm>
            <a:off x="5021400" y="1069941"/>
            <a:ext cx="1980000" cy="252000"/>
          </a:xfrm>
        </p:spPr>
        <p:txBody>
          <a:bodyPr/>
          <a:lstStyle>
            <a:lvl1pPr marL="0" indent="0" algn="ctr">
              <a:buFont typeface="Arial" panose="020B0604020202020204" pitchFamily="34" charset="0"/>
              <a:buNone/>
              <a:defRPr sz="1400">
                <a:solidFill>
                  <a:schemeClr val="bg1"/>
                </a:solidFill>
              </a:defRPr>
            </a:lvl1pPr>
          </a:lstStyle>
          <a:p>
            <a:pPr lvl="0"/>
            <a:r>
              <a:rPr lang="en-US" noProof="0"/>
              <a:t>Quadrant Title</a:t>
            </a:r>
          </a:p>
        </p:txBody>
      </p:sp>
      <p:sp>
        <p:nvSpPr>
          <p:cNvPr id="10" name="Text Placeholder 5">
            <a:extLst>
              <a:ext uri="{FF2B5EF4-FFF2-40B4-BE49-F238E27FC236}">
                <a16:creationId xmlns:a16="http://schemas.microsoft.com/office/drawing/2014/main" id="{C5861664-5B54-4F47-BF93-4FC02E6A1BC2}"/>
              </a:ext>
            </a:extLst>
          </p:cNvPr>
          <p:cNvSpPr>
            <a:spLocks noGrp="1"/>
          </p:cNvSpPr>
          <p:nvPr>
            <p:ph type="body" sz="quarter" idx="15" hasCustomPrompt="1"/>
          </p:nvPr>
        </p:nvSpPr>
        <p:spPr>
          <a:xfrm>
            <a:off x="5021400" y="5983879"/>
            <a:ext cx="1980000" cy="252000"/>
          </a:xfrm>
        </p:spPr>
        <p:txBody>
          <a:bodyPr/>
          <a:lstStyle>
            <a:lvl1pPr marL="0" indent="0" algn="ctr">
              <a:buFont typeface="Arial" panose="020B0604020202020204" pitchFamily="34" charset="0"/>
              <a:buNone/>
              <a:defRPr sz="1400">
                <a:solidFill>
                  <a:schemeClr val="bg1"/>
                </a:solidFill>
              </a:defRPr>
            </a:lvl1pPr>
          </a:lstStyle>
          <a:p>
            <a:pPr lvl="0"/>
            <a:r>
              <a:rPr lang="en-US" noProof="0"/>
              <a:t>Quadrant Title</a:t>
            </a:r>
          </a:p>
        </p:txBody>
      </p:sp>
      <p:sp>
        <p:nvSpPr>
          <p:cNvPr id="11" name="Text Placeholder 5">
            <a:extLst>
              <a:ext uri="{FF2B5EF4-FFF2-40B4-BE49-F238E27FC236}">
                <a16:creationId xmlns:a16="http://schemas.microsoft.com/office/drawing/2014/main" id="{1C13C39D-FED7-4CC0-A4B2-3813B16FF308}"/>
              </a:ext>
            </a:extLst>
          </p:cNvPr>
          <p:cNvSpPr>
            <a:spLocks noGrp="1"/>
          </p:cNvSpPr>
          <p:nvPr>
            <p:ph type="body" sz="quarter" idx="16" hasCustomPrompt="1"/>
          </p:nvPr>
        </p:nvSpPr>
        <p:spPr>
          <a:xfrm>
            <a:off x="432000" y="3354600"/>
            <a:ext cx="1980000" cy="252000"/>
          </a:xfrm>
        </p:spPr>
        <p:txBody>
          <a:bodyPr/>
          <a:lstStyle>
            <a:lvl1pPr marL="0" indent="0" algn="l">
              <a:buFont typeface="Arial" panose="020B0604020202020204" pitchFamily="34" charset="0"/>
              <a:buNone/>
              <a:defRPr sz="1400">
                <a:solidFill>
                  <a:schemeClr val="bg1"/>
                </a:solidFill>
              </a:defRPr>
            </a:lvl1pPr>
          </a:lstStyle>
          <a:p>
            <a:pPr lvl="0"/>
            <a:r>
              <a:rPr lang="en-US" noProof="0"/>
              <a:t>Quadrant Title</a:t>
            </a:r>
          </a:p>
        </p:txBody>
      </p:sp>
      <p:sp>
        <p:nvSpPr>
          <p:cNvPr id="12" name="Text Placeholder 5">
            <a:extLst>
              <a:ext uri="{FF2B5EF4-FFF2-40B4-BE49-F238E27FC236}">
                <a16:creationId xmlns:a16="http://schemas.microsoft.com/office/drawing/2014/main" id="{056B4554-0DA9-4087-850E-209049BEFC4B}"/>
              </a:ext>
            </a:extLst>
          </p:cNvPr>
          <p:cNvSpPr>
            <a:spLocks noGrp="1"/>
          </p:cNvSpPr>
          <p:nvPr>
            <p:ph type="body" sz="quarter" idx="17" hasCustomPrompt="1"/>
          </p:nvPr>
        </p:nvSpPr>
        <p:spPr>
          <a:xfrm>
            <a:off x="9610800" y="3354600"/>
            <a:ext cx="1980000" cy="252000"/>
          </a:xfrm>
        </p:spPr>
        <p:txBody>
          <a:bodyPr/>
          <a:lstStyle>
            <a:lvl1pPr marL="0" indent="0" algn="r">
              <a:buFont typeface="Arial" panose="020B0604020202020204" pitchFamily="34" charset="0"/>
              <a:buNone/>
              <a:defRPr sz="1400">
                <a:solidFill>
                  <a:schemeClr val="bg1"/>
                </a:solidFill>
              </a:defRPr>
            </a:lvl1pPr>
          </a:lstStyle>
          <a:p>
            <a:pPr lvl="0"/>
            <a:r>
              <a:rPr lang="en-US" noProof="0"/>
              <a:t>Quadrant Title</a:t>
            </a:r>
          </a:p>
        </p:txBody>
      </p:sp>
      <p:sp>
        <p:nvSpPr>
          <p:cNvPr id="4" name="Title 3">
            <a:extLst>
              <a:ext uri="{FF2B5EF4-FFF2-40B4-BE49-F238E27FC236}">
                <a16:creationId xmlns:a16="http://schemas.microsoft.com/office/drawing/2014/main" id="{DC5FA8FA-BF7A-4B3E-8DB9-5EC31D50BF02}"/>
              </a:ext>
            </a:extLst>
          </p:cNvPr>
          <p:cNvSpPr>
            <a:spLocks noGrp="1"/>
          </p:cNvSpPr>
          <p:nvPr>
            <p:ph type="title"/>
          </p:nvPr>
        </p:nvSpPr>
        <p:spPr/>
        <p:txBody>
          <a:bodyPr/>
          <a:lstStyle/>
          <a:p>
            <a:r>
              <a:rPr lang="en-US" noProof="0"/>
              <a:t>Click to edit Master title style</a:t>
            </a:r>
          </a:p>
        </p:txBody>
      </p:sp>
      <p:sp>
        <p:nvSpPr>
          <p:cNvPr id="5" name="Footer Placeholder 4">
            <a:extLst>
              <a:ext uri="{FF2B5EF4-FFF2-40B4-BE49-F238E27FC236}">
                <a16:creationId xmlns:a16="http://schemas.microsoft.com/office/drawing/2014/main" id="{6CFE0CE7-9A60-466A-9250-F9584A521985}"/>
              </a:ext>
            </a:extLst>
          </p:cNvPr>
          <p:cNvSpPr>
            <a:spLocks noGrp="1"/>
          </p:cNvSpPr>
          <p:nvPr>
            <p:ph type="ftr" sz="quarter" idx="18"/>
          </p:nvPr>
        </p:nvSpPr>
        <p:spPr/>
        <p:txBody>
          <a:bodyPr/>
          <a:lstStyle/>
          <a:p>
            <a:r>
              <a:rPr lang="en-US" noProof="0"/>
              <a:t>Add a footer</a:t>
            </a:r>
          </a:p>
        </p:txBody>
      </p:sp>
      <p:sp>
        <p:nvSpPr>
          <p:cNvPr id="7" name="Slide Number Placeholder 6">
            <a:extLst>
              <a:ext uri="{FF2B5EF4-FFF2-40B4-BE49-F238E27FC236}">
                <a16:creationId xmlns:a16="http://schemas.microsoft.com/office/drawing/2014/main" id="{35506C98-179A-4BE0-854E-C0F17963757F}"/>
              </a:ext>
            </a:extLst>
          </p:cNvPr>
          <p:cNvSpPr>
            <a:spLocks noGrp="1"/>
          </p:cNvSpPr>
          <p:nvPr>
            <p:ph type="sldNum" sz="quarter" idx="19"/>
          </p:nvPr>
        </p:nvSpPr>
        <p:spPr/>
        <p:txBody>
          <a:bodyPr/>
          <a:lstStyle/>
          <a:p>
            <a:r>
              <a:rPr lang="en-US" noProof="0"/>
              <a:t>page </a:t>
            </a:r>
            <a:fld id="{19B51A1E-902D-48AF-9020-955120F399B6}" type="slidenum">
              <a:rPr lang="en-US" b="1" i="1" noProof="0" smtClean="0"/>
              <a:pPr/>
              <a:t>‹#›</a:t>
            </a:fld>
            <a:endParaRPr lang="en-US" b="1" i="1" noProof="0"/>
          </a:p>
        </p:txBody>
      </p:sp>
    </p:spTree>
    <p:extLst>
      <p:ext uri="{BB962C8B-B14F-4D97-AF65-F5344CB8AC3E}">
        <p14:creationId xmlns:p14="http://schemas.microsoft.com/office/powerpoint/2010/main" val="2430366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microsoft.com/office/2007/relationships/hdphoto" Target="../media/hdphoto1.wdp"/><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CB6CB7A4-3F87-40B5-90E8-CDBE273668A3}"/>
              </a:ext>
            </a:extLst>
          </p:cNvPr>
          <p:cNvSpPr/>
          <p:nvPr userDrawn="1"/>
        </p:nvSpPr>
        <p:spPr>
          <a:xfrm>
            <a:off x="11580000" y="6704160"/>
            <a:ext cx="612000" cy="1538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 name="Rectangle 9">
            <a:extLst>
              <a:ext uri="{FF2B5EF4-FFF2-40B4-BE49-F238E27FC236}">
                <a16:creationId xmlns:a16="http://schemas.microsoft.com/office/drawing/2014/main" id="{2D8A2F97-6D60-46FC-A9F8-936208153882}"/>
              </a:ext>
            </a:extLst>
          </p:cNvPr>
          <p:cNvSpPr/>
          <p:nvPr userDrawn="1"/>
        </p:nvSpPr>
        <p:spPr>
          <a:xfrm>
            <a:off x="0" y="6704160"/>
            <a:ext cx="11601450"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pic>
        <p:nvPicPr>
          <p:cNvPr id="12" name="Picture 11">
            <a:extLst>
              <a:ext uri="{FF2B5EF4-FFF2-40B4-BE49-F238E27FC236}">
                <a16:creationId xmlns:a16="http://schemas.microsoft.com/office/drawing/2014/main" id="{F590B2D3-A5A2-4560-AC65-2077AE62E3CA}"/>
              </a:ext>
            </a:extLst>
          </p:cNvPr>
          <p:cNvPicPr>
            <a:picLocks noChangeAspect="1"/>
          </p:cNvPicPr>
          <p:nvPr userDrawn="1"/>
        </p:nvPicPr>
        <p:blipFill>
          <a:blip r:embed="rId27" cstate="screen">
            <a:extLst>
              <a:ext uri="{BEBA8EAE-BF5A-486C-A8C5-ECC9F3942E4B}">
                <a14:imgProps xmlns:a14="http://schemas.microsoft.com/office/drawing/2010/main">
                  <a14:imgLayer r:embed="rId28">
                    <a14:imgEffect>
                      <a14:brightnessContrast bright="100000"/>
                    </a14:imgEffect>
                  </a14:imgLayer>
                </a14:imgProps>
              </a:ext>
              <a:ext uri="{28A0092B-C50C-407E-A947-70E740481C1C}">
                <a14:useLocalDpi xmlns:a14="http://schemas.microsoft.com/office/drawing/2010/main"/>
              </a:ext>
            </a:extLst>
          </a:blip>
          <a:stretch>
            <a:fillRect/>
          </a:stretch>
        </p:blipFill>
        <p:spPr>
          <a:xfrm>
            <a:off x="10720349" y="162707"/>
            <a:ext cx="1308679" cy="504924"/>
          </a:xfrm>
          <a:prstGeom prst="rect">
            <a:avLst/>
          </a:prstGeom>
        </p:spPr>
      </p:pic>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601682" y="432000"/>
            <a:ext cx="9973553" cy="432000"/>
          </a:xfrm>
          <a:prstGeom prst="rect">
            <a:avLst/>
          </a:prstGeom>
        </p:spPr>
        <p:txBody>
          <a:bodyPr vert="horz" lIns="0" tIns="0" rIns="0" bIns="0" rtlCol="0" anchor="ctr">
            <a:noAutofit/>
          </a:bodyPr>
          <a:lstStyle/>
          <a:p>
            <a:r>
              <a:rPr lang="en-US" noProof="0"/>
              <a:t>Click to edit Master title style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601682" y="1152000"/>
            <a:ext cx="10999767" cy="503925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601682" y="6320622"/>
            <a:ext cx="4114800" cy="226714"/>
          </a:xfrm>
          <a:prstGeom prst="rect">
            <a:avLst/>
          </a:prstGeom>
        </p:spPr>
        <p:txBody>
          <a:bodyPr vert="horz" lIns="0" tIns="0" rIns="0" bIns="0" rtlCol="0" anchor="ctr"/>
          <a:lstStyle>
            <a:lvl1pPr algn="l">
              <a:defRPr sz="1200">
                <a:solidFill>
                  <a:schemeClr val="bg1"/>
                </a:solidFill>
              </a:defRPr>
            </a:lvl1pPr>
          </a:lstStyle>
          <a:p>
            <a:r>
              <a:rPr lang="en-US" noProof="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601450" y="6687111"/>
            <a:ext cx="548755" cy="153841"/>
          </a:xfrm>
          <a:prstGeom prst="rect">
            <a:avLst/>
          </a:prstGeom>
          <a:ln w="3175">
            <a:noFill/>
          </a:ln>
        </p:spPr>
        <p:txBody>
          <a:bodyPr vert="horz" lIns="0" tIns="0" rIns="0" bIns="0" rtlCol="0" anchor="ctr"/>
          <a:lstStyle>
            <a:lvl1pPr algn="r">
              <a:defRPr sz="900">
                <a:solidFill>
                  <a:schemeClr val="bg1"/>
                </a:solidFill>
              </a:defRPr>
            </a:lvl1pPr>
          </a:lstStyle>
          <a:p>
            <a:r>
              <a:rPr lang="en-US" noProof="0"/>
              <a:t>page </a:t>
            </a:r>
            <a:fld id="{19B51A1E-902D-48AF-9020-955120F399B6}" type="slidenum">
              <a:rPr lang="en-US" b="1" i="1" noProof="0" smtClean="0"/>
              <a:pPr/>
              <a:t>‹#›</a:t>
            </a:fld>
            <a:endParaRPr lang="en-US" b="1" i="1" noProof="0"/>
          </a:p>
        </p:txBody>
      </p:sp>
      <p:sp>
        <p:nvSpPr>
          <p:cNvPr id="13" name="Rectangle 12">
            <a:extLst>
              <a:ext uri="{FF2B5EF4-FFF2-40B4-BE49-F238E27FC236}">
                <a16:creationId xmlns:a16="http://schemas.microsoft.com/office/drawing/2014/main" id="{2FDBAFA2-F5E0-42BB-B15D-53BACE961ED2}"/>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7" r:id="rId3"/>
    <p:sldLayoutId id="2147483664" r:id="rId4"/>
    <p:sldLayoutId id="2147483684" r:id="rId5"/>
    <p:sldLayoutId id="2147483685" r:id="rId6"/>
    <p:sldLayoutId id="2147483668" r:id="rId7"/>
    <p:sldLayoutId id="2147483669" r:id="rId8"/>
    <p:sldLayoutId id="2147483670" r:id="rId9"/>
    <p:sldLayoutId id="2147483671" r:id="rId10"/>
    <p:sldLayoutId id="2147483672" r:id="rId11"/>
    <p:sldLayoutId id="2147483673" r:id="rId12"/>
    <p:sldLayoutId id="2147483674" r:id="rId13"/>
    <p:sldLayoutId id="2147483683" r:id="rId14"/>
    <p:sldLayoutId id="2147483675" r:id="rId15"/>
    <p:sldLayoutId id="2147483679" r:id="rId16"/>
    <p:sldLayoutId id="2147483680" r:id="rId17"/>
    <p:sldLayoutId id="2147483682" r:id="rId18"/>
    <p:sldLayoutId id="2147483650" r:id="rId19"/>
    <p:sldLayoutId id="2147483652" r:id="rId20"/>
    <p:sldLayoutId id="2147483653" r:id="rId21"/>
    <p:sldLayoutId id="2147483654" r:id="rId22"/>
    <p:sldLayoutId id="2147483655" r:id="rId23"/>
    <p:sldLayoutId id="2147483677" r:id="rId24"/>
    <p:sldLayoutId id="2147483678" r:id="rId25"/>
  </p:sldLayoutIdLst>
  <p:hf hdr="0" ftr="0" dt="0"/>
  <p:txStyles>
    <p:titleStyle>
      <a:lvl1pPr algn="l" defTabSz="914400" rtl="0" eaLnBrk="1" latinLnBrk="0" hangingPunct="1">
        <a:lnSpc>
          <a:spcPct val="90000"/>
        </a:lnSpc>
        <a:spcBef>
          <a:spcPct val="0"/>
        </a:spcBef>
        <a:buNone/>
        <a:defRPr sz="3200" b="1" kern="1200" spc="-150">
          <a:solidFill>
            <a:schemeClr val="bg1"/>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791F0F-CA4A-42FD-B886-5FBDB540DC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191EC67-C4DB-4AD0-9875-048F76CD23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EC1CB3-FA1A-4990-90B6-0057CD8E3F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3246CF-B3A0-417C-9470-EB4DC9DE67CA}" type="datetimeFigureOut">
              <a:rPr lang="en-IN" smtClean="0"/>
              <a:t>26-07-2021</a:t>
            </a:fld>
            <a:endParaRPr lang="en-IN"/>
          </a:p>
        </p:txBody>
      </p:sp>
      <p:sp>
        <p:nvSpPr>
          <p:cNvPr id="5" name="Footer Placeholder 4">
            <a:extLst>
              <a:ext uri="{FF2B5EF4-FFF2-40B4-BE49-F238E27FC236}">
                <a16:creationId xmlns:a16="http://schemas.microsoft.com/office/drawing/2014/main" id="{04FFFBE1-2A0A-4230-84B4-91C87D27AE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934F4E1-4CE8-46DF-821F-BD469A3AF0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102388-5A94-4797-B0A4-B4E40AF572EB}" type="slidenum">
              <a:rPr lang="en-IN" smtClean="0"/>
              <a:t>‹#›</a:t>
            </a:fld>
            <a:endParaRPr lang="en-IN"/>
          </a:p>
        </p:txBody>
      </p:sp>
    </p:spTree>
    <p:extLst>
      <p:ext uri="{BB962C8B-B14F-4D97-AF65-F5344CB8AC3E}">
        <p14:creationId xmlns:p14="http://schemas.microsoft.com/office/powerpoint/2010/main" val="93831213"/>
      </p:ext>
    </p:extLst>
  </p:cSld>
  <p:clrMap bg1="dk1" tx1="lt1" bg2="dk2" tx2="lt2" accent1="accent1" accent2="accent2" accent3="accent3" accent4="accent4" accent5="accent5" accent6="accent6" hlink="hlink" folHlink="folHlink"/>
  <p:sldLayoutIdLst>
    <p:sldLayoutId id="214748368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6.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0.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6.xml"/></Relationships>
</file>

<file path=ppt/slides/_rels/slide27.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6.xml"/></Relationships>
</file>

<file path=ppt/slides/_rels/slide29.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Placeholder 5" descr="Digital signboard at night">
            <a:extLst>
              <a:ext uri="{FF2B5EF4-FFF2-40B4-BE49-F238E27FC236}">
                <a16:creationId xmlns:a16="http://schemas.microsoft.com/office/drawing/2014/main" id="{158A29DA-889A-405F-9EBC-17F0179D75DC}"/>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a:xfrm>
            <a:off x="0" y="0"/>
            <a:ext cx="12182212" cy="6857999"/>
          </a:xfrm>
        </p:spPr>
      </p:pic>
      <p:sp>
        <p:nvSpPr>
          <p:cNvPr id="7" name="Rectangle 6">
            <a:extLst>
              <a:ext uri="{FF2B5EF4-FFF2-40B4-BE49-F238E27FC236}">
                <a16:creationId xmlns:a16="http://schemas.microsoft.com/office/drawing/2014/main" id="{A0B8B412-7962-44AD-8293-75C5384B789A}"/>
              </a:ext>
              <a:ext uri="{C183D7F6-B498-43B3-948B-1728B52AA6E4}">
                <adec:decorative xmlns:adec="http://schemas.microsoft.com/office/drawing/2017/decorative" val="1"/>
              </a:ext>
            </a:extLst>
          </p:cNvPr>
          <p:cNvSpPr/>
          <p:nvPr/>
        </p:nvSpPr>
        <p:spPr bwMode="ltGray">
          <a:xfrm>
            <a:off x="10705" y="4296649"/>
            <a:ext cx="4764590" cy="2384879"/>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B4E65B-AD78-4F8E-AF3D-7759245651EE}"/>
              </a:ext>
            </a:extLst>
          </p:cNvPr>
          <p:cNvSpPr>
            <a:spLocks noGrp="1"/>
          </p:cNvSpPr>
          <p:nvPr>
            <p:ph type="ctrTitle"/>
          </p:nvPr>
        </p:nvSpPr>
        <p:spPr>
          <a:xfrm>
            <a:off x="2811292" y="2099800"/>
            <a:ext cx="6563597" cy="1571050"/>
          </a:xfrm>
          <a:solidFill>
            <a:schemeClr val="tx1">
              <a:lumMod val="65000"/>
              <a:lumOff val="35000"/>
            </a:schemeClr>
          </a:solidFill>
        </p:spPr>
        <p:txBody>
          <a:bodyPr/>
          <a:lstStyle/>
          <a:p>
            <a:pPr algn="ctr"/>
            <a:r>
              <a:rPr lang="en-IN" sz="3600"/>
              <a:t>PC   Hardware   Organisation and </a:t>
            </a:r>
            <a:br>
              <a:rPr lang="en-IN" sz="3600"/>
            </a:br>
            <a:r>
              <a:rPr lang="en-IN" sz="3600"/>
              <a:t>Management   System</a:t>
            </a:r>
            <a:endParaRPr lang="en-US" sz="3600"/>
          </a:p>
        </p:txBody>
      </p:sp>
      <p:sp>
        <p:nvSpPr>
          <p:cNvPr id="3" name="Subtitle 2">
            <a:extLst>
              <a:ext uri="{FF2B5EF4-FFF2-40B4-BE49-F238E27FC236}">
                <a16:creationId xmlns:a16="http://schemas.microsoft.com/office/drawing/2014/main" id="{AD64A9BB-6E23-4A5F-9B9E-D9C953E9F40D}"/>
              </a:ext>
            </a:extLst>
          </p:cNvPr>
          <p:cNvSpPr>
            <a:spLocks noGrp="1"/>
          </p:cNvSpPr>
          <p:nvPr>
            <p:ph type="subTitle" idx="1"/>
          </p:nvPr>
        </p:nvSpPr>
        <p:spPr>
          <a:xfrm>
            <a:off x="-22163" y="4367890"/>
            <a:ext cx="4797458" cy="1136165"/>
          </a:xfrm>
        </p:spPr>
        <p:txBody>
          <a:bodyPr/>
          <a:lstStyle/>
          <a:p>
            <a:pPr algn="ctr"/>
            <a:r>
              <a:rPr lang="en-US" sz="2400" noProof="1"/>
              <a:t>Web technology and its applications</a:t>
            </a:r>
          </a:p>
          <a:p>
            <a:pPr algn="ctr"/>
            <a:r>
              <a:rPr lang="en-US" sz="2400" noProof="1"/>
              <a:t>18cs63</a:t>
            </a:r>
          </a:p>
        </p:txBody>
      </p:sp>
      <p:sp>
        <p:nvSpPr>
          <p:cNvPr id="11" name="Oval 10">
            <a:extLst>
              <a:ext uri="{FF2B5EF4-FFF2-40B4-BE49-F238E27FC236}">
                <a16:creationId xmlns:a16="http://schemas.microsoft.com/office/drawing/2014/main" id="{A185A67E-A75A-47A0-A846-3772FAE1B973}"/>
              </a:ext>
              <a:ext uri="{C183D7F6-B498-43B3-948B-1728B52AA6E4}">
                <adec:decorative xmlns:adec="http://schemas.microsoft.com/office/drawing/2017/decorative" val="1"/>
              </a:ext>
            </a:extLst>
          </p:cNvPr>
          <p:cNvSpPr/>
          <p:nvPr/>
        </p:nvSpPr>
        <p:spPr>
          <a:xfrm>
            <a:off x="2143138" y="1038995"/>
            <a:ext cx="399819" cy="406102"/>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1" name="Group 20">
            <a:extLst>
              <a:ext uri="{FF2B5EF4-FFF2-40B4-BE49-F238E27FC236}">
                <a16:creationId xmlns:a16="http://schemas.microsoft.com/office/drawing/2014/main" id="{6178E4B4-24A5-4096-A3D1-F762B1F4BDB5}"/>
              </a:ext>
              <a:ext uri="{C183D7F6-B498-43B3-948B-1728B52AA6E4}">
                <adec:decorative xmlns:adec="http://schemas.microsoft.com/office/drawing/2017/decorative" val="1"/>
              </a:ext>
            </a:extLst>
          </p:cNvPr>
          <p:cNvGrpSpPr/>
          <p:nvPr/>
        </p:nvGrpSpPr>
        <p:grpSpPr>
          <a:xfrm>
            <a:off x="3752763" y="2652121"/>
            <a:ext cx="1022532" cy="1022532"/>
            <a:chOff x="3775686" y="2602347"/>
            <a:chExt cx="1022532" cy="1022532"/>
          </a:xfrm>
        </p:grpSpPr>
        <p:sp>
          <p:nvSpPr>
            <p:cNvPr id="10" name="Oval 9">
              <a:extLst>
                <a:ext uri="{FF2B5EF4-FFF2-40B4-BE49-F238E27FC236}">
                  <a16:creationId xmlns:a16="http://schemas.microsoft.com/office/drawing/2014/main" id="{B1B86F4D-9AF7-49E0-AEDA-AB23809D657B}"/>
                </a:ext>
              </a:extLst>
            </p:cNvPr>
            <p:cNvSpPr/>
            <p:nvPr/>
          </p:nvSpPr>
          <p:spPr>
            <a:xfrm>
              <a:off x="3775686" y="2602347"/>
              <a:ext cx="1022532" cy="102253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BE8D72F0-ECB8-4873-A8F4-C15E2290E288}"/>
                </a:ext>
              </a:extLst>
            </p:cNvPr>
            <p:cNvSpPr/>
            <p:nvPr/>
          </p:nvSpPr>
          <p:spPr>
            <a:xfrm>
              <a:off x="4257769" y="3084430"/>
              <a:ext cx="58366" cy="58366"/>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DCFF208F-FFDF-40EC-81E0-20313AC11446}"/>
              </a:ext>
              <a:ext uri="{C183D7F6-B498-43B3-948B-1728B52AA6E4}">
                <adec:decorative xmlns:adec="http://schemas.microsoft.com/office/drawing/2017/decorative" val="1"/>
              </a:ext>
            </a:extLst>
          </p:cNvPr>
          <p:cNvGrpSpPr/>
          <p:nvPr/>
        </p:nvGrpSpPr>
        <p:grpSpPr>
          <a:xfrm>
            <a:off x="1975066" y="736097"/>
            <a:ext cx="2678654" cy="2720745"/>
            <a:chOff x="1952144" y="833521"/>
            <a:chExt cx="2678654" cy="2720745"/>
          </a:xfrm>
        </p:grpSpPr>
        <p:sp>
          <p:nvSpPr>
            <p:cNvPr id="13" name="Oval 12">
              <a:extLst>
                <a:ext uri="{FF2B5EF4-FFF2-40B4-BE49-F238E27FC236}">
                  <a16:creationId xmlns:a16="http://schemas.microsoft.com/office/drawing/2014/main" id="{D759BE1D-6457-4E8F-B887-C13222320C54}"/>
                </a:ext>
              </a:extLst>
            </p:cNvPr>
            <p:cNvSpPr/>
            <p:nvPr/>
          </p:nvSpPr>
          <p:spPr>
            <a:xfrm>
              <a:off x="1952144" y="833521"/>
              <a:ext cx="2678654" cy="2720745"/>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4" name="Straight Connector 13">
              <a:extLst>
                <a:ext uri="{FF2B5EF4-FFF2-40B4-BE49-F238E27FC236}">
                  <a16:creationId xmlns:a16="http://schemas.microsoft.com/office/drawing/2014/main" id="{426FAD40-E4F7-473C-B6BB-05C6E57D7349}"/>
                </a:ext>
              </a:extLst>
            </p:cNvPr>
            <p:cNvCxnSpPr>
              <a:cxnSpLocks/>
            </p:cNvCxnSpPr>
            <p:nvPr/>
          </p:nvCxnSpPr>
          <p:spPr>
            <a:xfrm>
              <a:off x="2125238" y="1027660"/>
              <a:ext cx="2332466" cy="2332466"/>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5" name="Straight Connector 14">
            <a:extLst>
              <a:ext uri="{FF2B5EF4-FFF2-40B4-BE49-F238E27FC236}">
                <a16:creationId xmlns:a16="http://schemas.microsoft.com/office/drawing/2014/main" id="{EDBD2E0D-D8D7-4940-9A82-1ACDAD327343}"/>
              </a:ext>
              <a:ext uri="{C183D7F6-B498-43B3-948B-1728B52AA6E4}">
                <adec:decorative xmlns:adec="http://schemas.microsoft.com/office/drawing/2017/decorative" val="1"/>
              </a:ext>
            </a:extLst>
          </p:cNvPr>
          <p:cNvCxnSpPr>
            <a:cxnSpLocks/>
          </p:cNvCxnSpPr>
          <p:nvPr/>
        </p:nvCxnSpPr>
        <p:spPr>
          <a:xfrm>
            <a:off x="4763836" y="736097"/>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6658F5F-1D95-45C0-BA5E-84A608B4A559}"/>
              </a:ext>
              <a:ext uri="{C183D7F6-B498-43B3-948B-1728B52AA6E4}">
                <adec:decorative xmlns:adec="http://schemas.microsoft.com/office/drawing/2017/decorative" val="1"/>
              </a:ext>
            </a:extLst>
          </p:cNvPr>
          <p:cNvCxnSpPr>
            <a:cxnSpLocks/>
          </p:cNvCxnSpPr>
          <p:nvPr/>
        </p:nvCxnSpPr>
        <p:spPr>
          <a:xfrm>
            <a:off x="441324" y="540045"/>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A5F2991F-5BF2-4F24-B845-34C2FBD12E40}"/>
              </a:ext>
            </a:extLst>
          </p:cNvPr>
          <p:cNvSpPr txBox="1"/>
          <p:nvPr/>
        </p:nvSpPr>
        <p:spPr>
          <a:xfrm>
            <a:off x="1170" y="5575296"/>
            <a:ext cx="4786000"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n-IN" sz="2400">
                <a:solidFill>
                  <a:schemeClr val="bg1"/>
                </a:solidFill>
                <a:latin typeface="Calibri" panose="020F0502020204030204" pitchFamily="34" charset="0"/>
                <a:cs typeface="Calibri" panose="020F0502020204030204" pitchFamily="34" charset="0"/>
              </a:rPr>
              <a:t>ADITYA RASTOGI (1JS18CS008)</a:t>
            </a:r>
          </a:p>
          <a:p>
            <a:pPr algn="ctr"/>
            <a:r>
              <a:rPr lang="en-IN" sz="2400">
                <a:solidFill>
                  <a:schemeClr val="bg1"/>
                </a:solidFill>
                <a:latin typeface="Calibri" panose="020F0502020204030204" pitchFamily="34" charset="0"/>
                <a:cs typeface="Calibri" panose="020F0502020204030204" pitchFamily="34" charset="0"/>
              </a:rPr>
              <a:t>AMIT(1CS18CS015)</a:t>
            </a:r>
          </a:p>
          <a:p>
            <a:pPr algn="ctr"/>
            <a:r>
              <a:rPr lang="en-IN" sz="2400">
                <a:solidFill>
                  <a:schemeClr val="bg1"/>
                </a:solidFill>
                <a:latin typeface="Calibri" panose="020F0502020204030204" pitchFamily="34" charset="0"/>
                <a:cs typeface="Calibri" panose="020F0502020204030204" pitchFamily="34" charset="0"/>
              </a:rPr>
              <a:t>SECTION CSE ‘A’</a:t>
            </a:r>
          </a:p>
        </p:txBody>
      </p:sp>
      <p:sp>
        <p:nvSpPr>
          <p:cNvPr id="44" name="TextBox 43">
            <a:extLst>
              <a:ext uri="{FF2B5EF4-FFF2-40B4-BE49-F238E27FC236}">
                <a16:creationId xmlns:a16="http://schemas.microsoft.com/office/drawing/2014/main" id="{495162AC-FC33-4791-9EC5-4540A5A08080}"/>
              </a:ext>
            </a:extLst>
          </p:cNvPr>
          <p:cNvSpPr txBox="1"/>
          <p:nvPr/>
        </p:nvSpPr>
        <p:spPr>
          <a:xfrm>
            <a:off x="7395295" y="5967175"/>
            <a:ext cx="4786000" cy="830997"/>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n-IN" sz="2400">
                <a:solidFill>
                  <a:schemeClr val="bg1"/>
                </a:solidFill>
                <a:latin typeface="Calibri" panose="020F0502020204030204" pitchFamily="34" charset="0"/>
                <a:cs typeface="Calibri" panose="020F0502020204030204" pitchFamily="34" charset="0"/>
              </a:rPr>
              <a:t>FACULTY:</a:t>
            </a:r>
          </a:p>
          <a:p>
            <a:pPr algn="ctr"/>
            <a:r>
              <a:rPr lang="en-IN" sz="2400">
                <a:solidFill>
                  <a:schemeClr val="bg1"/>
                </a:solidFill>
                <a:latin typeface="Calibri" panose="020F0502020204030204" pitchFamily="34" charset="0"/>
                <a:cs typeface="Calibri" panose="020F0502020204030204" pitchFamily="34" charset="0"/>
              </a:rPr>
              <a:t>RENUKA RAJENDRA B.</a:t>
            </a:r>
          </a:p>
        </p:txBody>
      </p:sp>
      <p:sp>
        <p:nvSpPr>
          <p:cNvPr id="5" name="TextBox 4">
            <a:extLst>
              <a:ext uri="{FF2B5EF4-FFF2-40B4-BE49-F238E27FC236}">
                <a16:creationId xmlns:a16="http://schemas.microsoft.com/office/drawing/2014/main" id="{1193DAAC-7262-4B55-AE2D-B9AF3D75D953}"/>
              </a:ext>
            </a:extLst>
          </p:cNvPr>
          <p:cNvSpPr txBox="1"/>
          <p:nvPr/>
        </p:nvSpPr>
        <p:spPr>
          <a:xfrm>
            <a:off x="2006" y="82216"/>
            <a:ext cx="1217796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IN" sz="2000" b="1">
                <a:solidFill>
                  <a:srgbClr val="FF0000"/>
                </a:solidFill>
                <a:ea typeface="+mn-lt"/>
                <a:cs typeface="+mn-lt"/>
              </a:rPr>
              <a:t>                                                          </a:t>
            </a:r>
            <a:endParaRPr lang="en-US" sz="2000">
              <a:solidFill>
                <a:srgbClr val="000000"/>
              </a:solidFill>
            </a:endParaRPr>
          </a:p>
        </p:txBody>
      </p:sp>
      <p:pic>
        <p:nvPicPr>
          <p:cNvPr id="8" name="Picture 8" descr="Text&#10;&#10;Description automatically generated">
            <a:extLst>
              <a:ext uri="{FF2B5EF4-FFF2-40B4-BE49-F238E27FC236}">
                <a16:creationId xmlns:a16="http://schemas.microsoft.com/office/drawing/2014/main" id="{E19B7014-5CCF-452E-A0E2-2E488CEBCD76}"/>
              </a:ext>
            </a:extLst>
          </p:cNvPr>
          <p:cNvPicPr>
            <a:picLocks noChangeAspect="1"/>
          </p:cNvPicPr>
          <p:nvPr/>
        </p:nvPicPr>
        <p:blipFill>
          <a:blip r:embed="rId4"/>
          <a:stretch>
            <a:fillRect/>
          </a:stretch>
        </p:blipFill>
        <p:spPr>
          <a:xfrm>
            <a:off x="12031" y="-2765"/>
            <a:ext cx="12177961" cy="1258818"/>
          </a:xfrm>
          <a:prstGeom prst="rect">
            <a:avLst/>
          </a:prstGeom>
        </p:spPr>
      </p:pic>
    </p:spTree>
    <p:extLst>
      <p:ext uri="{BB962C8B-B14F-4D97-AF65-F5344CB8AC3E}">
        <p14:creationId xmlns:p14="http://schemas.microsoft.com/office/powerpoint/2010/main" val="37704038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63821FC-5A1C-47E8-A586-3177C3498204}"/>
              </a:ext>
            </a:extLst>
          </p:cNvPr>
          <p:cNvSpPr>
            <a:spLocks noGrp="1"/>
          </p:cNvSpPr>
          <p:nvPr>
            <p:ph type="title"/>
          </p:nvPr>
        </p:nvSpPr>
        <p:spPr>
          <a:xfrm>
            <a:off x="222995" y="7135"/>
            <a:ext cx="9973553" cy="432000"/>
          </a:xfrm>
        </p:spPr>
        <p:txBody>
          <a:bodyPr/>
          <a:lstStyle/>
          <a:p>
            <a:r>
              <a:rPr lang="en-US" sz="2800" b="1">
                <a:effectLst/>
                <a:latin typeface="Times New Roman" panose="02020603050405020304" pitchFamily="18" charset="0"/>
                <a:ea typeface="Times New Roman" panose="02020603050405020304" pitchFamily="18" charset="0"/>
              </a:rPr>
              <a:t>Data flow diagram</a:t>
            </a:r>
            <a:endParaRPr lang="en-US" sz="2800"/>
          </a:p>
        </p:txBody>
      </p:sp>
      <p:sp>
        <p:nvSpPr>
          <p:cNvPr id="4" name="Slide Number Placeholder 3">
            <a:extLst>
              <a:ext uri="{FF2B5EF4-FFF2-40B4-BE49-F238E27FC236}">
                <a16:creationId xmlns:a16="http://schemas.microsoft.com/office/drawing/2014/main" id="{85FEAF5B-0380-4D9E-AFCD-1C09EBE77695}"/>
              </a:ext>
            </a:extLst>
          </p:cNvPr>
          <p:cNvSpPr>
            <a:spLocks noGrp="1"/>
          </p:cNvSpPr>
          <p:nvPr>
            <p:ph type="sldNum" sz="quarter" idx="15"/>
          </p:nvPr>
        </p:nvSpPr>
        <p:spPr/>
        <p:txBody>
          <a:bodyPr/>
          <a:lstStyle/>
          <a:p>
            <a:r>
              <a:rPr lang="en-US"/>
              <a:t>page </a:t>
            </a:r>
            <a:fld id="{19B51A1E-902D-48AF-9020-955120F399B6}" type="slidenum">
              <a:rPr lang="en-US" smtClean="0"/>
              <a:pPr/>
              <a:t>10</a:t>
            </a:fld>
            <a:endParaRPr lang="en-US"/>
          </a:p>
        </p:txBody>
      </p:sp>
      <p:pic>
        <p:nvPicPr>
          <p:cNvPr id="16" name="Picture 15">
            <a:extLst>
              <a:ext uri="{FF2B5EF4-FFF2-40B4-BE49-F238E27FC236}">
                <a16:creationId xmlns:a16="http://schemas.microsoft.com/office/drawing/2014/main" id="{30AEF7A1-13AB-4B6F-AD3D-8A7B706F9986}"/>
              </a:ext>
            </a:extLst>
          </p:cNvPr>
          <p:cNvPicPr/>
          <p:nvPr/>
        </p:nvPicPr>
        <p:blipFill>
          <a:blip r:embed="rId3"/>
          <a:stretch>
            <a:fillRect/>
          </a:stretch>
        </p:blipFill>
        <p:spPr>
          <a:xfrm>
            <a:off x="0" y="439135"/>
            <a:ext cx="12192000" cy="5870859"/>
          </a:xfrm>
          <a:prstGeom prst="rect">
            <a:avLst/>
          </a:prstGeom>
        </p:spPr>
      </p:pic>
      <p:sp>
        <p:nvSpPr>
          <p:cNvPr id="18" name="TextBox 17">
            <a:extLst>
              <a:ext uri="{FF2B5EF4-FFF2-40B4-BE49-F238E27FC236}">
                <a16:creationId xmlns:a16="http://schemas.microsoft.com/office/drawing/2014/main" id="{E7B049EF-01FA-4293-A2B1-8561DC770D3F}"/>
              </a:ext>
            </a:extLst>
          </p:cNvPr>
          <p:cNvSpPr txBox="1"/>
          <p:nvPr/>
        </p:nvSpPr>
        <p:spPr>
          <a:xfrm>
            <a:off x="222995" y="6372662"/>
            <a:ext cx="6188364" cy="369332"/>
          </a:xfrm>
          <a:prstGeom prst="rect">
            <a:avLst/>
          </a:prstGeom>
          <a:noFill/>
        </p:spPr>
        <p:txBody>
          <a:bodyPr wrap="square">
            <a:spAutoFit/>
          </a:bodyPr>
          <a:lstStyle/>
          <a:p>
            <a:pPr>
              <a:spcAft>
                <a:spcPts val="1000"/>
              </a:spcAft>
            </a:pPr>
            <a:r>
              <a:rPr lang="en-US" sz="1800" i="0">
                <a:solidFill>
                  <a:schemeClr val="bg1"/>
                </a:solidFill>
                <a:effectLst/>
                <a:latin typeface="Times New Roman" panose="02020603050405020304" pitchFamily="18" charset="0"/>
                <a:ea typeface="Times New Roman" panose="02020603050405020304" pitchFamily="18" charset="0"/>
              </a:rPr>
              <a:t>Dataflow Diagram</a:t>
            </a:r>
            <a:endParaRPr lang="en-IN" sz="1100" i="1">
              <a:solidFill>
                <a:schemeClr val="bg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35862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C0770-A36E-4500-AA2E-F3DE8416AD1E}"/>
              </a:ext>
            </a:extLst>
          </p:cNvPr>
          <p:cNvSpPr>
            <a:spLocks noGrp="1"/>
          </p:cNvSpPr>
          <p:nvPr>
            <p:ph type="title"/>
          </p:nvPr>
        </p:nvSpPr>
        <p:spPr>
          <a:xfrm>
            <a:off x="222992" y="90253"/>
            <a:ext cx="9973553" cy="432000"/>
          </a:xfrm>
        </p:spPr>
        <p:txBody>
          <a:bodyPr/>
          <a:lstStyle/>
          <a:p>
            <a:r>
              <a:rPr lang="en-US" b="1">
                <a:effectLst/>
                <a:latin typeface="Times New Roman" panose="02020603050405020304" pitchFamily="18" charset="0"/>
                <a:ea typeface="Times New Roman" panose="02020603050405020304" pitchFamily="18" charset="0"/>
              </a:rPr>
              <a:t>Use case diagram</a:t>
            </a:r>
            <a:endParaRPr lang="en-US"/>
          </a:p>
        </p:txBody>
      </p:sp>
      <p:sp>
        <p:nvSpPr>
          <p:cNvPr id="4" name="Slide Number Placeholder 3">
            <a:extLst>
              <a:ext uri="{FF2B5EF4-FFF2-40B4-BE49-F238E27FC236}">
                <a16:creationId xmlns:a16="http://schemas.microsoft.com/office/drawing/2014/main" id="{5CE495FC-7E0A-4342-A40D-3B65DCA780C6}"/>
              </a:ext>
            </a:extLst>
          </p:cNvPr>
          <p:cNvSpPr>
            <a:spLocks noGrp="1"/>
          </p:cNvSpPr>
          <p:nvPr>
            <p:ph type="sldNum" sz="quarter" idx="19"/>
          </p:nvPr>
        </p:nvSpPr>
        <p:spPr/>
        <p:txBody>
          <a:bodyPr/>
          <a:lstStyle/>
          <a:p>
            <a:r>
              <a:rPr lang="en-US"/>
              <a:t>page </a:t>
            </a:r>
            <a:fld id="{19B51A1E-902D-48AF-9020-955120F399B6}" type="slidenum">
              <a:rPr lang="en-US" smtClean="0"/>
              <a:pPr/>
              <a:t>11</a:t>
            </a:fld>
            <a:endParaRPr lang="en-US"/>
          </a:p>
        </p:txBody>
      </p:sp>
      <p:pic>
        <p:nvPicPr>
          <p:cNvPr id="22" name="Picture 21" descr="Admin Use Case">
            <a:extLst>
              <a:ext uri="{FF2B5EF4-FFF2-40B4-BE49-F238E27FC236}">
                <a16:creationId xmlns:a16="http://schemas.microsoft.com/office/drawing/2014/main" id="{8799DBF6-28BC-49B6-B46C-12A71FBE5B8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99327" y="1616362"/>
            <a:ext cx="4913182" cy="3893098"/>
          </a:xfrm>
          <a:prstGeom prst="rect">
            <a:avLst/>
          </a:prstGeom>
          <a:noFill/>
        </p:spPr>
      </p:pic>
      <p:pic>
        <p:nvPicPr>
          <p:cNvPr id="23" name="Picture 22" descr="User Use Case">
            <a:extLst>
              <a:ext uri="{FF2B5EF4-FFF2-40B4-BE49-F238E27FC236}">
                <a16:creationId xmlns:a16="http://schemas.microsoft.com/office/drawing/2014/main" id="{A8478C83-51A9-450E-82EB-23CBF1C8A449}"/>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628707" y="1616362"/>
            <a:ext cx="5027582" cy="3893098"/>
          </a:xfrm>
          <a:prstGeom prst="rect">
            <a:avLst/>
          </a:prstGeom>
          <a:noFill/>
        </p:spPr>
      </p:pic>
      <p:sp>
        <p:nvSpPr>
          <p:cNvPr id="25" name="TextBox 24">
            <a:extLst>
              <a:ext uri="{FF2B5EF4-FFF2-40B4-BE49-F238E27FC236}">
                <a16:creationId xmlns:a16="http://schemas.microsoft.com/office/drawing/2014/main" id="{EFFEE243-5BC3-4460-B7C1-C828FAD61F62}"/>
              </a:ext>
            </a:extLst>
          </p:cNvPr>
          <p:cNvSpPr txBox="1"/>
          <p:nvPr/>
        </p:nvSpPr>
        <p:spPr>
          <a:xfrm>
            <a:off x="429491" y="6016369"/>
            <a:ext cx="7070435" cy="338554"/>
          </a:xfrm>
          <a:prstGeom prst="rect">
            <a:avLst/>
          </a:prstGeom>
          <a:noFill/>
        </p:spPr>
        <p:txBody>
          <a:bodyPr wrap="square">
            <a:spAutoFit/>
          </a:bodyPr>
          <a:lstStyle/>
          <a:p>
            <a:r>
              <a:rPr lang="en-US" sz="1600">
                <a:solidFill>
                  <a:schemeClr val="bg1"/>
                </a:solidFill>
                <a:effectLst/>
                <a:latin typeface="Times New Roman" panose="02020603050405020304" pitchFamily="18" charset="0"/>
                <a:ea typeface="Times New Roman" panose="02020603050405020304" pitchFamily="18" charset="0"/>
              </a:rPr>
              <a:t>Admin Use Case Diagram</a:t>
            </a:r>
            <a:endParaRPr lang="en-IN" sz="1600">
              <a:solidFill>
                <a:schemeClr val="bg1"/>
              </a:solidFill>
            </a:endParaRPr>
          </a:p>
        </p:txBody>
      </p:sp>
      <p:sp>
        <p:nvSpPr>
          <p:cNvPr id="27" name="TextBox 26">
            <a:extLst>
              <a:ext uri="{FF2B5EF4-FFF2-40B4-BE49-F238E27FC236}">
                <a16:creationId xmlns:a16="http://schemas.microsoft.com/office/drawing/2014/main" id="{835DD3DF-FE20-49E7-9810-D5A6A26EE41C}"/>
              </a:ext>
            </a:extLst>
          </p:cNvPr>
          <p:cNvSpPr txBox="1"/>
          <p:nvPr/>
        </p:nvSpPr>
        <p:spPr>
          <a:xfrm>
            <a:off x="4908899" y="5913619"/>
            <a:ext cx="6123708" cy="369332"/>
          </a:xfrm>
          <a:prstGeom prst="rect">
            <a:avLst/>
          </a:prstGeom>
          <a:noFill/>
        </p:spPr>
        <p:txBody>
          <a:bodyPr wrap="square">
            <a:spAutoFit/>
          </a:bodyPr>
          <a:lstStyle/>
          <a:p>
            <a:pPr algn="ctr">
              <a:spcAft>
                <a:spcPts val="1000"/>
              </a:spcAft>
            </a:pPr>
            <a:r>
              <a:rPr lang="en-US" sz="1800" i="0">
                <a:solidFill>
                  <a:schemeClr val="bg1"/>
                </a:solidFill>
                <a:effectLst/>
                <a:latin typeface="Times New Roman" panose="02020603050405020304" pitchFamily="18" charset="0"/>
                <a:ea typeface="Times New Roman" panose="02020603050405020304" pitchFamily="18" charset="0"/>
              </a:rPr>
              <a:t>User Use Case Diagram</a:t>
            </a:r>
            <a:endParaRPr lang="en-IN" sz="1100" i="1">
              <a:solidFill>
                <a:schemeClr val="bg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417396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3196A-A76D-47F1-A8FB-7438D050CE4B}"/>
              </a:ext>
            </a:extLst>
          </p:cNvPr>
          <p:cNvSpPr>
            <a:spLocks noGrp="1"/>
          </p:cNvSpPr>
          <p:nvPr>
            <p:ph type="title"/>
          </p:nvPr>
        </p:nvSpPr>
        <p:spPr>
          <a:xfrm>
            <a:off x="380012" y="182620"/>
            <a:ext cx="9973553" cy="432000"/>
          </a:xfrm>
        </p:spPr>
        <p:txBody>
          <a:bodyPr/>
          <a:lstStyle/>
          <a:p>
            <a:pPr>
              <a:lnSpc>
                <a:spcPct val="107000"/>
              </a:lnSpc>
              <a:spcAft>
                <a:spcPts val="800"/>
              </a:spcAft>
            </a:pPr>
            <a:r>
              <a:rPr lang="en-US" sz="2400" b="1">
                <a:effectLst/>
                <a:latin typeface="Times New Roman" panose="02020603050405020304" pitchFamily="18" charset="0"/>
                <a:ea typeface="Times New Roman" panose="02020603050405020304" pitchFamily="18" charset="0"/>
              </a:rPr>
              <a:t>IMPLEMENTATION:</a:t>
            </a:r>
            <a:endParaRPr lang="en-IN" sz="2400">
              <a:effectLst/>
              <a:latin typeface="Times New Roman" panose="02020603050405020304" pitchFamily="18" charset="0"/>
              <a:ea typeface="Times New Roman" panose="02020603050405020304" pitchFamily="18" charset="0"/>
            </a:endParaRPr>
          </a:p>
        </p:txBody>
      </p:sp>
      <p:sp>
        <p:nvSpPr>
          <p:cNvPr id="3" name="Slide Number Placeholder 2">
            <a:extLst>
              <a:ext uri="{FF2B5EF4-FFF2-40B4-BE49-F238E27FC236}">
                <a16:creationId xmlns:a16="http://schemas.microsoft.com/office/drawing/2014/main" id="{91156343-8474-456D-AFB4-0D3E683B5C8F}"/>
              </a:ext>
            </a:extLst>
          </p:cNvPr>
          <p:cNvSpPr>
            <a:spLocks noGrp="1"/>
          </p:cNvSpPr>
          <p:nvPr>
            <p:ph type="sldNum" sz="quarter" idx="20"/>
          </p:nvPr>
        </p:nvSpPr>
        <p:spPr/>
        <p:txBody>
          <a:bodyPr/>
          <a:lstStyle/>
          <a:p>
            <a:r>
              <a:rPr lang="en-US"/>
              <a:t>page </a:t>
            </a:r>
            <a:fld id="{19B51A1E-902D-48AF-9020-955120F399B6}" type="slidenum">
              <a:rPr lang="en-US" smtClean="0"/>
              <a:pPr/>
              <a:t>12</a:t>
            </a:fld>
            <a:endParaRPr lang="en-US"/>
          </a:p>
        </p:txBody>
      </p:sp>
      <p:sp>
        <p:nvSpPr>
          <p:cNvPr id="26" name="TextBox 25">
            <a:extLst>
              <a:ext uri="{FF2B5EF4-FFF2-40B4-BE49-F238E27FC236}">
                <a16:creationId xmlns:a16="http://schemas.microsoft.com/office/drawing/2014/main" id="{7A6131D6-8BE5-49B4-A204-0456EC1393C4}"/>
              </a:ext>
            </a:extLst>
          </p:cNvPr>
          <p:cNvSpPr txBox="1"/>
          <p:nvPr/>
        </p:nvSpPr>
        <p:spPr>
          <a:xfrm>
            <a:off x="293254" y="796200"/>
            <a:ext cx="6109854" cy="458074"/>
          </a:xfrm>
          <a:prstGeom prst="rect">
            <a:avLst/>
          </a:prstGeom>
          <a:noFill/>
        </p:spPr>
        <p:txBody>
          <a:bodyPr wrap="square">
            <a:spAutoFit/>
          </a:bodyPr>
          <a:lstStyle/>
          <a:p>
            <a:pPr marR="400050">
              <a:lnSpc>
                <a:spcPct val="150000"/>
              </a:lnSpc>
            </a:pPr>
            <a:r>
              <a:rPr lang="en-US" sz="1800" b="1">
                <a:solidFill>
                  <a:schemeClr val="bg1"/>
                </a:solidFill>
                <a:effectLst/>
                <a:latin typeface="Times New Roman" panose="02020603050405020304" pitchFamily="18" charset="0"/>
                <a:ea typeface="Times New Roman" panose="02020603050405020304" pitchFamily="18" charset="0"/>
              </a:rPr>
              <a:t>Description of tables:</a:t>
            </a:r>
            <a:endParaRPr lang="en-IN" sz="1600">
              <a:solidFill>
                <a:schemeClr val="bg1"/>
              </a:solidFill>
              <a:effectLst/>
              <a:latin typeface="Times New Roman" panose="02020603050405020304" pitchFamily="18" charset="0"/>
              <a:ea typeface="Times New Roman" panose="02020603050405020304" pitchFamily="18" charset="0"/>
            </a:endParaRPr>
          </a:p>
        </p:txBody>
      </p:sp>
      <p:pic>
        <p:nvPicPr>
          <p:cNvPr id="27" name="Picture 26">
            <a:extLst>
              <a:ext uri="{FF2B5EF4-FFF2-40B4-BE49-F238E27FC236}">
                <a16:creationId xmlns:a16="http://schemas.microsoft.com/office/drawing/2014/main" id="{86BAF9C0-0F88-4C4E-ABBF-89215A1021EA}"/>
              </a:ext>
            </a:extLst>
          </p:cNvPr>
          <p:cNvPicPr/>
          <p:nvPr/>
        </p:nvPicPr>
        <p:blipFill>
          <a:blip r:embed="rId3"/>
          <a:stretch>
            <a:fillRect/>
          </a:stretch>
        </p:blipFill>
        <p:spPr>
          <a:xfrm>
            <a:off x="364490" y="1435854"/>
            <a:ext cx="5731510" cy="840740"/>
          </a:xfrm>
          <a:prstGeom prst="rect">
            <a:avLst/>
          </a:prstGeom>
        </p:spPr>
      </p:pic>
      <p:pic>
        <p:nvPicPr>
          <p:cNvPr id="28" name="Picture 27">
            <a:extLst>
              <a:ext uri="{FF2B5EF4-FFF2-40B4-BE49-F238E27FC236}">
                <a16:creationId xmlns:a16="http://schemas.microsoft.com/office/drawing/2014/main" id="{EC339F57-7EB4-4474-917F-35E4286CBE74}"/>
              </a:ext>
            </a:extLst>
          </p:cNvPr>
          <p:cNvPicPr/>
          <p:nvPr/>
        </p:nvPicPr>
        <p:blipFill>
          <a:blip r:embed="rId4"/>
          <a:stretch>
            <a:fillRect/>
          </a:stretch>
        </p:blipFill>
        <p:spPr>
          <a:xfrm>
            <a:off x="380012" y="3236945"/>
            <a:ext cx="5731510" cy="671830"/>
          </a:xfrm>
          <a:prstGeom prst="rect">
            <a:avLst/>
          </a:prstGeom>
        </p:spPr>
      </p:pic>
      <p:pic>
        <p:nvPicPr>
          <p:cNvPr id="29" name="Picture 28">
            <a:extLst>
              <a:ext uri="{FF2B5EF4-FFF2-40B4-BE49-F238E27FC236}">
                <a16:creationId xmlns:a16="http://schemas.microsoft.com/office/drawing/2014/main" id="{0296535E-1362-4EEC-9B95-5CCF0DFDFE80}"/>
              </a:ext>
            </a:extLst>
          </p:cNvPr>
          <p:cNvPicPr/>
          <p:nvPr/>
        </p:nvPicPr>
        <p:blipFill>
          <a:blip r:embed="rId5"/>
          <a:stretch>
            <a:fillRect/>
          </a:stretch>
        </p:blipFill>
        <p:spPr>
          <a:xfrm>
            <a:off x="394738" y="5056967"/>
            <a:ext cx="5701262" cy="1103630"/>
          </a:xfrm>
          <a:prstGeom prst="rect">
            <a:avLst/>
          </a:prstGeom>
        </p:spPr>
      </p:pic>
      <p:pic>
        <p:nvPicPr>
          <p:cNvPr id="30" name="Picture 29">
            <a:extLst>
              <a:ext uri="{FF2B5EF4-FFF2-40B4-BE49-F238E27FC236}">
                <a16:creationId xmlns:a16="http://schemas.microsoft.com/office/drawing/2014/main" id="{A49CF3C8-ADE0-4564-89E2-D0CE9B049FF9}"/>
              </a:ext>
            </a:extLst>
          </p:cNvPr>
          <p:cNvPicPr/>
          <p:nvPr/>
        </p:nvPicPr>
        <p:blipFill>
          <a:blip r:embed="rId6"/>
          <a:stretch>
            <a:fillRect/>
          </a:stretch>
        </p:blipFill>
        <p:spPr>
          <a:xfrm>
            <a:off x="6339955" y="1435854"/>
            <a:ext cx="5810250" cy="2472921"/>
          </a:xfrm>
          <a:prstGeom prst="rect">
            <a:avLst/>
          </a:prstGeom>
        </p:spPr>
      </p:pic>
      <p:pic>
        <p:nvPicPr>
          <p:cNvPr id="31" name="Picture 30">
            <a:extLst>
              <a:ext uri="{FF2B5EF4-FFF2-40B4-BE49-F238E27FC236}">
                <a16:creationId xmlns:a16="http://schemas.microsoft.com/office/drawing/2014/main" id="{E7655E42-D750-4A52-8B4B-DCF76795A9C9}"/>
              </a:ext>
            </a:extLst>
          </p:cNvPr>
          <p:cNvPicPr/>
          <p:nvPr/>
        </p:nvPicPr>
        <p:blipFill>
          <a:blip r:embed="rId7"/>
          <a:stretch>
            <a:fillRect/>
          </a:stretch>
        </p:blipFill>
        <p:spPr>
          <a:xfrm>
            <a:off x="6418695" y="4730009"/>
            <a:ext cx="5731510" cy="1663700"/>
          </a:xfrm>
          <a:prstGeom prst="rect">
            <a:avLst/>
          </a:prstGeom>
        </p:spPr>
      </p:pic>
      <p:sp>
        <p:nvSpPr>
          <p:cNvPr id="33" name="TextBox 32">
            <a:extLst>
              <a:ext uri="{FF2B5EF4-FFF2-40B4-BE49-F238E27FC236}">
                <a16:creationId xmlns:a16="http://schemas.microsoft.com/office/drawing/2014/main" id="{5493B8F7-028A-43A6-BACF-9FE1AB4661D7}"/>
              </a:ext>
            </a:extLst>
          </p:cNvPr>
          <p:cNvSpPr txBox="1"/>
          <p:nvPr/>
        </p:nvSpPr>
        <p:spPr>
          <a:xfrm>
            <a:off x="364490" y="2285784"/>
            <a:ext cx="6119090" cy="369332"/>
          </a:xfrm>
          <a:prstGeom prst="rect">
            <a:avLst/>
          </a:prstGeom>
          <a:noFill/>
        </p:spPr>
        <p:txBody>
          <a:bodyPr wrap="square">
            <a:spAutoFit/>
          </a:bodyPr>
          <a:lstStyle/>
          <a:p>
            <a:r>
              <a:rPr lang="en-US" sz="1800">
                <a:solidFill>
                  <a:schemeClr val="bg1"/>
                </a:solidFill>
                <a:effectLst/>
                <a:latin typeface="Times New Roman" panose="02020603050405020304" pitchFamily="18" charset="0"/>
                <a:ea typeface="Times New Roman" panose="02020603050405020304" pitchFamily="18" charset="0"/>
              </a:rPr>
              <a:t>registration table</a:t>
            </a:r>
            <a:endParaRPr lang="en-IN">
              <a:solidFill>
                <a:schemeClr val="bg1"/>
              </a:solidFill>
            </a:endParaRPr>
          </a:p>
        </p:txBody>
      </p:sp>
      <p:sp>
        <p:nvSpPr>
          <p:cNvPr id="35" name="TextBox 34">
            <a:extLst>
              <a:ext uri="{FF2B5EF4-FFF2-40B4-BE49-F238E27FC236}">
                <a16:creationId xmlns:a16="http://schemas.microsoft.com/office/drawing/2014/main" id="{D0CBB4FD-B639-40A3-B10B-8EC439C49938}"/>
              </a:ext>
            </a:extLst>
          </p:cNvPr>
          <p:cNvSpPr txBox="1"/>
          <p:nvPr/>
        </p:nvSpPr>
        <p:spPr>
          <a:xfrm>
            <a:off x="364490" y="3914480"/>
            <a:ext cx="6109854" cy="369332"/>
          </a:xfrm>
          <a:prstGeom prst="rect">
            <a:avLst/>
          </a:prstGeom>
          <a:noFill/>
        </p:spPr>
        <p:txBody>
          <a:bodyPr wrap="square">
            <a:spAutoFit/>
          </a:bodyPr>
          <a:lstStyle/>
          <a:p>
            <a:r>
              <a:rPr lang="en-US" err="1">
                <a:solidFill>
                  <a:schemeClr val="bg1"/>
                </a:solidFill>
                <a:latin typeface="Times New Roman" panose="02020603050405020304" pitchFamily="18" charset="0"/>
                <a:ea typeface="Times New Roman" panose="02020603050405020304" pitchFamily="18" charset="0"/>
              </a:rPr>
              <a:t>A</a:t>
            </a:r>
            <a:r>
              <a:rPr lang="en-US" sz="1800" err="1">
                <a:solidFill>
                  <a:schemeClr val="bg1"/>
                </a:solidFill>
                <a:effectLst/>
                <a:latin typeface="Times New Roman" panose="02020603050405020304" pitchFamily="18" charset="0"/>
                <a:ea typeface="Times New Roman" panose="02020603050405020304" pitchFamily="18" charset="0"/>
              </a:rPr>
              <a:t>dmin_Login</a:t>
            </a:r>
            <a:r>
              <a:rPr lang="en-US" sz="1800">
                <a:solidFill>
                  <a:schemeClr val="bg1"/>
                </a:solidFill>
                <a:effectLst/>
                <a:latin typeface="Times New Roman" panose="02020603050405020304" pitchFamily="18" charset="0"/>
                <a:ea typeface="Times New Roman" panose="02020603050405020304" pitchFamily="18" charset="0"/>
              </a:rPr>
              <a:t> table</a:t>
            </a:r>
            <a:endParaRPr lang="en-IN">
              <a:solidFill>
                <a:schemeClr val="bg1"/>
              </a:solidFill>
            </a:endParaRPr>
          </a:p>
        </p:txBody>
      </p:sp>
      <p:sp>
        <p:nvSpPr>
          <p:cNvPr id="37" name="TextBox 36">
            <a:extLst>
              <a:ext uri="{FF2B5EF4-FFF2-40B4-BE49-F238E27FC236}">
                <a16:creationId xmlns:a16="http://schemas.microsoft.com/office/drawing/2014/main" id="{CDC70FD5-9E75-411B-A93C-085A0BBE49C7}"/>
              </a:ext>
            </a:extLst>
          </p:cNvPr>
          <p:cNvSpPr txBox="1"/>
          <p:nvPr/>
        </p:nvSpPr>
        <p:spPr>
          <a:xfrm>
            <a:off x="308841" y="6171078"/>
            <a:ext cx="6109854" cy="369332"/>
          </a:xfrm>
          <a:prstGeom prst="rect">
            <a:avLst/>
          </a:prstGeom>
          <a:noFill/>
        </p:spPr>
        <p:txBody>
          <a:bodyPr wrap="square">
            <a:spAutoFit/>
          </a:bodyPr>
          <a:lstStyle/>
          <a:p>
            <a:r>
              <a:rPr lang="en-US" sz="1800">
                <a:solidFill>
                  <a:schemeClr val="bg1"/>
                </a:solidFill>
                <a:effectLst/>
                <a:latin typeface="Times New Roman" panose="02020603050405020304" pitchFamily="18" charset="0"/>
                <a:ea typeface="Times New Roman" panose="02020603050405020304" pitchFamily="18" charset="0"/>
              </a:rPr>
              <a:t>cabinet table</a:t>
            </a:r>
            <a:endParaRPr lang="en-IN">
              <a:solidFill>
                <a:schemeClr val="bg1"/>
              </a:solidFill>
            </a:endParaRPr>
          </a:p>
        </p:txBody>
      </p:sp>
      <p:sp>
        <p:nvSpPr>
          <p:cNvPr id="39" name="TextBox 38">
            <a:extLst>
              <a:ext uri="{FF2B5EF4-FFF2-40B4-BE49-F238E27FC236}">
                <a16:creationId xmlns:a16="http://schemas.microsoft.com/office/drawing/2014/main" id="{7EB7368D-A4D9-48E3-85DE-D4FB2C0A8C72}"/>
              </a:ext>
            </a:extLst>
          </p:cNvPr>
          <p:cNvSpPr txBox="1"/>
          <p:nvPr/>
        </p:nvSpPr>
        <p:spPr>
          <a:xfrm>
            <a:off x="6257348" y="3907718"/>
            <a:ext cx="6109854" cy="369332"/>
          </a:xfrm>
          <a:prstGeom prst="rect">
            <a:avLst/>
          </a:prstGeom>
          <a:noFill/>
        </p:spPr>
        <p:txBody>
          <a:bodyPr wrap="square">
            <a:spAutoFit/>
          </a:bodyPr>
          <a:lstStyle/>
          <a:p>
            <a:r>
              <a:rPr lang="en-US">
                <a:solidFill>
                  <a:schemeClr val="bg1"/>
                </a:solidFill>
                <a:latin typeface="Times New Roman" panose="02020603050405020304" pitchFamily="18" charset="0"/>
                <a:ea typeface="Times New Roman" panose="02020603050405020304" pitchFamily="18" charset="0"/>
              </a:rPr>
              <a:t>CPU</a:t>
            </a:r>
            <a:r>
              <a:rPr lang="en-US" sz="1800">
                <a:solidFill>
                  <a:schemeClr val="bg1"/>
                </a:solidFill>
                <a:effectLst/>
                <a:latin typeface="Times New Roman" panose="02020603050405020304" pitchFamily="18" charset="0"/>
                <a:ea typeface="Times New Roman" panose="02020603050405020304" pitchFamily="18" charset="0"/>
              </a:rPr>
              <a:t> table</a:t>
            </a:r>
            <a:endParaRPr lang="en-IN">
              <a:solidFill>
                <a:schemeClr val="bg1"/>
              </a:solidFill>
            </a:endParaRPr>
          </a:p>
        </p:txBody>
      </p:sp>
      <p:sp>
        <p:nvSpPr>
          <p:cNvPr id="41" name="TextBox 40">
            <a:extLst>
              <a:ext uri="{FF2B5EF4-FFF2-40B4-BE49-F238E27FC236}">
                <a16:creationId xmlns:a16="http://schemas.microsoft.com/office/drawing/2014/main" id="{3F8C9704-4F54-4BA1-9030-36FA2011DD2B}"/>
              </a:ext>
            </a:extLst>
          </p:cNvPr>
          <p:cNvSpPr txBox="1"/>
          <p:nvPr/>
        </p:nvSpPr>
        <p:spPr>
          <a:xfrm>
            <a:off x="6339955" y="6367246"/>
            <a:ext cx="6183744" cy="369332"/>
          </a:xfrm>
          <a:prstGeom prst="rect">
            <a:avLst/>
          </a:prstGeom>
          <a:noFill/>
        </p:spPr>
        <p:txBody>
          <a:bodyPr wrap="square">
            <a:spAutoFit/>
          </a:bodyPr>
          <a:lstStyle/>
          <a:p>
            <a:r>
              <a:rPr lang="en-US">
                <a:solidFill>
                  <a:schemeClr val="bg1"/>
                </a:solidFill>
                <a:latin typeface="Times New Roman" panose="02020603050405020304" pitchFamily="18" charset="0"/>
                <a:ea typeface="Times New Roman" panose="02020603050405020304" pitchFamily="18" charset="0"/>
              </a:rPr>
              <a:t>GPU</a:t>
            </a:r>
            <a:r>
              <a:rPr lang="en-US" sz="1800">
                <a:solidFill>
                  <a:schemeClr val="bg1"/>
                </a:solidFill>
                <a:effectLst/>
                <a:latin typeface="Times New Roman" panose="02020603050405020304" pitchFamily="18" charset="0"/>
                <a:ea typeface="Times New Roman" panose="02020603050405020304" pitchFamily="18" charset="0"/>
              </a:rPr>
              <a:t> table</a:t>
            </a:r>
            <a:endParaRPr lang="en-IN">
              <a:solidFill>
                <a:schemeClr val="bg1"/>
              </a:solidFill>
            </a:endParaRPr>
          </a:p>
        </p:txBody>
      </p:sp>
    </p:spTree>
    <p:extLst>
      <p:ext uri="{BB962C8B-B14F-4D97-AF65-F5344CB8AC3E}">
        <p14:creationId xmlns:p14="http://schemas.microsoft.com/office/powerpoint/2010/main" val="1601389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738CB4D-96D6-4F68-AF6E-85DC3681281C}"/>
              </a:ext>
            </a:extLst>
          </p:cNvPr>
          <p:cNvSpPr>
            <a:spLocks noGrp="1"/>
          </p:cNvSpPr>
          <p:nvPr>
            <p:ph type="sldNum" sz="quarter" idx="11"/>
          </p:nvPr>
        </p:nvSpPr>
        <p:spPr/>
        <p:txBody>
          <a:bodyPr/>
          <a:lstStyle/>
          <a:p>
            <a:r>
              <a:rPr lang="en-US"/>
              <a:t>page </a:t>
            </a:r>
            <a:fld id="{19B51A1E-902D-48AF-9020-955120F399B6}" type="slidenum">
              <a:rPr lang="en-US" smtClean="0"/>
              <a:pPr/>
              <a:t>13</a:t>
            </a:fld>
            <a:endParaRPr lang="en-US"/>
          </a:p>
        </p:txBody>
      </p:sp>
      <p:pic>
        <p:nvPicPr>
          <p:cNvPr id="10" name="Picture 9">
            <a:extLst>
              <a:ext uri="{FF2B5EF4-FFF2-40B4-BE49-F238E27FC236}">
                <a16:creationId xmlns:a16="http://schemas.microsoft.com/office/drawing/2014/main" id="{8FF0ED42-4B34-4383-B7BC-C08E191E2318}"/>
              </a:ext>
            </a:extLst>
          </p:cNvPr>
          <p:cNvPicPr/>
          <p:nvPr/>
        </p:nvPicPr>
        <p:blipFill>
          <a:blip r:embed="rId3"/>
          <a:stretch>
            <a:fillRect/>
          </a:stretch>
        </p:blipFill>
        <p:spPr>
          <a:xfrm>
            <a:off x="581605" y="1263188"/>
            <a:ext cx="5960745" cy="1440180"/>
          </a:xfrm>
          <a:prstGeom prst="rect">
            <a:avLst/>
          </a:prstGeom>
        </p:spPr>
      </p:pic>
      <p:pic>
        <p:nvPicPr>
          <p:cNvPr id="11" name="Picture 10">
            <a:extLst>
              <a:ext uri="{FF2B5EF4-FFF2-40B4-BE49-F238E27FC236}">
                <a16:creationId xmlns:a16="http://schemas.microsoft.com/office/drawing/2014/main" id="{37F5DB63-98B2-4FD1-B961-12E809B8A45F}"/>
              </a:ext>
            </a:extLst>
          </p:cNvPr>
          <p:cNvPicPr/>
          <p:nvPr/>
        </p:nvPicPr>
        <p:blipFill>
          <a:blip r:embed="rId4"/>
          <a:stretch>
            <a:fillRect/>
          </a:stretch>
        </p:blipFill>
        <p:spPr>
          <a:xfrm>
            <a:off x="533980" y="3429000"/>
            <a:ext cx="5600700" cy="1034415"/>
          </a:xfrm>
          <a:prstGeom prst="rect">
            <a:avLst/>
          </a:prstGeom>
        </p:spPr>
      </p:pic>
      <p:pic>
        <p:nvPicPr>
          <p:cNvPr id="12" name="Picture 11">
            <a:extLst>
              <a:ext uri="{FF2B5EF4-FFF2-40B4-BE49-F238E27FC236}">
                <a16:creationId xmlns:a16="http://schemas.microsoft.com/office/drawing/2014/main" id="{505FAC56-D7E7-4EBC-BA7C-C4BFE81F1D30}"/>
              </a:ext>
            </a:extLst>
          </p:cNvPr>
          <p:cNvPicPr/>
          <p:nvPr/>
        </p:nvPicPr>
        <p:blipFill>
          <a:blip r:embed="rId5"/>
          <a:stretch>
            <a:fillRect/>
          </a:stretch>
        </p:blipFill>
        <p:spPr>
          <a:xfrm>
            <a:off x="581605" y="5189047"/>
            <a:ext cx="5553075" cy="1245870"/>
          </a:xfrm>
          <a:prstGeom prst="rect">
            <a:avLst/>
          </a:prstGeom>
        </p:spPr>
      </p:pic>
      <p:pic>
        <p:nvPicPr>
          <p:cNvPr id="13" name="Picture 12">
            <a:extLst>
              <a:ext uri="{FF2B5EF4-FFF2-40B4-BE49-F238E27FC236}">
                <a16:creationId xmlns:a16="http://schemas.microsoft.com/office/drawing/2014/main" id="{A4D65F94-76BD-433A-B42E-9EFF8C75A877}"/>
              </a:ext>
            </a:extLst>
          </p:cNvPr>
          <p:cNvPicPr/>
          <p:nvPr/>
        </p:nvPicPr>
        <p:blipFill>
          <a:blip r:embed="rId6"/>
          <a:stretch>
            <a:fillRect/>
          </a:stretch>
        </p:blipFill>
        <p:spPr>
          <a:xfrm>
            <a:off x="6576296" y="3339147"/>
            <a:ext cx="5486400" cy="1214120"/>
          </a:xfrm>
          <a:prstGeom prst="rect">
            <a:avLst/>
          </a:prstGeom>
        </p:spPr>
      </p:pic>
      <p:pic>
        <p:nvPicPr>
          <p:cNvPr id="14" name="Picture 13">
            <a:extLst>
              <a:ext uri="{FF2B5EF4-FFF2-40B4-BE49-F238E27FC236}">
                <a16:creationId xmlns:a16="http://schemas.microsoft.com/office/drawing/2014/main" id="{03DCA234-2ABB-4C50-93C4-E0FAEFB5E695}"/>
              </a:ext>
            </a:extLst>
          </p:cNvPr>
          <p:cNvPicPr/>
          <p:nvPr/>
        </p:nvPicPr>
        <p:blipFill>
          <a:blip r:embed="rId7"/>
          <a:stretch>
            <a:fillRect/>
          </a:stretch>
        </p:blipFill>
        <p:spPr>
          <a:xfrm>
            <a:off x="6549505" y="5189048"/>
            <a:ext cx="5600700" cy="1245870"/>
          </a:xfrm>
          <a:prstGeom prst="rect">
            <a:avLst/>
          </a:prstGeom>
        </p:spPr>
      </p:pic>
      <p:sp>
        <p:nvSpPr>
          <p:cNvPr id="15" name="TextBox 14">
            <a:extLst>
              <a:ext uri="{FF2B5EF4-FFF2-40B4-BE49-F238E27FC236}">
                <a16:creationId xmlns:a16="http://schemas.microsoft.com/office/drawing/2014/main" id="{8C441B65-E42A-4482-A1EF-A1414DD27B43}"/>
              </a:ext>
            </a:extLst>
          </p:cNvPr>
          <p:cNvSpPr txBox="1"/>
          <p:nvPr/>
        </p:nvSpPr>
        <p:spPr>
          <a:xfrm>
            <a:off x="533980" y="2703366"/>
            <a:ext cx="6109854" cy="369332"/>
          </a:xfrm>
          <a:prstGeom prst="rect">
            <a:avLst/>
          </a:prstGeom>
          <a:noFill/>
        </p:spPr>
        <p:txBody>
          <a:bodyPr wrap="square">
            <a:spAutoFit/>
          </a:bodyPr>
          <a:lstStyle/>
          <a:p>
            <a:r>
              <a:rPr lang="en-US" sz="1800">
                <a:solidFill>
                  <a:schemeClr val="bg1"/>
                </a:solidFill>
                <a:effectLst/>
                <a:latin typeface="Times New Roman" panose="02020603050405020304" pitchFamily="18" charset="0"/>
                <a:ea typeface="Times New Roman" panose="02020603050405020304" pitchFamily="18" charset="0"/>
              </a:rPr>
              <a:t>motherboard table</a:t>
            </a:r>
            <a:endParaRPr lang="en-IN">
              <a:solidFill>
                <a:schemeClr val="bg1"/>
              </a:solidFill>
            </a:endParaRPr>
          </a:p>
        </p:txBody>
      </p:sp>
      <p:sp>
        <p:nvSpPr>
          <p:cNvPr id="17" name="TextBox 16">
            <a:extLst>
              <a:ext uri="{FF2B5EF4-FFF2-40B4-BE49-F238E27FC236}">
                <a16:creationId xmlns:a16="http://schemas.microsoft.com/office/drawing/2014/main" id="{35C728D3-AA1E-44DB-AF5B-84F5C9BF4E3D}"/>
              </a:ext>
            </a:extLst>
          </p:cNvPr>
          <p:cNvSpPr txBox="1"/>
          <p:nvPr/>
        </p:nvSpPr>
        <p:spPr>
          <a:xfrm>
            <a:off x="466442" y="4463415"/>
            <a:ext cx="6109854" cy="369332"/>
          </a:xfrm>
          <a:prstGeom prst="rect">
            <a:avLst/>
          </a:prstGeom>
          <a:noFill/>
        </p:spPr>
        <p:txBody>
          <a:bodyPr wrap="square">
            <a:spAutoFit/>
          </a:bodyPr>
          <a:lstStyle/>
          <a:p>
            <a:r>
              <a:rPr lang="en-US" sz="1800">
                <a:solidFill>
                  <a:schemeClr val="bg1"/>
                </a:solidFill>
                <a:effectLst/>
                <a:latin typeface="Times New Roman" panose="02020603050405020304" pitchFamily="18" charset="0"/>
                <a:ea typeface="Times New Roman" panose="02020603050405020304" pitchFamily="18" charset="0"/>
              </a:rPr>
              <a:t>peripherals table</a:t>
            </a:r>
            <a:endParaRPr lang="en-IN">
              <a:solidFill>
                <a:schemeClr val="bg1"/>
              </a:solidFill>
            </a:endParaRPr>
          </a:p>
        </p:txBody>
      </p:sp>
      <p:sp>
        <p:nvSpPr>
          <p:cNvPr id="19" name="TextBox 18">
            <a:extLst>
              <a:ext uri="{FF2B5EF4-FFF2-40B4-BE49-F238E27FC236}">
                <a16:creationId xmlns:a16="http://schemas.microsoft.com/office/drawing/2014/main" id="{F40E85E9-7DBD-47DC-A4C4-6D4BEFFE6035}"/>
              </a:ext>
            </a:extLst>
          </p:cNvPr>
          <p:cNvSpPr txBox="1"/>
          <p:nvPr/>
        </p:nvSpPr>
        <p:spPr>
          <a:xfrm>
            <a:off x="581605" y="6421885"/>
            <a:ext cx="6109854" cy="369332"/>
          </a:xfrm>
          <a:prstGeom prst="rect">
            <a:avLst/>
          </a:prstGeom>
          <a:noFill/>
        </p:spPr>
        <p:txBody>
          <a:bodyPr wrap="square">
            <a:spAutoFit/>
          </a:bodyPr>
          <a:lstStyle/>
          <a:p>
            <a:r>
              <a:rPr lang="en-US">
                <a:solidFill>
                  <a:schemeClr val="bg1"/>
                </a:solidFill>
                <a:latin typeface="Times New Roman" panose="02020603050405020304" pitchFamily="18" charset="0"/>
                <a:ea typeface="Times New Roman" panose="02020603050405020304" pitchFamily="18" charset="0"/>
              </a:rPr>
              <a:t>PSU</a:t>
            </a:r>
            <a:r>
              <a:rPr lang="en-US" sz="1800">
                <a:solidFill>
                  <a:schemeClr val="bg1"/>
                </a:solidFill>
                <a:effectLst/>
                <a:latin typeface="Times New Roman" panose="02020603050405020304" pitchFamily="18" charset="0"/>
                <a:ea typeface="Times New Roman" panose="02020603050405020304" pitchFamily="18" charset="0"/>
              </a:rPr>
              <a:t> table</a:t>
            </a:r>
            <a:endParaRPr lang="en-IN">
              <a:solidFill>
                <a:schemeClr val="bg1"/>
              </a:solidFill>
            </a:endParaRPr>
          </a:p>
        </p:txBody>
      </p:sp>
      <p:sp>
        <p:nvSpPr>
          <p:cNvPr id="21" name="TextBox 20">
            <a:extLst>
              <a:ext uri="{FF2B5EF4-FFF2-40B4-BE49-F238E27FC236}">
                <a16:creationId xmlns:a16="http://schemas.microsoft.com/office/drawing/2014/main" id="{D2FCC795-54B1-415A-AF91-F777256D9AF7}"/>
              </a:ext>
            </a:extLst>
          </p:cNvPr>
          <p:cNvSpPr txBox="1"/>
          <p:nvPr/>
        </p:nvSpPr>
        <p:spPr>
          <a:xfrm>
            <a:off x="6518562" y="4529060"/>
            <a:ext cx="6109854" cy="369332"/>
          </a:xfrm>
          <a:prstGeom prst="rect">
            <a:avLst/>
          </a:prstGeom>
          <a:noFill/>
        </p:spPr>
        <p:txBody>
          <a:bodyPr wrap="square">
            <a:spAutoFit/>
          </a:bodyPr>
          <a:lstStyle/>
          <a:p>
            <a:r>
              <a:rPr lang="en-US">
                <a:solidFill>
                  <a:schemeClr val="bg1"/>
                </a:solidFill>
                <a:latin typeface="Times New Roman" panose="02020603050405020304" pitchFamily="18" charset="0"/>
                <a:ea typeface="Times New Roman" panose="02020603050405020304" pitchFamily="18" charset="0"/>
              </a:rPr>
              <a:t>RAM</a:t>
            </a:r>
            <a:r>
              <a:rPr lang="en-US" sz="1800">
                <a:solidFill>
                  <a:schemeClr val="bg1"/>
                </a:solidFill>
                <a:effectLst/>
                <a:latin typeface="Times New Roman" panose="02020603050405020304" pitchFamily="18" charset="0"/>
                <a:ea typeface="Times New Roman" panose="02020603050405020304" pitchFamily="18" charset="0"/>
              </a:rPr>
              <a:t> table</a:t>
            </a:r>
            <a:endParaRPr lang="en-IN">
              <a:solidFill>
                <a:schemeClr val="bg1"/>
              </a:solidFill>
            </a:endParaRPr>
          </a:p>
        </p:txBody>
      </p:sp>
      <p:sp>
        <p:nvSpPr>
          <p:cNvPr id="23" name="TextBox 22">
            <a:extLst>
              <a:ext uri="{FF2B5EF4-FFF2-40B4-BE49-F238E27FC236}">
                <a16:creationId xmlns:a16="http://schemas.microsoft.com/office/drawing/2014/main" id="{6170BBB5-19A0-4D9E-8A60-656B0E748944}"/>
              </a:ext>
            </a:extLst>
          </p:cNvPr>
          <p:cNvSpPr txBox="1"/>
          <p:nvPr/>
        </p:nvSpPr>
        <p:spPr>
          <a:xfrm>
            <a:off x="6518562" y="6391956"/>
            <a:ext cx="6313054" cy="369332"/>
          </a:xfrm>
          <a:prstGeom prst="rect">
            <a:avLst/>
          </a:prstGeom>
          <a:noFill/>
        </p:spPr>
        <p:txBody>
          <a:bodyPr wrap="square">
            <a:spAutoFit/>
          </a:bodyPr>
          <a:lstStyle/>
          <a:p>
            <a:r>
              <a:rPr lang="en-US" sz="1800">
                <a:solidFill>
                  <a:schemeClr val="bg1"/>
                </a:solidFill>
                <a:effectLst/>
                <a:latin typeface="Times New Roman" panose="02020603050405020304" pitchFamily="18" charset="0"/>
                <a:ea typeface="Times New Roman" panose="02020603050405020304" pitchFamily="18" charset="0"/>
              </a:rPr>
              <a:t>storage table</a:t>
            </a:r>
            <a:endParaRPr lang="en-IN">
              <a:solidFill>
                <a:schemeClr val="bg1"/>
              </a:solidFill>
            </a:endParaRPr>
          </a:p>
        </p:txBody>
      </p:sp>
      <p:sp>
        <p:nvSpPr>
          <p:cNvPr id="24" name="TextBox 23">
            <a:extLst>
              <a:ext uri="{FF2B5EF4-FFF2-40B4-BE49-F238E27FC236}">
                <a16:creationId xmlns:a16="http://schemas.microsoft.com/office/drawing/2014/main" id="{7094D2DF-D8B2-4FF6-A026-61E8107CF7A6}"/>
              </a:ext>
            </a:extLst>
          </p:cNvPr>
          <p:cNvSpPr txBox="1"/>
          <p:nvPr/>
        </p:nvSpPr>
        <p:spPr>
          <a:xfrm>
            <a:off x="439651" y="561113"/>
            <a:ext cx="6109854" cy="458074"/>
          </a:xfrm>
          <a:prstGeom prst="rect">
            <a:avLst/>
          </a:prstGeom>
          <a:noFill/>
        </p:spPr>
        <p:txBody>
          <a:bodyPr wrap="square">
            <a:spAutoFit/>
          </a:bodyPr>
          <a:lstStyle/>
          <a:p>
            <a:pPr marR="400050">
              <a:lnSpc>
                <a:spcPct val="150000"/>
              </a:lnSpc>
            </a:pPr>
            <a:r>
              <a:rPr lang="en-US" sz="1800" b="1">
                <a:solidFill>
                  <a:schemeClr val="bg1"/>
                </a:solidFill>
                <a:effectLst/>
                <a:latin typeface="Times New Roman" panose="02020603050405020304" pitchFamily="18" charset="0"/>
                <a:ea typeface="Times New Roman" panose="02020603050405020304" pitchFamily="18" charset="0"/>
              </a:rPr>
              <a:t>Description of tables:</a:t>
            </a:r>
            <a:endParaRPr lang="en-IN" sz="1600">
              <a:solidFill>
                <a:schemeClr val="bg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3476982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16D2383-EFA4-46C9-8926-B33450EBF2AD}"/>
              </a:ext>
            </a:extLst>
          </p:cNvPr>
          <p:cNvSpPr>
            <a:spLocks noGrp="1"/>
          </p:cNvSpPr>
          <p:nvPr>
            <p:ph type="sldNum" sz="quarter" idx="62"/>
          </p:nvPr>
        </p:nvSpPr>
        <p:spPr/>
        <p:txBody>
          <a:bodyPr/>
          <a:lstStyle/>
          <a:p>
            <a:r>
              <a:rPr lang="en-US"/>
              <a:t>page </a:t>
            </a:r>
            <a:fld id="{19B51A1E-902D-48AF-9020-955120F399B6}" type="slidenum">
              <a:rPr lang="en-US" smtClean="0"/>
              <a:pPr/>
              <a:t>14</a:t>
            </a:fld>
            <a:endParaRPr lang="en-US"/>
          </a:p>
        </p:txBody>
      </p:sp>
      <p:sp>
        <p:nvSpPr>
          <p:cNvPr id="104" name="TextBox 103">
            <a:extLst>
              <a:ext uri="{FF2B5EF4-FFF2-40B4-BE49-F238E27FC236}">
                <a16:creationId xmlns:a16="http://schemas.microsoft.com/office/drawing/2014/main" id="{00686A18-78F5-4450-9F1A-7AEB739E7524}"/>
              </a:ext>
            </a:extLst>
          </p:cNvPr>
          <p:cNvSpPr txBox="1"/>
          <p:nvPr/>
        </p:nvSpPr>
        <p:spPr>
          <a:xfrm>
            <a:off x="-41794" y="233838"/>
            <a:ext cx="12191999" cy="6119945"/>
          </a:xfrm>
          <a:prstGeom prst="rect">
            <a:avLst/>
          </a:prstGeom>
          <a:noFill/>
        </p:spPr>
        <p:txBody>
          <a:bodyPr wrap="square">
            <a:spAutoFit/>
          </a:bodyPr>
          <a:lstStyle/>
          <a:p>
            <a:pPr marR="400050">
              <a:lnSpc>
                <a:spcPct val="150000"/>
              </a:lnSpc>
            </a:pPr>
            <a:r>
              <a:rPr lang="en-US" sz="2400" b="1">
                <a:solidFill>
                  <a:schemeClr val="bg1"/>
                </a:solidFill>
                <a:effectLst/>
                <a:latin typeface="Times New Roman" panose="02020603050405020304" pitchFamily="18" charset="0"/>
                <a:ea typeface="Times New Roman" panose="02020603050405020304" pitchFamily="18" charset="0"/>
              </a:rPr>
              <a:t>Triggers and stored procedure:</a:t>
            </a:r>
            <a:endParaRPr lang="en-IN" sz="2400">
              <a:solidFill>
                <a:schemeClr val="bg1"/>
              </a:solidFill>
              <a:effectLst/>
              <a:latin typeface="Times New Roman" panose="02020603050405020304" pitchFamily="18" charset="0"/>
              <a:ea typeface="Times New Roman" panose="02020603050405020304" pitchFamily="18" charset="0"/>
            </a:endParaRPr>
          </a:p>
          <a:p>
            <a:pPr algn="just">
              <a:lnSpc>
                <a:spcPct val="150000"/>
              </a:lnSpc>
            </a:pPr>
            <a:r>
              <a:rPr lang="en-US" sz="2400" u="sng">
                <a:solidFill>
                  <a:schemeClr val="bg1"/>
                </a:solidFill>
                <a:effectLst/>
                <a:latin typeface="Times New Roman" panose="02020603050405020304" pitchFamily="18" charset="0"/>
                <a:ea typeface="Times New Roman" panose="02020603050405020304" pitchFamily="18" charset="0"/>
              </a:rPr>
              <a:t>Triggers</a:t>
            </a:r>
            <a:r>
              <a:rPr lang="en-US" sz="2400">
                <a:solidFill>
                  <a:schemeClr val="bg1"/>
                </a:solidFill>
                <a:effectLst/>
                <a:latin typeface="Times New Roman" panose="02020603050405020304" pitchFamily="18" charset="0"/>
                <a:ea typeface="Times New Roman" panose="02020603050405020304" pitchFamily="18" charset="0"/>
              </a:rPr>
              <a:t>: To update all lower case letters to uppercase before insertion in peripherals.</a:t>
            </a:r>
            <a:endParaRPr lang="en-IN" sz="2400">
              <a:solidFill>
                <a:schemeClr val="bg1"/>
              </a:solidFill>
              <a:effectLst/>
              <a:latin typeface="Times New Roman" panose="02020603050405020304" pitchFamily="18" charset="0"/>
              <a:ea typeface="Times New Roman" panose="02020603050405020304" pitchFamily="18" charset="0"/>
            </a:endParaRPr>
          </a:p>
          <a:p>
            <a:pPr algn="just">
              <a:lnSpc>
                <a:spcPct val="150000"/>
              </a:lnSpc>
            </a:pPr>
            <a:r>
              <a:rPr lang="en-US" sz="2400">
                <a:solidFill>
                  <a:schemeClr val="bg1"/>
                </a:solidFill>
                <a:effectLst/>
                <a:latin typeface="Times New Roman" panose="02020603050405020304" pitchFamily="18" charset="0"/>
                <a:ea typeface="Times New Roman" panose="02020603050405020304" pitchFamily="18" charset="0"/>
              </a:rPr>
              <a:t>CREATE TRIGGER `Peripheral Cap` BEFORE INSERT ON `peripherals`</a:t>
            </a:r>
            <a:endParaRPr lang="en-IN" sz="2400">
              <a:solidFill>
                <a:schemeClr val="bg1"/>
              </a:solidFill>
              <a:effectLst/>
              <a:latin typeface="Times New Roman" panose="02020603050405020304" pitchFamily="18" charset="0"/>
              <a:ea typeface="Times New Roman" panose="02020603050405020304" pitchFamily="18" charset="0"/>
            </a:endParaRPr>
          </a:p>
          <a:p>
            <a:pPr algn="just">
              <a:lnSpc>
                <a:spcPct val="150000"/>
              </a:lnSpc>
            </a:pPr>
            <a:r>
              <a:rPr lang="en-US" sz="2400">
                <a:solidFill>
                  <a:schemeClr val="bg1"/>
                </a:solidFill>
                <a:effectLst/>
                <a:latin typeface="Times New Roman" panose="02020603050405020304" pitchFamily="18" charset="0"/>
                <a:ea typeface="Times New Roman" panose="02020603050405020304" pitchFamily="18" charset="0"/>
              </a:rPr>
              <a:t> FOR EACH ROW set </a:t>
            </a:r>
            <a:r>
              <a:rPr lang="en-US" sz="2400" err="1">
                <a:solidFill>
                  <a:schemeClr val="bg1"/>
                </a:solidFill>
                <a:effectLst/>
                <a:latin typeface="Times New Roman" panose="02020603050405020304" pitchFamily="18" charset="0"/>
                <a:ea typeface="Times New Roman" panose="02020603050405020304" pitchFamily="18" charset="0"/>
              </a:rPr>
              <a:t>new.brand</a:t>
            </a:r>
            <a:r>
              <a:rPr lang="en-US" sz="2400">
                <a:solidFill>
                  <a:schemeClr val="bg1"/>
                </a:solidFill>
                <a:effectLst/>
                <a:latin typeface="Times New Roman" panose="02020603050405020304" pitchFamily="18" charset="0"/>
                <a:ea typeface="Times New Roman" panose="02020603050405020304" pitchFamily="18" charset="0"/>
              </a:rPr>
              <a:t> = upper(</a:t>
            </a:r>
            <a:r>
              <a:rPr lang="en-US" sz="2400" err="1">
                <a:solidFill>
                  <a:schemeClr val="bg1"/>
                </a:solidFill>
                <a:effectLst/>
                <a:latin typeface="Times New Roman" panose="02020603050405020304" pitchFamily="18" charset="0"/>
                <a:ea typeface="Times New Roman" panose="02020603050405020304" pitchFamily="18" charset="0"/>
              </a:rPr>
              <a:t>new.brand</a:t>
            </a:r>
            <a:r>
              <a:rPr lang="en-US" sz="2400">
                <a:solidFill>
                  <a:schemeClr val="bg1"/>
                </a:solidFill>
                <a:effectLst/>
                <a:latin typeface="Times New Roman" panose="02020603050405020304" pitchFamily="18" charset="0"/>
                <a:ea typeface="Times New Roman" panose="02020603050405020304" pitchFamily="18" charset="0"/>
              </a:rPr>
              <a:t>);	</a:t>
            </a:r>
            <a:endParaRPr lang="en-IN" sz="2400">
              <a:solidFill>
                <a:schemeClr val="bg1"/>
              </a:solidFill>
              <a:effectLst/>
              <a:latin typeface="Times New Roman" panose="02020603050405020304" pitchFamily="18" charset="0"/>
              <a:ea typeface="Times New Roman" panose="02020603050405020304" pitchFamily="18" charset="0"/>
            </a:endParaRPr>
          </a:p>
          <a:p>
            <a:pPr algn="just">
              <a:lnSpc>
                <a:spcPct val="150000"/>
              </a:lnSpc>
            </a:pPr>
            <a:r>
              <a:rPr lang="en-US" sz="2400">
                <a:solidFill>
                  <a:schemeClr val="bg1"/>
                </a:solidFill>
                <a:effectLst/>
                <a:latin typeface="Times New Roman" panose="02020603050405020304" pitchFamily="18" charset="0"/>
                <a:ea typeface="Times New Roman" panose="02020603050405020304" pitchFamily="18" charset="0"/>
              </a:rPr>
              <a:t>	</a:t>
            </a:r>
            <a:endParaRPr lang="en-IN" sz="2400">
              <a:solidFill>
                <a:schemeClr val="bg1"/>
              </a:solidFill>
              <a:effectLst/>
              <a:latin typeface="Times New Roman" panose="02020603050405020304" pitchFamily="18" charset="0"/>
              <a:ea typeface="Times New Roman" panose="02020603050405020304" pitchFamily="18" charset="0"/>
            </a:endParaRPr>
          </a:p>
          <a:p>
            <a:pPr algn="just">
              <a:lnSpc>
                <a:spcPct val="150000"/>
              </a:lnSpc>
            </a:pPr>
            <a:r>
              <a:rPr lang="en-US" sz="2400" u="sng">
                <a:solidFill>
                  <a:schemeClr val="bg1"/>
                </a:solidFill>
                <a:effectLst/>
                <a:latin typeface="Times New Roman" panose="02020603050405020304" pitchFamily="18" charset="0"/>
                <a:ea typeface="Times New Roman" panose="02020603050405020304" pitchFamily="18" charset="0"/>
              </a:rPr>
              <a:t>Stored Procedure:</a:t>
            </a:r>
            <a:r>
              <a:rPr lang="en-US" sz="2400">
                <a:solidFill>
                  <a:schemeClr val="bg1"/>
                </a:solidFill>
                <a:effectLst/>
                <a:latin typeface="Times New Roman" panose="02020603050405020304" pitchFamily="18" charset="0"/>
                <a:ea typeface="Times New Roman" panose="02020603050405020304" pitchFamily="18" charset="0"/>
              </a:rPr>
              <a:t> To increase price by 100 for peripherals and cabinet.</a:t>
            </a:r>
            <a:endParaRPr lang="en-IN" sz="2400">
              <a:solidFill>
                <a:schemeClr val="bg1"/>
              </a:solidFill>
              <a:effectLst/>
              <a:latin typeface="Times New Roman" panose="02020603050405020304" pitchFamily="18" charset="0"/>
              <a:ea typeface="Times New Roman" panose="02020603050405020304" pitchFamily="18" charset="0"/>
            </a:endParaRPr>
          </a:p>
          <a:p>
            <a:pPr algn="just">
              <a:lnSpc>
                <a:spcPct val="150000"/>
              </a:lnSpc>
              <a:tabLst>
                <a:tab pos="4610100" algn="l"/>
              </a:tabLst>
            </a:pPr>
            <a:r>
              <a:rPr lang="en-US" sz="2400">
                <a:solidFill>
                  <a:schemeClr val="bg1"/>
                </a:solidFill>
                <a:effectLst/>
                <a:latin typeface="Times New Roman" panose="02020603050405020304" pitchFamily="18" charset="0"/>
                <a:ea typeface="Times New Roman" panose="02020603050405020304" pitchFamily="18" charset="0"/>
              </a:rPr>
              <a:t>CREATE PROCEDURE `</a:t>
            </a:r>
            <a:r>
              <a:rPr lang="en-US" sz="2400" err="1">
                <a:solidFill>
                  <a:schemeClr val="bg1"/>
                </a:solidFill>
                <a:effectLst/>
                <a:latin typeface="Times New Roman" panose="02020603050405020304" pitchFamily="18" charset="0"/>
                <a:ea typeface="Times New Roman" panose="02020603050405020304" pitchFamily="18" charset="0"/>
              </a:rPr>
              <a:t>updateperiprice</a:t>
            </a:r>
            <a:r>
              <a:rPr lang="en-US" sz="2400">
                <a:solidFill>
                  <a:schemeClr val="bg1"/>
                </a:solidFill>
                <a:effectLst/>
                <a:latin typeface="Times New Roman" panose="02020603050405020304" pitchFamily="18" charset="0"/>
                <a:ea typeface="Times New Roman" panose="02020603050405020304" pitchFamily="18" charset="0"/>
              </a:rPr>
              <a:t>` NOT DETERMINISTIC NO SQL </a:t>
            </a:r>
            <a:r>
              <a:rPr lang="en-US" sz="2400" err="1">
                <a:solidFill>
                  <a:schemeClr val="bg1"/>
                </a:solidFill>
                <a:effectLst/>
                <a:latin typeface="Times New Roman" panose="02020603050405020304" pitchFamily="18" charset="0"/>
                <a:ea typeface="Times New Roman" panose="02020603050405020304" pitchFamily="18" charset="0"/>
              </a:rPr>
              <a:t>SQL</a:t>
            </a:r>
            <a:r>
              <a:rPr lang="en-US" sz="2400">
                <a:solidFill>
                  <a:schemeClr val="bg1"/>
                </a:solidFill>
                <a:effectLst/>
                <a:latin typeface="Times New Roman" panose="02020603050405020304" pitchFamily="18" charset="0"/>
                <a:ea typeface="Times New Roman" panose="02020603050405020304" pitchFamily="18" charset="0"/>
              </a:rPr>
              <a:t> SECURITY DEFINER UPDATE peripherals set price=peripherals.price+100;</a:t>
            </a:r>
            <a:endParaRPr lang="en-IN" sz="2400">
              <a:solidFill>
                <a:schemeClr val="bg1"/>
              </a:solidFill>
              <a:effectLst/>
              <a:latin typeface="Times New Roman" panose="02020603050405020304" pitchFamily="18" charset="0"/>
              <a:ea typeface="Times New Roman" panose="02020603050405020304" pitchFamily="18" charset="0"/>
            </a:endParaRPr>
          </a:p>
          <a:p>
            <a:pPr algn="just">
              <a:lnSpc>
                <a:spcPct val="150000"/>
              </a:lnSpc>
              <a:tabLst>
                <a:tab pos="4610100" algn="l"/>
              </a:tabLst>
            </a:pPr>
            <a:r>
              <a:rPr lang="en-US" sz="2400">
                <a:solidFill>
                  <a:schemeClr val="bg1"/>
                </a:solidFill>
                <a:effectLst/>
                <a:latin typeface="Times New Roman" panose="02020603050405020304" pitchFamily="18" charset="0"/>
                <a:ea typeface="Times New Roman" panose="02020603050405020304" pitchFamily="18" charset="0"/>
              </a:rPr>
              <a:t>	</a:t>
            </a:r>
            <a:endParaRPr lang="en-IN" sz="2400">
              <a:solidFill>
                <a:schemeClr val="bg1"/>
              </a:solidFill>
              <a:effectLst/>
              <a:latin typeface="Times New Roman" panose="02020603050405020304" pitchFamily="18" charset="0"/>
              <a:ea typeface="Times New Roman" panose="02020603050405020304" pitchFamily="18" charset="0"/>
            </a:endParaRPr>
          </a:p>
          <a:p>
            <a:pPr marR="400050">
              <a:lnSpc>
                <a:spcPct val="150000"/>
              </a:lnSpc>
            </a:pPr>
            <a:r>
              <a:rPr lang="en-US" sz="2400">
                <a:solidFill>
                  <a:schemeClr val="bg1"/>
                </a:solidFill>
                <a:effectLst/>
                <a:latin typeface="Times New Roman" panose="02020603050405020304" pitchFamily="18" charset="0"/>
                <a:ea typeface="Times New Roman" panose="02020603050405020304" pitchFamily="18" charset="0"/>
              </a:rPr>
              <a:t>CREATE PROCEDURE `</a:t>
            </a:r>
            <a:r>
              <a:rPr lang="en-US" sz="2400" err="1">
                <a:solidFill>
                  <a:schemeClr val="bg1"/>
                </a:solidFill>
                <a:effectLst/>
                <a:latin typeface="Times New Roman" panose="02020603050405020304" pitchFamily="18" charset="0"/>
                <a:ea typeface="Times New Roman" panose="02020603050405020304" pitchFamily="18" charset="0"/>
              </a:rPr>
              <a:t>decreaseperiprice</a:t>
            </a:r>
            <a:r>
              <a:rPr lang="en-US" sz="2400">
                <a:solidFill>
                  <a:schemeClr val="bg1"/>
                </a:solidFill>
                <a:effectLst/>
                <a:latin typeface="Times New Roman" panose="02020603050405020304" pitchFamily="18" charset="0"/>
                <a:ea typeface="Times New Roman" panose="02020603050405020304" pitchFamily="18" charset="0"/>
              </a:rPr>
              <a:t>` NOT DETERMINISTIC NO SQL </a:t>
            </a:r>
            <a:r>
              <a:rPr lang="en-US" sz="2400" err="1">
                <a:solidFill>
                  <a:schemeClr val="bg1"/>
                </a:solidFill>
                <a:effectLst/>
                <a:latin typeface="Times New Roman" panose="02020603050405020304" pitchFamily="18" charset="0"/>
                <a:ea typeface="Times New Roman" panose="02020603050405020304" pitchFamily="18" charset="0"/>
              </a:rPr>
              <a:t>SQL</a:t>
            </a:r>
            <a:r>
              <a:rPr lang="en-US" sz="2400">
                <a:solidFill>
                  <a:schemeClr val="bg1"/>
                </a:solidFill>
                <a:effectLst/>
                <a:latin typeface="Times New Roman" panose="02020603050405020304" pitchFamily="18" charset="0"/>
                <a:ea typeface="Times New Roman" panose="02020603050405020304" pitchFamily="18" charset="0"/>
              </a:rPr>
              <a:t> SECURITY DEFINER UPDATE peripherals set price=peripherals.price-100;</a:t>
            </a:r>
            <a:endParaRPr lang="en-IN" sz="2400">
              <a:solidFill>
                <a:schemeClr val="bg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203140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2AD47B4-646E-4259-AFAE-31554F363286}"/>
              </a:ext>
            </a:extLst>
          </p:cNvPr>
          <p:cNvSpPr>
            <a:spLocks noGrp="1"/>
          </p:cNvSpPr>
          <p:nvPr>
            <p:ph type="sldNum" sz="quarter" idx="11"/>
          </p:nvPr>
        </p:nvSpPr>
        <p:spPr/>
        <p:txBody>
          <a:bodyPr/>
          <a:lstStyle/>
          <a:p>
            <a:r>
              <a:rPr lang="en-US"/>
              <a:t>page </a:t>
            </a:r>
            <a:fld id="{19B51A1E-902D-48AF-9020-955120F399B6}" type="slidenum">
              <a:rPr lang="en-US" smtClean="0"/>
              <a:pPr/>
              <a:t>15</a:t>
            </a:fld>
            <a:endParaRPr lang="en-US"/>
          </a:p>
        </p:txBody>
      </p:sp>
      <p:sp>
        <p:nvSpPr>
          <p:cNvPr id="8" name="TextBox 7">
            <a:extLst>
              <a:ext uri="{FF2B5EF4-FFF2-40B4-BE49-F238E27FC236}">
                <a16:creationId xmlns:a16="http://schemas.microsoft.com/office/drawing/2014/main" id="{C2E01045-867F-4AEE-A7CD-AECB887FC1EB}"/>
              </a:ext>
            </a:extLst>
          </p:cNvPr>
          <p:cNvSpPr txBox="1"/>
          <p:nvPr/>
        </p:nvSpPr>
        <p:spPr>
          <a:xfrm>
            <a:off x="101599" y="0"/>
            <a:ext cx="2957945" cy="742511"/>
          </a:xfrm>
          <a:prstGeom prst="rect">
            <a:avLst/>
          </a:prstGeom>
          <a:noFill/>
        </p:spPr>
        <p:txBody>
          <a:bodyPr wrap="square">
            <a:spAutoFit/>
          </a:bodyPr>
          <a:lstStyle/>
          <a:p>
            <a:pPr marL="228600" marR="400050" algn="ctr">
              <a:lnSpc>
                <a:spcPct val="150000"/>
              </a:lnSpc>
              <a:spcAft>
                <a:spcPts val="0"/>
              </a:spcAft>
            </a:pPr>
            <a:r>
              <a:rPr lang="en-US" sz="3200" b="1">
                <a:solidFill>
                  <a:schemeClr val="bg1"/>
                </a:solidFill>
                <a:effectLst/>
                <a:latin typeface="Times New Roman" panose="02020603050405020304" pitchFamily="18" charset="0"/>
                <a:ea typeface="Times New Roman" panose="02020603050405020304" pitchFamily="18" charset="0"/>
              </a:rPr>
              <a:t>TESTING:</a:t>
            </a:r>
            <a:endParaRPr lang="en-IN" sz="3200">
              <a:solidFill>
                <a:schemeClr val="bg1"/>
              </a:solidFill>
              <a:effectLst/>
              <a:latin typeface="Times New Roman" panose="02020603050405020304" pitchFamily="18" charset="0"/>
              <a:ea typeface="Times New Roman" panose="02020603050405020304" pitchFamily="18" charset="0"/>
            </a:endParaRPr>
          </a:p>
        </p:txBody>
      </p:sp>
      <p:sp>
        <p:nvSpPr>
          <p:cNvPr id="10" name="TextBox 9">
            <a:extLst>
              <a:ext uri="{FF2B5EF4-FFF2-40B4-BE49-F238E27FC236}">
                <a16:creationId xmlns:a16="http://schemas.microsoft.com/office/drawing/2014/main" id="{16B7E35E-FAFE-459A-A067-7CECC2B55F5A}"/>
              </a:ext>
            </a:extLst>
          </p:cNvPr>
          <p:cNvSpPr txBox="1"/>
          <p:nvPr/>
        </p:nvSpPr>
        <p:spPr>
          <a:xfrm>
            <a:off x="431798" y="990699"/>
            <a:ext cx="4731329" cy="4520725"/>
          </a:xfrm>
          <a:prstGeom prst="rect">
            <a:avLst/>
          </a:prstGeom>
          <a:noFill/>
        </p:spPr>
        <p:txBody>
          <a:bodyPr wrap="square">
            <a:spAutoFit/>
          </a:bodyPr>
          <a:lstStyle/>
          <a:p>
            <a:r>
              <a:rPr lang="en-US" sz="2000" b="1">
                <a:solidFill>
                  <a:schemeClr val="bg1"/>
                </a:solidFill>
                <a:effectLst/>
                <a:latin typeface="Times New Roman" panose="02020603050405020304" pitchFamily="18" charset="0"/>
                <a:ea typeface="Times New Roman" panose="02020603050405020304" pitchFamily="18" charset="0"/>
              </a:rPr>
              <a:t>Conclusion: </a:t>
            </a:r>
            <a:endParaRPr lang="en-IN" sz="1800">
              <a:solidFill>
                <a:schemeClr val="bg1"/>
              </a:solidFill>
              <a:effectLst/>
              <a:latin typeface="Times New Roman" panose="02020603050405020304" pitchFamily="18" charset="0"/>
              <a:ea typeface="Times New Roman" panose="02020603050405020304" pitchFamily="18" charset="0"/>
            </a:endParaRPr>
          </a:p>
          <a:p>
            <a:r>
              <a:rPr lang="en-US" sz="2800" b="1" u="none" strike="noStrike">
                <a:solidFill>
                  <a:schemeClr val="bg1"/>
                </a:solidFill>
                <a:effectLst/>
                <a:latin typeface="Times New Roman" panose="02020603050405020304" pitchFamily="18" charset="0"/>
                <a:ea typeface="Times New Roman" panose="02020603050405020304" pitchFamily="18" charset="0"/>
              </a:rPr>
              <a:t> </a:t>
            </a:r>
            <a:endParaRPr lang="en-IN" sz="1800">
              <a:solidFill>
                <a:schemeClr val="bg1"/>
              </a:solidFill>
              <a:effectLst/>
              <a:latin typeface="Times New Roman" panose="02020603050405020304" pitchFamily="18" charset="0"/>
              <a:ea typeface="Times New Roman" panose="02020603050405020304" pitchFamily="18" charset="0"/>
            </a:endParaRPr>
          </a:p>
          <a:p>
            <a:pPr>
              <a:lnSpc>
                <a:spcPct val="150000"/>
              </a:lnSpc>
            </a:pPr>
            <a:r>
              <a:rPr lang="en-US" sz="1800">
                <a:solidFill>
                  <a:schemeClr val="bg1"/>
                </a:solidFill>
                <a:effectLst/>
                <a:latin typeface="Times New Roman" panose="02020603050405020304" pitchFamily="18" charset="0"/>
                <a:ea typeface="Times New Roman" panose="02020603050405020304" pitchFamily="18" charset="0"/>
              </a:rPr>
              <a:t>It has been a great pleasure for us to work on this project. We hereby like to state that this application provides very good platform to everyone who wants to know about components required to assemble a PC, compatibility between parts, value for money for CPU and GPU . The admin has the privilege to edit the database i.e., insertion, deletion, </a:t>
            </a:r>
            <a:r>
              <a:rPr lang="en-US" sz="1800" err="1">
                <a:solidFill>
                  <a:schemeClr val="bg1"/>
                </a:solidFill>
                <a:effectLst/>
                <a:latin typeface="Times New Roman" panose="02020603050405020304" pitchFamily="18" charset="0"/>
                <a:ea typeface="Times New Roman" panose="02020603050405020304" pitchFamily="18" charset="0"/>
              </a:rPr>
              <a:t>updation</a:t>
            </a:r>
            <a:r>
              <a:rPr lang="en-US" sz="1800">
                <a:solidFill>
                  <a:schemeClr val="bg1"/>
                </a:solidFill>
                <a:effectLst/>
                <a:latin typeface="Times New Roman" panose="02020603050405020304" pitchFamily="18" charset="0"/>
                <a:ea typeface="Times New Roman" panose="02020603050405020304" pitchFamily="18" charset="0"/>
              </a:rPr>
              <a:t>, of pricing of peripherals etc.</a:t>
            </a:r>
            <a:endParaRPr lang="en-IN" sz="1800">
              <a:solidFill>
                <a:schemeClr val="bg1"/>
              </a:solidFill>
              <a:effectLst/>
              <a:latin typeface="Times New Roman" panose="02020603050405020304" pitchFamily="18" charset="0"/>
              <a:ea typeface="Times New Roman" panose="02020603050405020304" pitchFamily="18" charset="0"/>
            </a:endParaRPr>
          </a:p>
        </p:txBody>
      </p:sp>
      <p:sp>
        <p:nvSpPr>
          <p:cNvPr id="12" name="TextBox 11">
            <a:extLst>
              <a:ext uri="{FF2B5EF4-FFF2-40B4-BE49-F238E27FC236}">
                <a16:creationId xmlns:a16="http://schemas.microsoft.com/office/drawing/2014/main" id="{CA1C7DB1-107B-4378-8A19-45C5D026AE74}"/>
              </a:ext>
            </a:extLst>
          </p:cNvPr>
          <p:cNvSpPr txBox="1"/>
          <p:nvPr/>
        </p:nvSpPr>
        <p:spPr>
          <a:xfrm>
            <a:off x="6416963" y="1008483"/>
            <a:ext cx="4731329" cy="3053656"/>
          </a:xfrm>
          <a:prstGeom prst="rect">
            <a:avLst/>
          </a:prstGeom>
          <a:noFill/>
        </p:spPr>
        <p:txBody>
          <a:bodyPr wrap="square">
            <a:spAutoFit/>
          </a:bodyPr>
          <a:lstStyle/>
          <a:p>
            <a:r>
              <a:rPr lang="en-US" sz="2000" b="1">
                <a:solidFill>
                  <a:schemeClr val="bg1"/>
                </a:solidFill>
                <a:effectLst/>
                <a:latin typeface="Times New Roman" panose="02020603050405020304" pitchFamily="18" charset="0"/>
                <a:ea typeface="Times New Roman" panose="02020603050405020304" pitchFamily="18" charset="0"/>
              </a:rPr>
              <a:t>Future enhancement: </a:t>
            </a:r>
            <a:endParaRPr lang="en-IN" sz="1800">
              <a:solidFill>
                <a:schemeClr val="bg1"/>
              </a:solidFill>
              <a:effectLst/>
              <a:latin typeface="Times New Roman" panose="02020603050405020304" pitchFamily="18" charset="0"/>
              <a:ea typeface="Times New Roman" panose="02020603050405020304" pitchFamily="18" charset="0"/>
            </a:endParaRPr>
          </a:p>
          <a:p>
            <a:r>
              <a:rPr lang="en-US" sz="2400" u="none" strike="noStrike">
                <a:solidFill>
                  <a:schemeClr val="bg1"/>
                </a:solidFill>
                <a:effectLst/>
                <a:latin typeface="Times New Roman" panose="02020603050405020304" pitchFamily="18" charset="0"/>
                <a:ea typeface="Times New Roman" panose="02020603050405020304" pitchFamily="18" charset="0"/>
              </a:rPr>
              <a:t> </a:t>
            </a:r>
            <a:endParaRPr lang="en-IN" sz="1800">
              <a:solidFill>
                <a:schemeClr val="bg1"/>
              </a:solidFill>
              <a:effectLst/>
              <a:latin typeface="Times New Roman" panose="02020603050405020304" pitchFamily="18" charset="0"/>
              <a:ea typeface="Times New Roman" panose="02020603050405020304" pitchFamily="18" charset="0"/>
            </a:endParaRPr>
          </a:p>
          <a:p>
            <a:pPr marL="342900" lvl="0" indent="-342900" algn="just">
              <a:lnSpc>
                <a:spcPct val="150000"/>
              </a:lnSpc>
              <a:spcAft>
                <a:spcPts val="1000"/>
              </a:spcAft>
              <a:buFont typeface="Symbol" panose="05050102010706020507" pitchFamily="18" charset="2"/>
              <a:buChar char=""/>
            </a:pPr>
            <a:r>
              <a:rPr lang="en-US" sz="18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To provide online purchase of the components.</a:t>
            </a:r>
            <a:endParaRPr lang="en-IN" sz="1800">
              <a:solidFill>
                <a:schemeClr val="bg1"/>
              </a:solidFill>
              <a:effectLst/>
              <a:latin typeface="Times New Roman" panose="02020603050405020304" pitchFamily="18" charset="0"/>
              <a:ea typeface="Times New Roman" panose="02020603050405020304" pitchFamily="18" charset="0"/>
              <a:cs typeface="Mangal" panose="02040503050203030202" pitchFamily="18" charset="0"/>
            </a:endParaRPr>
          </a:p>
          <a:p>
            <a:pPr marL="342900" lvl="0" indent="-342900" algn="just">
              <a:lnSpc>
                <a:spcPct val="150000"/>
              </a:lnSpc>
              <a:spcAft>
                <a:spcPts val="1000"/>
              </a:spcAft>
              <a:buFont typeface="Symbol" panose="05050102010706020507" pitchFamily="18" charset="2"/>
              <a:buChar char=""/>
            </a:pPr>
            <a:r>
              <a:rPr lang="en-US" sz="18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Develop a common means of interaction between user and the sellers.</a:t>
            </a:r>
            <a:endParaRPr lang="en-IN" sz="1800">
              <a:solidFill>
                <a:schemeClr val="bg1"/>
              </a:solidFill>
              <a:effectLst/>
              <a:latin typeface="Times New Roman" panose="02020603050405020304" pitchFamily="18" charset="0"/>
              <a:ea typeface="Times New Roman" panose="02020603050405020304" pitchFamily="18" charset="0"/>
              <a:cs typeface="Mangal" panose="02040503050203030202" pitchFamily="18" charset="0"/>
            </a:endParaRPr>
          </a:p>
          <a:p>
            <a:pPr marL="342900" lvl="0" indent="-342900" algn="just">
              <a:lnSpc>
                <a:spcPct val="150000"/>
              </a:lnSpc>
              <a:spcAft>
                <a:spcPts val="1000"/>
              </a:spcAft>
              <a:buFont typeface="Symbol" panose="05050102010706020507" pitchFamily="18" charset="2"/>
              <a:buChar char=""/>
            </a:pPr>
            <a:r>
              <a:rPr lang="en-US" sz="18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Provide build guides to assemble a computer.</a:t>
            </a:r>
            <a:endParaRPr lang="en-IN" sz="1800">
              <a:solidFill>
                <a:schemeClr val="bg1"/>
              </a:solidFill>
              <a:effectLst/>
              <a:latin typeface="Times New Roman" panose="02020603050405020304" pitchFamily="18" charset="0"/>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3421313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WhatsApp Image 2021-07-26 at 9.50.23 PM (1)">
            <a:extLst>
              <a:ext uri="{FF2B5EF4-FFF2-40B4-BE49-F238E27FC236}">
                <a16:creationId xmlns:a16="http://schemas.microsoft.com/office/drawing/2014/main" id="{A9553BA3-02D3-4F15-9C86-845CC3EDD273}"/>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61925"/>
            <a:ext cx="12192000" cy="6534150"/>
          </a:xfrm>
          <a:prstGeom prst="rect">
            <a:avLst/>
          </a:prstGeom>
        </p:spPr>
      </p:pic>
    </p:spTree>
    <p:extLst>
      <p:ext uri="{BB962C8B-B14F-4D97-AF65-F5344CB8AC3E}">
        <p14:creationId xmlns:p14="http://schemas.microsoft.com/office/powerpoint/2010/main" val="40936566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WhatsApp Image 2021-07-26 at 9.50.23 PM">
            <a:extLst>
              <a:ext uri="{FF2B5EF4-FFF2-40B4-BE49-F238E27FC236}">
                <a16:creationId xmlns:a16="http://schemas.microsoft.com/office/drawing/2014/main" id="{4EE00796-502B-4136-86A6-1C3C22FEAD0B}"/>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61925"/>
            <a:ext cx="12192000" cy="6534150"/>
          </a:xfrm>
          <a:prstGeom prst="rect">
            <a:avLst/>
          </a:prstGeom>
        </p:spPr>
      </p:pic>
    </p:spTree>
    <p:extLst>
      <p:ext uri="{BB962C8B-B14F-4D97-AF65-F5344CB8AC3E}">
        <p14:creationId xmlns:p14="http://schemas.microsoft.com/office/powerpoint/2010/main" val="17334924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WhatsApp Image 2021-07-26 at 9.50.22 PM (2)">
            <a:extLst>
              <a:ext uri="{FF2B5EF4-FFF2-40B4-BE49-F238E27FC236}">
                <a16:creationId xmlns:a16="http://schemas.microsoft.com/office/drawing/2014/main" id="{C7BEB43B-5530-43E3-A59E-090DB8DAA7A5}"/>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61925"/>
            <a:ext cx="12192000" cy="6534150"/>
          </a:xfrm>
          <a:prstGeom prst="rect">
            <a:avLst/>
          </a:prstGeom>
        </p:spPr>
      </p:pic>
    </p:spTree>
    <p:extLst>
      <p:ext uri="{BB962C8B-B14F-4D97-AF65-F5344CB8AC3E}">
        <p14:creationId xmlns:p14="http://schemas.microsoft.com/office/powerpoint/2010/main" val="42089663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WhatsApp Image 2021-07-26 at 9.50.22 PM">
            <a:extLst>
              <a:ext uri="{FF2B5EF4-FFF2-40B4-BE49-F238E27FC236}">
                <a16:creationId xmlns:a16="http://schemas.microsoft.com/office/drawing/2014/main" id="{1295D6E4-4B8B-4B60-A1F8-3077483142E1}"/>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61925"/>
            <a:ext cx="12192000" cy="6534150"/>
          </a:xfrm>
          <a:prstGeom prst="rect">
            <a:avLst/>
          </a:prstGeom>
        </p:spPr>
      </p:pic>
    </p:spTree>
    <p:extLst>
      <p:ext uri="{BB962C8B-B14F-4D97-AF65-F5344CB8AC3E}">
        <p14:creationId xmlns:p14="http://schemas.microsoft.com/office/powerpoint/2010/main" val="3002910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A899F6F6-5846-4520-8EA6-DE53C5F0C74D}"/>
              </a:ext>
              <a:ext uri="{C183D7F6-B498-43B3-948B-1728B52AA6E4}">
                <adec:decorative xmlns:adec="http://schemas.microsoft.com/office/drawing/2017/decorative" val="1"/>
              </a:ext>
            </a:extLst>
          </p:cNvPr>
          <p:cNvGrpSpPr/>
          <p:nvPr/>
        </p:nvGrpSpPr>
        <p:grpSpPr>
          <a:xfrm>
            <a:off x="7699827" y="846814"/>
            <a:ext cx="4025781" cy="2720745"/>
            <a:chOff x="7699827" y="846814"/>
            <a:chExt cx="4025781" cy="2720745"/>
          </a:xfrm>
        </p:grpSpPr>
        <p:sp>
          <p:nvSpPr>
            <p:cNvPr id="16" name="Oval 15">
              <a:extLst>
                <a:ext uri="{FF2B5EF4-FFF2-40B4-BE49-F238E27FC236}">
                  <a16:creationId xmlns:a16="http://schemas.microsoft.com/office/drawing/2014/main" id="{A52A5BC6-0335-4C37-95CC-316A81DB1506}"/>
                </a:ext>
              </a:extLst>
            </p:cNvPr>
            <p:cNvSpPr/>
            <p:nvPr/>
          </p:nvSpPr>
          <p:spPr>
            <a:xfrm>
              <a:off x="8182897" y="1713921"/>
              <a:ext cx="1022532" cy="102253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Oval 16">
              <a:extLst>
                <a:ext uri="{FF2B5EF4-FFF2-40B4-BE49-F238E27FC236}">
                  <a16:creationId xmlns:a16="http://schemas.microsoft.com/office/drawing/2014/main" id="{752F453A-57F5-4901-A8A9-F1625EA46C5E}"/>
                </a:ext>
              </a:extLst>
            </p:cNvPr>
            <p:cNvSpPr/>
            <p:nvPr/>
          </p:nvSpPr>
          <p:spPr>
            <a:xfrm>
              <a:off x="11201630" y="2022136"/>
              <a:ext cx="399819" cy="406102"/>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Oval 17">
              <a:extLst>
                <a:ext uri="{FF2B5EF4-FFF2-40B4-BE49-F238E27FC236}">
                  <a16:creationId xmlns:a16="http://schemas.microsoft.com/office/drawing/2014/main" id="{9D39D4C1-97D9-4F9B-8ABC-9865E6AC0568}"/>
                </a:ext>
              </a:extLst>
            </p:cNvPr>
            <p:cNvSpPr/>
            <p:nvPr/>
          </p:nvSpPr>
          <p:spPr>
            <a:xfrm>
              <a:off x="9754515" y="2186345"/>
              <a:ext cx="77685" cy="77685"/>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7B2ABD9-2D46-41E8-A98C-92B3AD82825E}"/>
                </a:ext>
              </a:extLst>
            </p:cNvPr>
            <p:cNvSpPr/>
            <p:nvPr/>
          </p:nvSpPr>
          <p:spPr>
            <a:xfrm>
              <a:off x="8676163" y="846814"/>
              <a:ext cx="2678654" cy="2720745"/>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20" name="Straight Connector 19">
              <a:extLst>
                <a:ext uri="{FF2B5EF4-FFF2-40B4-BE49-F238E27FC236}">
                  <a16:creationId xmlns:a16="http://schemas.microsoft.com/office/drawing/2014/main" id="{C05530FC-EFC1-4DB0-AA9C-798C7CB96D95}"/>
                </a:ext>
              </a:extLst>
            </p:cNvPr>
            <p:cNvCxnSpPr>
              <a:cxnSpLocks/>
            </p:cNvCxnSpPr>
            <p:nvPr/>
          </p:nvCxnSpPr>
          <p:spPr>
            <a:xfrm>
              <a:off x="7699827" y="2225187"/>
              <a:ext cx="4025781" cy="0"/>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3ADCB067-D886-41C5-A83B-3EA98E194C6D}"/>
                </a:ext>
              </a:extLst>
            </p:cNvPr>
            <p:cNvSpPr/>
            <p:nvPr/>
          </p:nvSpPr>
          <p:spPr>
            <a:xfrm>
              <a:off x="8676163" y="2207187"/>
              <a:ext cx="36000" cy="36000"/>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4EC7057A-03E0-4875-BBFC-A48287F17198}"/>
                </a:ext>
              </a:extLst>
            </p:cNvPr>
            <p:cNvSpPr/>
            <p:nvPr/>
          </p:nvSpPr>
          <p:spPr>
            <a:xfrm>
              <a:off x="8837524" y="2905351"/>
              <a:ext cx="248256" cy="252158"/>
            </a:xfrm>
            <a:prstGeom prst="ellipse">
              <a:avLst/>
            </a:prstGeom>
            <a:noFill/>
            <a:ln w="3175">
              <a:solidFill>
                <a:schemeClr val="tx1">
                  <a:lumMod val="50000"/>
                  <a:lumOff val="50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Oval 22">
              <a:extLst>
                <a:ext uri="{FF2B5EF4-FFF2-40B4-BE49-F238E27FC236}">
                  <a16:creationId xmlns:a16="http://schemas.microsoft.com/office/drawing/2014/main" id="{81800EBC-271F-4F7A-B2FD-DB4DDA95DE3E}"/>
                </a:ext>
              </a:extLst>
            </p:cNvPr>
            <p:cNvSpPr/>
            <p:nvPr/>
          </p:nvSpPr>
          <p:spPr>
            <a:xfrm>
              <a:off x="7886691" y="2146902"/>
              <a:ext cx="154147" cy="156570"/>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24" name="Straight Connector 23">
              <a:extLst>
                <a:ext uri="{FF2B5EF4-FFF2-40B4-BE49-F238E27FC236}">
                  <a16:creationId xmlns:a16="http://schemas.microsoft.com/office/drawing/2014/main" id="{AF2B326A-0599-4ECB-9889-DBFEDED3710F}"/>
                </a:ext>
              </a:extLst>
            </p:cNvPr>
            <p:cNvCxnSpPr>
              <a:cxnSpLocks/>
            </p:cNvCxnSpPr>
            <p:nvPr/>
          </p:nvCxnSpPr>
          <p:spPr>
            <a:xfrm flipV="1">
              <a:off x="8513160" y="2225010"/>
              <a:ext cx="1269930" cy="1269930"/>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grpSp>
      <p:sp>
        <p:nvSpPr>
          <p:cNvPr id="3" name="Title 2">
            <a:extLst>
              <a:ext uri="{FF2B5EF4-FFF2-40B4-BE49-F238E27FC236}">
                <a16:creationId xmlns:a16="http://schemas.microsoft.com/office/drawing/2014/main" id="{7A663105-4B92-4F24-9DF6-58BB116E29FA}"/>
              </a:ext>
            </a:extLst>
          </p:cNvPr>
          <p:cNvSpPr>
            <a:spLocks noGrp="1"/>
          </p:cNvSpPr>
          <p:nvPr>
            <p:ph type="ctrTitle"/>
          </p:nvPr>
        </p:nvSpPr>
        <p:spPr>
          <a:xfrm>
            <a:off x="252371" y="236539"/>
            <a:ext cx="5085650" cy="720000"/>
          </a:xfrm>
        </p:spPr>
        <p:txBody>
          <a:bodyPr/>
          <a:lstStyle/>
          <a:p>
            <a:pPr algn="l"/>
            <a:r>
              <a:rPr lang="en-IN"/>
              <a:t>ABSTRACT :</a:t>
            </a:r>
            <a:endParaRPr lang="en-US"/>
          </a:p>
        </p:txBody>
      </p:sp>
      <p:sp>
        <p:nvSpPr>
          <p:cNvPr id="4" name="Subtitle 3">
            <a:extLst>
              <a:ext uri="{FF2B5EF4-FFF2-40B4-BE49-F238E27FC236}">
                <a16:creationId xmlns:a16="http://schemas.microsoft.com/office/drawing/2014/main" id="{8E41F722-BA6E-4DCA-864E-876ECDFB5336}"/>
              </a:ext>
            </a:extLst>
          </p:cNvPr>
          <p:cNvSpPr>
            <a:spLocks noGrp="1"/>
          </p:cNvSpPr>
          <p:nvPr>
            <p:ph type="subTitle" idx="1"/>
          </p:nvPr>
        </p:nvSpPr>
        <p:spPr>
          <a:xfrm>
            <a:off x="0" y="1233687"/>
            <a:ext cx="7393425" cy="1577110"/>
          </a:xfrm>
        </p:spPr>
        <p:txBody>
          <a:bodyPr vert="horz" lIns="0" tIns="0" rIns="0" bIns="0" rtlCol="0" anchor="t">
            <a:noAutofit/>
          </a:bodyPr>
          <a:lstStyle/>
          <a:p>
            <a:pPr algn="ctr"/>
            <a:r>
              <a:rPr lang="en-IN"/>
              <a:t>This project is a catalog of PC components and related details with additional features. It provides an easy way to get the complete details of the PC Components and its related information at a single click</a:t>
            </a:r>
            <a:endParaRPr lang="en-US" noProof="1"/>
          </a:p>
        </p:txBody>
      </p:sp>
      <p:sp>
        <p:nvSpPr>
          <p:cNvPr id="5" name="Slide Number Placeholder 4">
            <a:extLst>
              <a:ext uri="{FF2B5EF4-FFF2-40B4-BE49-F238E27FC236}">
                <a16:creationId xmlns:a16="http://schemas.microsoft.com/office/drawing/2014/main" id="{185B41C8-4B55-458F-878B-550AD24B15E9}"/>
              </a:ext>
            </a:extLst>
          </p:cNvPr>
          <p:cNvSpPr>
            <a:spLocks noGrp="1"/>
          </p:cNvSpPr>
          <p:nvPr>
            <p:ph type="sldNum" sz="quarter" idx="12"/>
          </p:nvPr>
        </p:nvSpPr>
        <p:spPr/>
        <p:txBody>
          <a:bodyPr/>
          <a:lstStyle/>
          <a:p>
            <a:r>
              <a:rPr lang="en-US"/>
              <a:t>page </a:t>
            </a:r>
            <a:fld id="{19B51A1E-902D-48AF-9020-955120F399B6}" type="slidenum">
              <a:rPr lang="en-US" smtClean="0"/>
              <a:pPr/>
              <a:t>2</a:t>
            </a:fld>
            <a:endParaRPr lang="en-US"/>
          </a:p>
        </p:txBody>
      </p:sp>
      <p:sp>
        <p:nvSpPr>
          <p:cNvPr id="25" name="Title 2">
            <a:extLst>
              <a:ext uri="{FF2B5EF4-FFF2-40B4-BE49-F238E27FC236}">
                <a16:creationId xmlns:a16="http://schemas.microsoft.com/office/drawing/2014/main" id="{2CA87BD3-EE7D-4292-BD91-40BC52E72B9E}"/>
              </a:ext>
            </a:extLst>
          </p:cNvPr>
          <p:cNvSpPr txBox="1">
            <a:spLocks/>
          </p:cNvSpPr>
          <p:nvPr/>
        </p:nvSpPr>
        <p:spPr>
          <a:xfrm>
            <a:off x="252371" y="3779786"/>
            <a:ext cx="5085650" cy="720000"/>
          </a:xfrm>
          <a:prstGeom prst="rect">
            <a:avLst/>
          </a:prstGeom>
        </p:spPr>
        <p:txBody>
          <a:bodyPr vert="horz" lIns="0" tIns="0" rIns="0" bIns="0" rtlCol="0" anchor="b">
            <a:noAutofit/>
          </a:bodyPr>
          <a:lstStyle>
            <a:lvl1pPr algn="r" defTabSz="914400" rtl="0" eaLnBrk="1" latinLnBrk="0" hangingPunct="1">
              <a:lnSpc>
                <a:spcPct val="90000"/>
              </a:lnSpc>
              <a:spcBef>
                <a:spcPct val="0"/>
              </a:spcBef>
              <a:buNone/>
              <a:defRPr lang="en-ZA" sz="3500" b="1" kern="1200" cap="all" spc="-150" baseline="0" dirty="0">
                <a:solidFill>
                  <a:schemeClr val="bg1"/>
                </a:solidFill>
                <a:latin typeface="+mj-lt"/>
                <a:ea typeface="+mj-ea"/>
                <a:cs typeface="+mj-cs"/>
              </a:defRPr>
            </a:lvl1pPr>
          </a:lstStyle>
          <a:p>
            <a:pPr algn="l"/>
            <a:r>
              <a:rPr lang="en-IN"/>
              <a:t>INTRODUCTION  :</a:t>
            </a:r>
            <a:endParaRPr lang="en-US"/>
          </a:p>
        </p:txBody>
      </p:sp>
      <p:sp>
        <p:nvSpPr>
          <p:cNvPr id="26" name="Subtitle 3">
            <a:extLst>
              <a:ext uri="{FF2B5EF4-FFF2-40B4-BE49-F238E27FC236}">
                <a16:creationId xmlns:a16="http://schemas.microsoft.com/office/drawing/2014/main" id="{3A706035-68D0-42C4-984E-5FC2E10F2F71}"/>
              </a:ext>
            </a:extLst>
          </p:cNvPr>
          <p:cNvSpPr txBox="1">
            <a:spLocks/>
          </p:cNvSpPr>
          <p:nvPr/>
        </p:nvSpPr>
        <p:spPr>
          <a:xfrm>
            <a:off x="13856" y="4835758"/>
            <a:ext cx="7393425" cy="1577110"/>
          </a:xfrm>
          <a:prstGeom prst="rect">
            <a:avLst/>
          </a:prstGeom>
        </p:spPr>
        <p:txBody>
          <a:bodyPr vert="horz" lIns="0" tIns="0" rIns="0" bIns="0" rtlCol="0">
            <a:noAutofit/>
          </a:bodyPr>
          <a:lstStyle>
            <a:lvl1pPr marL="0" indent="0" algn="r"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en-IN"/>
              <a:t>The main purpose is to offer the functionalities like Insertion and deletion in the database, that can be done only by the admin, regular users cannot make any changes in the database and to check the compatibility between components and check value for money. </a:t>
            </a:r>
            <a:endParaRPr lang="en-US" noProof="1"/>
          </a:p>
        </p:txBody>
      </p:sp>
    </p:spTree>
    <p:extLst>
      <p:ext uri="{BB962C8B-B14F-4D97-AF65-F5344CB8AC3E}">
        <p14:creationId xmlns:p14="http://schemas.microsoft.com/office/powerpoint/2010/main" val="21227289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WhatsApp Image 2021-07-26 at 9.50.21 PM">
            <a:extLst>
              <a:ext uri="{FF2B5EF4-FFF2-40B4-BE49-F238E27FC236}">
                <a16:creationId xmlns:a16="http://schemas.microsoft.com/office/drawing/2014/main" id="{7CF92DD0-C7A9-4602-A3EF-8EB18C5FBFE2}"/>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61925"/>
            <a:ext cx="12192000" cy="6534150"/>
          </a:xfrm>
          <a:prstGeom prst="rect">
            <a:avLst/>
          </a:prstGeom>
        </p:spPr>
      </p:pic>
    </p:spTree>
    <p:extLst>
      <p:ext uri="{BB962C8B-B14F-4D97-AF65-F5344CB8AC3E}">
        <p14:creationId xmlns:p14="http://schemas.microsoft.com/office/powerpoint/2010/main" val="13682085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WhatsApp Image 2021-07-26 at 9.50.21 PM (2)">
            <a:extLst>
              <a:ext uri="{FF2B5EF4-FFF2-40B4-BE49-F238E27FC236}">
                <a16:creationId xmlns:a16="http://schemas.microsoft.com/office/drawing/2014/main" id="{82D32F23-4536-4ACB-B1E4-337160D2370C}"/>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61925"/>
            <a:ext cx="12192000" cy="6534150"/>
          </a:xfrm>
          <a:prstGeom prst="rect">
            <a:avLst/>
          </a:prstGeom>
        </p:spPr>
      </p:pic>
    </p:spTree>
    <p:extLst>
      <p:ext uri="{BB962C8B-B14F-4D97-AF65-F5344CB8AC3E}">
        <p14:creationId xmlns:p14="http://schemas.microsoft.com/office/powerpoint/2010/main" val="34771848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WhatsApp Image 2021-07-26 at 9.50.21 PM (1)">
            <a:extLst>
              <a:ext uri="{FF2B5EF4-FFF2-40B4-BE49-F238E27FC236}">
                <a16:creationId xmlns:a16="http://schemas.microsoft.com/office/drawing/2014/main" id="{B6EC4A92-0510-4056-9C8A-A21F607F7F72}"/>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61925"/>
            <a:ext cx="12192000" cy="6534150"/>
          </a:xfrm>
          <a:prstGeom prst="rect">
            <a:avLst/>
          </a:prstGeom>
        </p:spPr>
      </p:pic>
    </p:spTree>
    <p:extLst>
      <p:ext uri="{BB962C8B-B14F-4D97-AF65-F5344CB8AC3E}">
        <p14:creationId xmlns:p14="http://schemas.microsoft.com/office/powerpoint/2010/main" val="31567020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WhatsApp Image 2021-07-26 at 9.50.20 PM">
            <a:extLst>
              <a:ext uri="{FF2B5EF4-FFF2-40B4-BE49-F238E27FC236}">
                <a16:creationId xmlns:a16="http://schemas.microsoft.com/office/drawing/2014/main" id="{CD6A87AD-131E-46BD-A91B-FEF00E6473A9}"/>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61925"/>
            <a:ext cx="12192000" cy="6534150"/>
          </a:xfrm>
          <a:prstGeom prst="rect">
            <a:avLst/>
          </a:prstGeom>
        </p:spPr>
      </p:pic>
    </p:spTree>
    <p:extLst>
      <p:ext uri="{BB962C8B-B14F-4D97-AF65-F5344CB8AC3E}">
        <p14:creationId xmlns:p14="http://schemas.microsoft.com/office/powerpoint/2010/main" val="35632439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WhatsApp Image 2021-07-26 at 9.50.20 PM (2)">
            <a:extLst>
              <a:ext uri="{FF2B5EF4-FFF2-40B4-BE49-F238E27FC236}">
                <a16:creationId xmlns:a16="http://schemas.microsoft.com/office/drawing/2014/main" id="{8CA70368-B4E8-4D81-AA97-0B5C7122483A}"/>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61925"/>
            <a:ext cx="12192000" cy="6534150"/>
          </a:xfrm>
          <a:prstGeom prst="rect">
            <a:avLst/>
          </a:prstGeom>
        </p:spPr>
      </p:pic>
    </p:spTree>
    <p:extLst>
      <p:ext uri="{BB962C8B-B14F-4D97-AF65-F5344CB8AC3E}">
        <p14:creationId xmlns:p14="http://schemas.microsoft.com/office/powerpoint/2010/main" val="19645386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WhatsApp Image 2021-07-26 at 9.50.20 PM (1)">
            <a:extLst>
              <a:ext uri="{FF2B5EF4-FFF2-40B4-BE49-F238E27FC236}">
                <a16:creationId xmlns:a16="http://schemas.microsoft.com/office/drawing/2014/main" id="{F0846A7D-C2D8-464B-AABF-DEDC5DB662FB}"/>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61925"/>
            <a:ext cx="12192000" cy="6534150"/>
          </a:xfrm>
          <a:prstGeom prst="rect">
            <a:avLst/>
          </a:prstGeom>
        </p:spPr>
      </p:pic>
    </p:spTree>
    <p:extLst>
      <p:ext uri="{BB962C8B-B14F-4D97-AF65-F5344CB8AC3E}">
        <p14:creationId xmlns:p14="http://schemas.microsoft.com/office/powerpoint/2010/main" val="19462350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WhatsApp Image 2021-07-26 at 9.50.19 PM (2)">
            <a:extLst>
              <a:ext uri="{FF2B5EF4-FFF2-40B4-BE49-F238E27FC236}">
                <a16:creationId xmlns:a16="http://schemas.microsoft.com/office/drawing/2014/main" id="{0772326E-0DA1-4438-8864-156FCCE7A1AD}"/>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61925"/>
            <a:ext cx="12192000" cy="6534150"/>
          </a:xfrm>
          <a:prstGeom prst="rect">
            <a:avLst/>
          </a:prstGeom>
        </p:spPr>
      </p:pic>
    </p:spTree>
    <p:extLst>
      <p:ext uri="{BB962C8B-B14F-4D97-AF65-F5344CB8AC3E}">
        <p14:creationId xmlns:p14="http://schemas.microsoft.com/office/powerpoint/2010/main" val="22548375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WhatsApp Image 2021-07-26 at 9.50.19 PM (1)">
            <a:extLst>
              <a:ext uri="{FF2B5EF4-FFF2-40B4-BE49-F238E27FC236}">
                <a16:creationId xmlns:a16="http://schemas.microsoft.com/office/drawing/2014/main" id="{5F6F1411-1A16-4F6B-8705-8336D57F65E5}"/>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61925"/>
            <a:ext cx="12192000" cy="6534150"/>
          </a:xfrm>
          <a:prstGeom prst="rect">
            <a:avLst/>
          </a:prstGeom>
        </p:spPr>
      </p:pic>
    </p:spTree>
    <p:extLst>
      <p:ext uri="{BB962C8B-B14F-4D97-AF65-F5344CB8AC3E}">
        <p14:creationId xmlns:p14="http://schemas.microsoft.com/office/powerpoint/2010/main" val="35736142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WhatsApp Image 2021-07-26 at 9.50.19 PM">
            <a:extLst>
              <a:ext uri="{FF2B5EF4-FFF2-40B4-BE49-F238E27FC236}">
                <a16:creationId xmlns:a16="http://schemas.microsoft.com/office/drawing/2014/main" id="{7E5E6F19-9D25-4454-9B50-87F18D0426AC}"/>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61925"/>
            <a:ext cx="12192000" cy="6534150"/>
          </a:xfrm>
          <a:prstGeom prst="rect">
            <a:avLst/>
          </a:prstGeom>
        </p:spPr>
      </p:pic>
    </p:spTree>
    <p:extLst>
      <p:ext uri="{BB962C8B-B14F-4D97-AF65-F5344CB8AC3E}">
        <p14:creationId xmlns:p14="http://schemas.microsoft.com/office/powerpoint/2010/main" val="31683932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WhatsApp Image 2021-07-26 at 9.50.18 PM (1)">
            <a:extLst>
              <a:ext uri="{FF2B5EF4-FFF2-40B4-BE49-F238E27FC236}">
                <a16:creationId xmlns:a16="http://schemas.microsoft.com/office/drawing/2014/main" id="{0A97FD19-0BD5-4EE8-9463-EBF975AD444B}"/>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61925"/>
            <a:ext cx="12192000" cy="6534150"/>
          </a:xfrm>
          <a:prstGeom prst="rect">
            <a:avLst/>
          </a:prstGeom>
        </p:spPr>
      </p:pic>
    </p:spTree>
    <p:extLst>
      <p:ext uri="{BB962C8B-B14F-4D97-AF65-F5344CB8AC3E}">
        <p14:creationId xmlns:p14="http://schemas.microsoft.com/office/powerpoint/2010/main" val="36201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DED61FF-98D7-468C-A710-A0E65FFCFDD7}"/>
              </a:ext>
            </a:extLst>
          </p:cNvPr>
          <p:cNvSpPr>
            <a:spLocks noGrp="1"/>
          </p:cNvSpPr>
          <p:nvPr>
            <p:ph type="title"/>
          </p:nvPr>
        </p:nvSpPr>
        <p:spPr>
          <a:xfrm>
            <a:off x="583209" y="318098"/>
            <a:ext cx="9973553" cy="432000"/>
          </a:xfrm>
        </p:spPr>
        <p:txBody>
          <a:bodyPr/>
          <a:lstStyle/>
          <a:p>
            <a:r>
              <a:rPr lang="en-US"/>
              <a:t>CONTENTS:</a:t>
            </a:r>
          </a:p>
        </p:txBody>
      </p:sp>
      <p:sp>
        <p:nvSpPr>
          <p:cNvPr id="2" name="Slide Number Placeholder 1">
            <a:extLst>
              <a:ext uri="{FF2B5EF4-FFF2-40B4-BE49-F238E27FC236}">
                <a16:creationId xmlns:a16="http://schemas.microsoft.com/office/drawing/2014/main" id="{4279E495-0BD4-426B-909E-18FDE27BDE66}"/>
              </a:ext>
            </a:extLst>
          </p:cNvPr>
          <p:cNvSpPr>
            <a:spLocks noGrp="1"/>
          </p:cNvSpPr>
          <p:nvPr>
            <p:ph type="sldNum" sz="quarter" idx="52"/>
          </p:nvPr>
        </p:nvSpPr>
        <p:spPr/>
        <p:txBody>
          <a:bodyPr/>
          <a:lstStyle/>
          <a:p>
            <a:r>
              <a:rPr lang="en-US"/>
              <a:t>page </a:t>
            </a:r>
            <a:fld id="{19B51A1E-902D-48AF-9020-955120F399B6}" type="slidenum">
              <a:rPr lang="en-US" smtClean="0"/>
              <a:pPr/>
              <a:t>3</a:t>
            </a:fld>
            <a:endParaRPr lang="en-US"/>
          </a:p>
        </p:txBody>
      </p:sp>
      <p:sp>
        <p:nvSpPr>
          <p:cNvPr id="50" name="TextBox 49">
            <a:extLst>
              <a:ext uri="{FF2B5EF4-FFF2-40B4-BE49-F238E27FC236}">
                <a16:creationId xmlns:a16="http://schemas.microsoft.com/office/drawing/2014/main" id="{A48B4BA7-B102-43E5-AE91-BE0594E5151A}"/>
              </a:ext>
            </a:extLst>
          </p:cNvPr>
          <p:cNvSpPr txBox="1"/>
          <p:nvPr/>
        </p:nvSpPr>
        <p:spPr>
          <a:xfrm>
            <a:off x="41795" y="1243057"/>
            <a:ext cx="4725210" cy="544405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b="1">
                <a:solidFill>
                  <a:schemeClr val="bg1"/>
                </a:solidFill>
                <a:effectLst/>
                <a:latin typeface="Times New Roman" panose="02020603050405020304" pitchFamily="18" charset="0"/>
                <a:ea typeface="Times New Roman" panose="02020603050405020304" pitchFamily="18" charset="0"/>
              </a:rPr>
              <a:t>INTRODUCTION</a:t>
            </a:r>
          </a:p>
          <a:p>
            <a:pPr marL="742950" lvl="1" indent="-285750">
              <a:lnSpc>
                <a:spcPct val="150000"/>
              </a:lnSpc>
              <a:buFont typeface="Arial" panose="020B0604020202020204" pitchFamily="34" charset="0"/>
              <a:buChar char="•"/>
            </a:pPr>
            <a:r>
              <a:rPr lang="en-US" b="1">
                <a:solidFill>
                  <a:schemeClr val="bg1"/>
                </a:solidFill>
                <a:effectLst/>
                <a:latin typeface="Times New Roman" panose="02020603050405020304" pitchFamily="18" charset="0"/>
                <a:ea typeface="Times New Roman" panose="02020603050405020304" pitchFamily="18" charset="0"/>
              </a:rPr>
              <a:t>INTRODUCTION TO DBMS</a:t>
            </a:r>
          </a:p>
          <a:p>
            <a:pPr marL="742950" lvl="1" indent="-285750">
              <a:lnSpc>
                <a:spcPct val="150000"/>
              </a:lnSpc>
              <a:buFont typeface="Arial" panose="020B0604020202020204" pitchFamily="34" charset="0"/>
              <a:buChar char="•"/>
            </a:pPr>
            <a:r>
              <a:rPr lang="en-US" b="1">
                <a:solidFill>
                  <a:schemeClr val="bg1"/>
                </a:solidFill>
                <a:effectLst/>
                <a:latin typeface="Times New Roman" panose="02020603050405020304" pitchFamily="18" charset="0"/>
                <a:ea typeface="Times New Roman" panose="02020603050405020304" pitchFamily="18" charset="0"/>
              </a:rPr>
              <a:t>SQL</a:t>
            </a:r>
          </a:p>
          <a:p>
            <a:pPr marL="742950" lvl="1" indent="-285750">
              <a:lnSpc>
                <a:spcPct val="150000"/>
              </a:lnSpc>
              <a:buFont typeface="Arial" panose="020B0604020202020204" pitchFamily="34" charset="0"/>
              <a:buChar char="•"/>
            </a:pPr>
            <a:r>
              <a:rPr lang="en-US" b="1">
                <a:solidFill>
                  <a:schemeClr val="bg1"/>
                </a:solidFill>
                <a:effectLst/>
                <a:latin typeface="Times New Roman" panose="02020603050405020304" pitchFamily="18" charset="0"/>
                <a:ea typeface="Times New Roman" panose="02020603050405020304" pitchFamily="18" charset="0"/>
              </a:rPr>
              <a:t>PROJECT DESCRIPTION</a:t>
            </a:r>
            <a:endParaRPr lang="en-IN">
              <a:solidFill>
                <a:schemeClr val="bg1"/>
              </a:solidFill>
              <a:effectLst/>
              <a:latin typeface="Times New Roman" panose="02020603050405020304" pitchFamily="18" charset="0"/>
              <a:ea typeface="Times New Roman" panose="02020603050405020304" pitchFamily="18" charset="0"/>
            </a:endParaRPr>
          </a:p>
          <a:p>
            <a:pPr marL="285750" indent="-285750">
              <a:lnSpc>
                <a:spcPct val="150000"/>
              </a:lnSpc>
              <a:buFont typeface="Arial" panose="020B0604020202020204" pitchFamily="34" charset="0"/>
              <a:buChar char="•"/>
            </a:pPr>
            <a:r>
              <a:rPr lang="en-US" sz="1800" b="1">
                <a:solidFill>
                  <a:schemeClr val="bg1"/>
                </a:solidFill>
                <a:effectLst/>
                <a:latin typeface="Times New Roman" panose="02020603050405020304" pitchFamily="18" charset="0"/>
                <a:ea typeface="Times New Roman" panose="02020603050405020304" pitchFamily="18" charset="0"/>
              </a:rPr>
              <a:t>REQUIREMENT SPECIFICATION</a:t>
            </a:r>
          </a:p>
          <a:p>
            <a:pPr marL="742950" lvl="1" indent="-285750">
              <a:lnSpc>
                <a:spcPct val="150000"/>
              </a:lnSpc>
              <a:buFont typeface="Arial" panose="020B0604020202020204" pitchFamily="34" charset="0"/>
              <a:buChar char="•"/>
            </a:pPr>
            <a:r>
              <a:rPr lang="en-US" b="1">
                <a:solidFill>
                  <a:schemeClr val="bg1"/>
                </a:solidFill>
                <a:latin typeface="Times New Roman" panose="02020603050405020304" pitchFamily="18" charset="0"/>
                <a:ea typeface="Times New Roman" panose="02020603050405020304" pitchFamily="18" charset="0"/>
              </a:rPr>
              <a:t>SYSTEM REQUIRMENTS</a:t>
            </a:r>
          </a:p>
          <a:p>
            <a:pPr marL="742950" lvl="1" indent="-285750">
              <a:lnSpc>
                <a:spcPct val="150000"/>
              </a:lnSpc>
              <a:buFont typeface="Arial" panose="020B0604020202020204" pitchFamily="34" charset="0"/>
              <a:buChar char="•"/>
            </a:pPr>
            <a:r>
              <a:rPr lang="en-US" b="1">
                <a:solidFill>
                  <a:schemeClr val="bg1"/>
                </a:solidFill>
                <a:effectLst/>
                <a:latin typeface="Times New Roman" panose="02020603050405020304" pitchFamily="18" charset="0"/>
                <a:ea typeface="Times New Roman" panose="02020603050405020304" pitchFamily="18" charset="0"/>
              </a:rPr>
              <a:t>HARDWARE REQUIREMENTS</a:t>
            </a:r>
          </a:p>
          <a:p>
            <a:pPr marL="285750" indent="-285750">
              <a:lnSpc>
                <a:spcPct val="150000"/>
              </a:lnSpc>
              <a:buFont typeface="Arial" panose="020B0604020202020204" pitchFamily="34" charset="0"/>
              <a:buChar char="•"/>
            </a:pPr>
            <a:r>
              <a:rPr lang="en-US" b="1">
                <a:solidFill>
                  <a:schemeClr val="bg1"/>
                </a:solidFill>
                <a:effectLst/>
                <a:latin typeface="Times New Roman" panose="02020603050405020304" pitchFamily="18" charset="0"/>
                <a:ea typeface="Times New Roman" panose="02020603050405020304" pitchFamily="18" charset="0"/>
              </a:rPr>
              <a:t>SYSTEM ANALYSIS AND DESIGN</a:t>
            </a:r>
          </a:p>
          <a:p>
            <a:pPr marL="742950" lvl="1" indent="-285750">
              <a:lnSpc>
                <a:spcPct val="150000"/>
              </a:lnSpc>
              <a:buFont typeface="Arial" panose="020B0604020202020204" pitchFamily="34" charset="0"/>
              <a:buChar char="•"/>
            </a:pPr>
            <a:r>
              <a:rPr lang="en-US" b="1">
                <a:solidFill>
                  <a:schemeClr val="bg1"/>
                </a:solidFill>
                <a:latin typeface="Times New Roman" panose="02020603050405020304" pitchFamily="18" charset="0"/>
                <a:ea typeface="Times New Roman" panose="02020603050405020304" pitchFamily="18" charset="0"/>
              </a:rPr>
              <a:t>SCHEMA DIAGRAM</a:t>
            </a:r>
          </a:p>
          <a:p>
            <a:pPr marL="742950" lvl="1" indent="-285750">
              <a:lnSpc>
                <a:spcPct val="150000"/>
              </a:lnSpc>
              <a:buFont typeface="Arial" panose="020B0604020202020204" pitchFamily="34" charset="0"/>
              <a:buChar char="•"/>
            </a:pPr>
            <a:r>
              <a:rPr lang="en-US" b="1">
                <a:solidFill>
                  <a:schemeClr val="bg1"/>
                </a:solidFill>
                <a:effectLst/>
                <a:latin typeface="Times New Roman" panose="02020603050405020304" pitchFamily="18" charset="0"/>
                <a:ea typeface="Times New Roman" panose="02020603050405020304" pitchFamily="18" charset="0"/>
              </a:rPr>
              <a:t>ER DIAGRAM</a:t>
            </a:r>
          </a:p>
          <a:p>
            <a:pPr marL="742950" lvl="1" indent="-285750">
              <a:lnSpc>
                <a:spcPct val="150000"/>
              </a:lnSpc>
              <a:buFont typeface="Arial" panose="020B0604020202020204" pitchFamily="34" charset="0"/>
              <a:buChar char="•"/>
            </a:pPr>
            <a:r>
              <a:rPr lang="en-US" b="1">
                <a:solidFill>
                  <a:schemeClr val="bg1"/>
                </a:solidFill>
                <a:latin typeface="Times New Roman" panose="02020603050405020304" pitchFamily="18" charset="0"/>
                <a:ea typeface="Times New Roman" panose="02020603050405020304" pitchFamily="18" charset="0"/>
              </a:rPr>
              <a:t>DATA FLOW DIAGRAM</a:t>
            </a:r>
          </a:p>
          <a:p>
            <a:pPr marL="742950" lvl="1" indent="-285750">
              <a:lnSpc>
                <a:spcPct val="150000"/>
              </a:lnSpc>
              <a:buFont typeface="Arial" panose="020B0604020202020204" pitchFamily="34" charset="0"/>
              <a:buChar char="•"/>
            </a:pPr>
            <a:r>
              <a:rPr lang="en-US" b="1">
                <a:solidFill>
                  <a:schemeClr val="bg1"/>
                </a:solidFill>
                <a:effectLst/>
                <a:latin typeface="Times New Roman" panose="02020603050405020304" pitchFamily="18" charset="0"/>
                <a:ea typeface="Times New Roman" panose="02020603050405020304" pitchFamily="18" charset="0"/>
              </a:rPr>
              <a:t>USE CASE DIAGRAM</a:t>
            </a:r>
            <a:endParaRPr lang="en-IN">
              <a:solidFill>
                <a:schemeClr val="bg1"/>
              </a:solidFill>
              <a:effectLst/>
              <a:latin typeface="Times New Roman" panose="02020603050405020304" pitchFamily="18" charset="0"/>
              <a:ea typeface="Times New Roman" panose="02020603050405020304" pitchFamily="18" charset="0"/>
            </a:endParaRPr>
          </a:p>
          <a:p>
            <a:pPr marL="285750" indent="-285750">
              <a:lnSpc>
                <a:spcPct val="150000"/>
              </a:lnSpc>
              <a:buFont typeface="Arial" panose="020B0604020202020204" pitchFamily="34" charset="0"/>
              <a:buChar char="•"/>
            </a:pPr>
            <a:endParaRPr lang="en-US" b="1">
              <a:solidFill>
                <a:schemeClr val="bg1"/>
              </a:solidFill>
              <a:effectLst/>
              <a:latin typeface="Times New Roman" panose="02020603050405020304" pitchFamily="18" charset="0"/>
              <a:ea typeface="Times New Roman" panose="02020603050405020304" pitchFamily="18" charset="0"/>
            </a:endParaRPr>
          </a:p>
        </p:txBody>
      </p:sp>
      <p:sp>
        <p:nvSpPr>
          <p:cNvPr id="52" name="TextBox 51">
            <a:extLst>
              <a:ext uri="{FF2B5EF4-FFF2-40B4-BE49-F238E27FC236}">
                <a16:creationId xmlns:a16="http://schemas.microsoft.com/office/drawing/2014/main" id="{C0725290-137C-45EB-94EB-6CAD0AE586E9}"/>
              </a:ext>
            </a:extLst>
          </p:cNvPr>
          <p:cNvSpPr txBox="1"/>
          <p:nvPr/>
        </p:nvSpPr>
        <p:spPr>
          <a:xfrm>
            <a:off x="6742545" y="1243057"/>
            <a:ext cx="5407660" cy="336656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800" b="1">
                <a:solidFill>
                  <a:schemeClr val="bg1"/>
                </a:solidFill>
                <a:effectLst/>
                <a:latin typeface="Times New Roman" panose="02020603050405020304" pitchFamily="18" charset="0"/>
                <a:ea typeface="Times New Roman" panose="02020603050405020304" pitchFamily="18" charset="0"/>
              </a:rPr>
              <a:t>IMPLEMENTATION</a:t>
            </a:r>
          </a:p>
          <a:p>
            <a:pPr marL="742950" lvl="1" indent="-285750">
              <a:lnSpc>
                <a:spcPct val="150000"/>
              </a:lnSpc>
              <a:buFont typeface="Arial" panose="020B0604020202020204" pitchFamily="34" charset="0"/>
              <a:buChar char="•"/>
            </a:pPr>
            <a:r>
              <a:rPr lang="en-IN">
                <a:solidFill>
                  <a:schemeClr val="bg1"/>
                </a:solidFill>
                <a:effectLst/>
                <a:latin typeface="Times New Roman" panose="02020603050405020304" pitchFamily="18" charset="0"/>
                <a:ea typeface="Times New Roman" panose="02020603050405020304" pitchFamily="18" charset="0"/>
              </a:rPr>
              <a:t>DESCRIPTION OF TABLE</a:t>
            </a:r>
          </a:p>
          <a:p>
            <a:pPr marL="742950" lvl="1" indent="-285750">
              <a:lnSpc>
                <a:spcPct val="150000"/>
              </a:lnSpc>
              <a:buFont typeface="Arial" panose="020B0604020202020204" pitchFamily="34" charset="0"/>
              <a:buChar char="•"/>
            </a:pPr>
            <a:r>
              <a:rPr lang="en-US" sz="1800" b="1">
                <a:solidFill>
                  <a:schemeClr val="bg1"/>
                </a:solidFill>
                <a:effectLst/>
                <a:latin typeface="Times New Roman" panose="02020603050405020304" pitchFamily="18" charset="0"/>
                <a:ea typeface="Times New Roman" panose="02020603050405020304" pitchFamily="18" charset="0"/>
              </a:rPr>
              <a:t>TRIGGERS AND STORED PROCEDURE</a:t>
            </a:r>
            <a:endParaRPr lang="en-IN" sz="1800" b="1">
              <a:solidFill>
                <a:schemeClr val="bg1"/>
              </a:solidFill>
              <a:latin typeface="Times New Roman" panose="02020603050405020304" pitchFamily="18" charset="0"/>
              <a:ea typeface="Times New Roman" panose="02020603050405020304" pitchFamily="18" charset="0"/>
            </a:endParaRPr>
          </a:p>
          <a:p>
            <a:pPr marL="285750" indent="-285750">
              <a:lnSpc>
                <a:spcPct val="150000"/>
              </a:lnSpc>
              <a:buFont typeface="Arial" panose="020B0604020202020204" pitchFamily="34" charset="0"/>
              <a:buChar char="•"/>
            </a:pPr>
            <a:r>
              <a:rPr lang="en-IN" b="1">
                <a:solidFill>
                  <a:schemeClr val="bg1"/>
                </a:solidFill>
                <a:effectLst/>
                <a:latin typeface="Times New Roman" panose="02020603050405020304" pitchFamily="18" charset="0"/>
                <a:ea typeface="Times New Roman" panose="02020603050405020304" pitchFamily="18" charset="0"/>
              </a:rPr>
              <a:t>TESTING</a:t>
            </a:r>
          </a:p>
          <a:p>
            <a:pPr marL="742950" lvl="1" indent="-285750">
              <a:lnSpc>
                <a:spcPct val="150000"/>
              </a:lnSpc>
              <a:buFont typeface="Arial" panose="020B0604020202020204" pitchFamily="34" charset="0"/>
              <a:buChar char="•"/>
            </a:pPr>
            <a:r>
              <a:rPr lang="en-IN" b="1">
                <a:solidFill>
                  <a:schemeClr val="bg1"/>
                </a:solidFill>
                <a:latin typeface="Times New Roman" panose="02020603050405020304" pitchFamily="18" charset="0"/>
                <a:ea typeface="Times New Roman" panose="02020603050405020304" pitchFamily="18" charset="0"/>
              </a:rPr>
              <a:t>CONCLUSION</a:t>
            </a:r>
          </a:p>
          <a:p>
            <a:pPr marL="742950" lvl="1" indent="-285750">
              <a:lnSpc>
                <a:spcPct val="150000"/>
              </a:lnSpc>
              <a:buFont typeface="Arial" panose="020B0604020202020204" pitchFamily="34" charset="0"/>
              <a:buChar char="•"/>
            </a:pPr>
            <a:r>
              <a:rPr lang="en-IN" b="1">
                <a:solidFill>
                  <a:schemeClr val="bg1"/>
                </a:solidFill>
                <a:effectLst/>
                <a:latin typeface="Times New Roman" panose="02020603050405020304" pitchFamily="18" charset="0"/>
                <a:ea typeface="Times New Roman" panose="02020603050405020304" pitchFamily="18" charset="0"/>
              </a:rPr>
              <a:t>FUTURE ENHANCEMENT</a:t>
            </a:r>
          </a:p>
          <a:p>
            <a:pPr marL="742950" lvl="1" indent="-285750">
              <a:lnSpc>
                <a:spcPct val="150000"/>
              </a:lnSpc>
              <a:buFont typeface="Arial" panose="020B0604020202020204" pitchFamily="34" charset="0"/>
              <a:buChar char="•"/>
            </a:pPr>
            <a:r>
              <a:rPr lang="en-IN" b="1">
                <a:solidFill>
                  <a:schemeClr val="bg1"/>
                </a:solidFill>
                <a:latin typeface="Times New Roman" panose="02020603050405020304" pitchFamily="18" charset="0"/>
                <a:ea typeface="Times New Roman" panose="02020603050405020304" pitchFamily="18" charset="0"/>
              </a:rPr>
              <a:t>SNAPSHOTS</a:t>
            </a:r>
          </a:p>
          <a:p>
            <a:pPr marL="742950" lvl="1" indent="-285750">
              <a:lnSpc>
                <a:spcPct val="150000"/>
              </a:lnSpc>
              <a:buFont typeface="Arial" panose="020B0604020202020204" pitchFamily="34" charset="0"/>
              <a:buChar char="•"/>
            </a:pPr>
            <a:endParaRPr lang="en-US" b="1">
              <a:solidFill>
                <a:schemeClr val="bg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71264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WhatsApp Image 2021-07-26 at 9.50.18 PM">
            <a:extLst>
              <a:ext uri="{FF2B5EF4-FFF2-40B4-BE49-F238E27FC236}">
                <a16:creationId xmlns:a16="http://schemas.microsoft.com/office/drawing/2014/main" id="{271F9D16-E2FB-49F2-9E82-7567A0C33B70}"/>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61925"/>
            <a:ext cx="12192000" cy="6534150"/>
          </a:xfrm>
          <a:prstGeom prst="rect">
            <a:avLst/>
          </a:prstGeom>
        </p:spPr>
      </p:pic>
    </p:spTree>
    <p:extLst>
      <p:ext uri="{BB962C8B-B14F-4D97-AF65-F5344CB8AC3E}">
        <p14:creationId xmlns:p14="http://schemas.microsoft.com/office/powerpoint/2010/main" val="34434582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BE32A17F-2099-4D5E-A4EC-AADCA9D7E68D}"/>
              </a:ext>
              <a:ext uri="{C183D7F6-B498-43B3-948B-1728B52AA6E4}">
                <adec:decorative xmlns:adec="http://schemas.microsoft.com/office/drawing/2017/decorative" val="1"/>
              </a:ext>
            </a:extLst>
          </p:cNvPr>
          <p:cNvSpPr/>
          <p:nvPr/>
        </p:nvSpPr>
        <p:spPr bwMode="ltGray">
          <a:xfrm>
            <a:off x="6894288" y="210465"/>
            <a:ext cx="5008820" cy="2167601"/>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C1E98117-0D60-4216-A28C-2B50485615DF}"/>
              </a:ext>
              <a:ext uri="{C183D7F6-B498-43B3-948B-1728B52AA6E4}">
                <adec:decorative xmlns:adec="http://schemas.microsoft.com/office/drawing/2017/decorative" val="1"/>
              </a:ext>
            </a:extLst>
          </p:cNvPr>
          <p:cNvCxnSpPr>
            <a:cxnSpLocks/>
          </p:cNvCxnSpPr>
          <p:nvPr/>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0695CC3-3918-4156-8025-B08D8AF2466C}"/>
              </a:ext>
              <a:ext uri="{C183D7F6-B498-43B3-948B-1728B52AA6E4}">
                <adec:decorative xmlns:adec="http://schemas.microsoft.com/office/drawing/2017/decorative" val="1"/>
              </a:ext>
            </a:extLst>
          </p:cNvPr>
          <p:cNvCxnSpPr>
            <a:cxnSpLocks/>
          </p:cNvCxnSpPr>
          <p:nvPr/>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6132D90-BDAC-4073-B0E5-07A7BE48577E}"/>
              </a:ext>
              <a:ext uri="{C183D7F6-B498-43B3-948B-1728B52AA6E4}">
                <adec:decorative xmlns:adec="http://schemas.microsoft.com/office/drawing/2017/decorative" val="1"/>
              </a:ext>
            </a:extLst>
          </p:cNvPr>
          <p:cNvCxnSpPr>
            <a:cxnSpLocks/>
          </p:cNvCxnSpPr>
          <p:nvPr/>
        </p:nvCxnSpPr>
        <p:spPr>
          <a:xfrm>
            <a:off x="689428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2AD7FDA6-6EEE-43E8-A58C-D47FD5B6BA75}"/>
              </a:ext>
              <a:ext uri="{C183D7F6-B498-43B3-948B-1728B52AA6E4}">
                <adec:decorative xmlns:adec="http://schemas.microsoft.com/office/drawing/2017/decorative" val="1"/>
              </a:ext>
            </a:extLst>
          </p:cNvPr>
          <p:cNvSpPr/>
          <p:nvPr/>
        </p:nvSpPr>
        <p:spPr bwMode="ltGray">
          <a:xfrm>
            <a:off x="1791854" y="1294265"/>
            <a:ext cx="8956708" cy="4382304"/>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a:t>THANK </a:t>
            </a:r>
          </a:p>
          <a:p>
            <a:pPr algn="ctr"/>
            <a:r>
              <a:rPr lang="en-US" sz="9600"/>
              <a:t>YOU</a:t>
            </a:r>
          </a:p>
        </p:txBody>
      </p:sp>
    </p:spTree>
    <p:extLst>
      <p:ext uri="{BB962C8B-B14F-4D97-AF65-F5344CB8AC3E}">
        <p14:creationId xmlns:p14="http://schemas.microsoft.com/office/powerpoint/2010/main" val="3113318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3" name="Picture Placeholder 32" descr="Fibre optic wires">
            <a:extLst>
              <a:ext uri="{FF2B5EF4-FFF2-40B4-BE49-F238E27FC236}">
                <a16:creationId xmlns:a16="http://schemas.microsoft.com/office/drawing/2014/main" id="{B21FC1DB-B2B2-4AAC-9181-840F2A673C0C}"/>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a:xfrm>
            <a:off x="12988" y="0"/>
            <a:ext cx="12179011" cy="6840952"/>
          </a:xfrm>
        </p:spPr>
      </p:pic>
      <p:sp>
        <p:nvSpPr>
          <p:cNvPr id="5" name="Slide Number Placeholder 4">
            <a:extLst>
              <a:ext uri="{FF2B5EF4-FFF2-40B4-BE49-F238E27FC236}">
                <a16:creationId xmlns:a16="http://schemas.microsoft.com/office/drawing/2014/main" id="{350FC2AC-377D-452C-9D03-2F9F7AC5B560}"/>
              </a:ext>
            </a:extLst>
          </p:cNvPr>
          <p:cNvSpPr>
            <a:spLocks noGrp="1"/>
          </p:cNvSpPr>
          <p:nvPr>
            <p:ph type="sldNum" sz="quarter" idx="50"/>
          </p:nvPr>
        </p:nvSpPr>
        <p:spPr/>
        <p:txBody>
          <a:bodyPr/>
          <a:lstStyle/>
          <a:p>
            <a:r>
              <a:rPr lang="en-US"/>
              <a:t>page </a:t>
            </a:r>
            <a:fld id="{19B51A1E-902D-48AF-9020-955120F399B6}" type="slidenum">
              <a:rPr lang="en-US" smtClean="0"/>
              <a:pPr/>
              <a:t>4</a:t>
            </a:fld>
            <a:endParaRPr lang="en-US"/>
          </a:p>
        </p:txBody>
      </p:sp>
      <p:sp>
        <p:nvSpPr>
          <p:cNvPr id="38" name="TextBox 37">
            <a:extLst>
              <a:ext uri="{FF2B5EF4-FFF2-40B4-BE49-F238E27FC236}">
                <a16:creationId xmlns:a16="http://schemas.microsoft.com/office/drawing/2014/main" id="{8F948400-A423-448B-8FDB-9715B218EAB7}"/>
              </a:ext>
            </a:extLst>
          </p:cNvPr>
          <p:cNvSpPr txBox="1"/>
          <p:nvPr/>
        </p:nvSpPr>
        <p:spPr>
          <a:xfrm>
            <a:off x="0" y="-93786"/>
            <a:ext cx="12179011" cy="4708981"/>
          </a:xfrm>
          <a:prstGeom prst="rect">
            <a:avLst/>
          </a:prstGeom>
          <a:noFill/>
        </p:spPr>
        <p:txBody>
          <a:bodyPr wrap="square">
            <a:spAutoFit/>
          </a:bodyPr>
          <a:lstStyle/>
          <a:p>
            <a:pPr>
              <a:lnSpc>
                <a:spcPct val="150000"/>
              </a:lnSpc>
            </a:pPr>
            <a:r>
              <a:rPr lang="en-US" sz="2400" b="1">
                <a:solidFill>
                  <a:srgbClr val="FFFF00"/>
                </a:solidFill>
                <a:effectLst/>
                <a:latin typeface="Times New Roman" panose="02020603050405020304" pitchFamily="18" charset="0"/>
                <a:ea typeface="Times New Roman" panose="02020603050405020304" pitchFamily="18" charset="0"/>
              </a:rPr>
              <a:t>Introduction to DBMS:</a:t>
            </a:r>
            <a:endParaRPr lang="en-IN" sz="2400">
              <a:solidFill>
                <a:srgbClr val="FFFF00"/>
              </a:solidFill>
              <a:effectLst/>
              <a:latin typeface="Times New Roman" panose="02020603050405020304" pitchFamily="18" charset="0"/>
              <a:ea typeface="Times New Roman" panose="02020603050405020304" pitchFamily="18" charset="0"/>
            </a:endParaRPr>
          </a:p>
          <a:p>
            <a:pPr indent="408305" algn="just">
              <a:lnSpc>
                <a:spcPct val="150000"/>
              </a:lnSpc>
            </a:pPr>
            <a:r>
              <a:rPr lang="en-US" sz="2400">
                <a:solidFill>
                  <a:srgbClr val="FFFF00"/>
                </a:solidFill>
                <a:effectLst/>
                <a:latin typeface="Times New Roman" panose="02020603050405020304" pitchFamily="18" charset="0"/>
                <a:ea typeface="Times New Roman" panose="02020603050405020304" pitchFamily="18" charset="0"/>
              </a:rPr>
              <a:t>DBMS stands for </a:t>
            </a:r>
            <a:r>
              <a:rPr lang="en-US" sz="2400" b="1">
                <a:solidFill>
                  <a:srgbClr val="FFFF00"/>
                </a:solidFill>
                <a:effectLst/>
                <a:latin typeface="Times New Roman" panose="02020603050405020304" pitchFamily="18" charset="0"/>
                <a:ea typeface="Times New Roman" panose="02020603050405020304" pitchFamily="18" charset="0"/>
              </a:rPr>
              <a:t>D</a:t>
            </a:r>
            <a:r>
              <a:rPr lang="en-US" sz="2400">
                <a:solidFill>
                  <a:srgbClr val="FFFF00"/>
                </a:solidFill>
                <a:effectLst/>
                <a:latin typeface="Times New Roman" panose="02020603050405020304" pitchFamily="18" charset="0"/>
                <a:ea typeface="Times New Roman" panose="02020603050405020304" pitchFamily="18" charset="0"/>
              </a:rPr>
              <a:t>ata</a:t>
            </a:r>
            <a:r>
              <a:rPr lang="en-US" sz="2400" b="1">
                <a:solidFill>
                  <a:srgbClr val="FFFF00"/>
                </a:solidFill>
                <a:effectLst/>
                <a:latin typeface="Times New Roman" panose="02020603050405020304" pitchFamily="18" charset="0"/>
                <a:ea typeface="Times New Roman" panose="02020603050405020304" pitchFamily="18" charset="0"/>
              </a:rPr>
              <a:t>b</a:t>
            </a:r>
            <a:r>
              <a:rPr lang="en-US" sz="2400">
                <a:solidFill>
                  <a:srgbClr val="FFFF00"/>
                </a:solidFill>
                <a:effectLst/>
                <a:latin typeface="Times New Roman" panose="02020603050405020304" pitchFamily="18" charset="0"/>
                <a:ea typeface="Times New Roman" panose="02020603050405020304" pitchFamily="18" charset="0"/>
              </a:rPr>
              <a:t>ase </a:t>
            </a:r>
            <a:r>
              <a:rPr lang="en-US" sz="2400" b="1">
                <a:solidFill>
                  <a:srgbClr val="FFFF00"/>
                </a:solidFill>
                <a:effectLst/>
                <a:latin typeface="Times New Roman" panose="02020603050405020304" pitchFamily="18" charset="0"/>
                <a:ea typeface="Times New Roman" panose="02020603050405020304" pitchFamily="18" charset="0"/>
              </a:rPr>
              <a:t>M</a:t>
            </a:r>
            <a:r>
              <a:rPr lang="en-US" sz="2400">
                <a:solidFill>
                  <a:srgbClr val="FFFF00"/>
                </a:solidFill>
                <a:effectLst/>
                <a:latin typeface="Times New Roman" panose="02020603050405020304" pitchFamily="18" charset="0"/>
                <a:ea typeface="Times New Roman" panose="02020603050405020304" pitchFamily="18" charset="0"/>
              </a:rPr>
              <a:t>anagement </a:t>
            </a:r>
            <a:r>
              <a:rPr lang="en-US" sz="2400" b="1">
                <a:solidFill>
                  <a:srgbClr val="FFFF00"/>
                </a:solidFill>
                <a:effectLst/>
                <a:latin typeface="Times New Roman" panose="02020603050405020304" pitchFamily="18" charset="0"/>
                <a:ea typeface="Times New Roman" panose="02020603050405020304" pitchFamily="18" charset="0"/>
              </a:rPr>
              <a:t>S</a:t>
            </a:r>
            <a:r>
              <a:rPr lang="en-US" sz="2400">
                <a:solidFill>
                  <a:srgbClr val="FFFF00"/>
                </a:solidFill>
                <a:effectLst/>
                <a:latin typeface="Times New Roman" panose="02020603050405020304" pitchFamily="18" charset="0"/>
                <a:ea typeface="Times New Roman" panose="02020603050405020304" pitchFamily="18" charset="0"/>
              </a:rPr>
              <a:t>ystem. We can break it like this DBMS =         Database + Management System. Database is a collection of data and Management System is a set of programs to store and retrieve those data. </a:t>
            </a:r>
          </a:p>
          <a:p>
            <a:pPr indent="408305" algn="just">
              <a:lnSpc>
                <a:spcPct val="150000"/>
              </a:lnSpc>
            </a:pPr>
            <a:endParaRPr lang="en-US" sz="2400">
              <a:solidFill>
                <a:srgbClr val="FFFF00"/>
              </a:solidFill>
              <a:effectLst/>
              <a:latin typeface="Times New Roman" panose="02020603050405020304" pitchFamily="18" charset="0"/>
              <a:ea typeface="Times New Roman" panose="02020603050405020304" pitchFamily="18" charset="0"/>
            </a:endParaRPr>
          </a:p>
          <a:p>
            <a:endParaRPr lang="en-US" sz="2400">
              <a:solidFill>
                <a:srgbClr val="FFFF00"/>
              </a:solidFill>
              <a:latin typeface="Times New Roman" panose="02020603050405020304" pitchFamily="18" charset="0"/>
            </a:endParaRPr>
          </a:p>
          <a:p>
            <a:r>
              <a:rPr lang="en-US" sz="2400" b="1">
                <a:solidFill>
                  <a:srgbClr val="FFFF00"/>
                </a:solidFill>
                <a:effectLst/>
                <a:ea typeface="Times New Roman" panose="02020603050405020304" pitchFamily="18" charset="0"/>
              </a:rPr>
              <a:t>Storage:</a:t>
            </a:r>
            <a:r>
              <a:rPr lang="en-US" sz="2400">
                <a:solidFill>
                  <a:srgbClr val="FFFF00"/>
                </a:solidFill>
                <a:effectLst/>
                <a:latin typeface="Times New Roman" panose="02020603050405020304" pitchFamily="18" charset="0"/>
                <a:ea typeface="Times New Roman" panose="02020603050405020304" pitchFamily="18" charset="0"/>
              </a:rPr>
              <a:t> According to the principles of database systems, the data is stored in such a way that it acquires lot less space as the redundant data (duplicate data) has been removed before storage. Let’s take a layman example to understand this: In a banking system, suppose a customer is having two accounts, one is saving account and another is salary account. </a:t>
            </a:r>
          </a:p>
        </p:txBody>
      </p:sp>
      <p:sp>
        <p:nvSpPr>
          <p:cNvPr id="40" name="TextBox 39">
            <a:extLst>
              <a:ext uri="{FF2B5EF4-FFF2-40B4-BE49-F238E27FC236}">
                <a16:creationId xmlns:a16="http://schemas.microsoft.com/office/drawing/2014/main" id="{1A707571-2428-450F-9E49-4223CEEA2820}"/>
              </a:ext>
            </a:extLst>
          </p:cNvPr>
          <p:cNvSpPr txBox="1"/>
          <p:nvPr/>
        </p:nvSpPr>
        <p:spPr>
          <a:xfrm>
            <a:off x="109740" y="5172471"/>
            <a:ext cx="12220806" cy="1569660"/>
          </a:xfrm>
          <a:prstGeom prst="rect">
            <a:avLst/>
          </a:prstGeom>
          <a:noFill/>
        </p:spPr>
        <p:txBody>
          <a:bodyPr wrap="square">
            <a:spAutoFit/>
          </a:bodyPr>
          <a:lstStyle/>
          <a:p>
            <a:endParaRPr lang="en-US" sz="2400" b="1">
              <a:solidFill>
                <a:srgbClr val="FFFF00"/>
              </a:solidFill>
              <a:effectLst/>
              <a:ea typeface="Times New Roman" panose="02020603050405020304" pitchFamily="18" charset="0"/>
            </a:endParaRPr>
          </a:p>
          <a:p>
            <a:r>
              <a:rPr lang="en-US" sz="2400" b="1">
                <a:solidFill>
                  <a:srgbClr val="FFFF00"/>
                </a:solidFill>
                <a:effectLst/>
                <a:ea typeface="Times New Roman" panose="02020603050405020304" pitchFamily="18" charset="0"/>
              </a:rPr>
              <a:t>Fast Retrieval of data</a:t>
            </a:r>
            <a:r>
              <a:rPr lang="en-US" sz="2400">
                <a:solidFill>
                  <a:srgbClr val="FFFF00"/>
                </a:solidFill>
                <a:effectLst/>
                <a:latin typeface="Times New Roman" panose="02020603050405020304" pitchFamily="18" charset="0"/>
                <a:ea typeface="Times New Roman" panose="02020603050405020304" pitchFamily="18" charset="0"/>
              </a:rPr>
              <a:t>: Along with storing the data in an optimized and systematic manner, it is also important that we retrieve the data quickly when needed. Database systems ensure that the data is retrieved as quickly as possible.</a:t>
            </a:r>
            <a:endParaRPr lang="en-IN" sz="2400">
              <a:solidFill>
                <a:srgbClr val="FFFF00"/>
              </a:solidFill>
            </a:endParaRPr>
          </a:p>
        </p:txBody>
      </p:sp>
    </p:spTree>
    <p:extLst>
      <p:ext uri="{BB962C8B-B14F-4D97-AF65-F5344CB8AC3E}">
        <p14:creationId xmlns:p14="http://schemas.microsoft.com/office/powerpoint/2010/main" val="3378458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16">
            <a:extLst>
              <a:ext uri="{FF2B5EF4-FFF2-40B4-BE49-F238E27FC236}">
                <a16:creationId xmlns:a16="http://schemas.microsoft.com/office/drawing/2014/main" id="{EC760479-8974-48B6-A1F3-C24B2A01A40B}"/>
              </a:ext>
            </a:extLst>
          </p:cNvPr>
          <p:cNvSpPr>
            <a:spLocks noGrp="1"/>
          </p:cNvSpPr>
          <p:nvPr>
            <p:ph type="sldNum" sz="quarter" idx="52"/>
          </p:nvPr>
        </p:nvSpPr>
        <p:spPr/>
        <p:txBody>
          <a:bodyPr/>
          <a:lstStyle/>
          <a:p>
            <a:r>
              <a:rPr lang="en-US" noProof="0"/>
              <a:t>page </a:t>
            </a:r>
            <a:fld id="{19B51A1E-902D-48AF-9020-955120F399B6}" type="slidenum">
              <a:rPr lang="en-US" b="1" i="1" noProof="0" smtClean="0"/>
              <a:pPr/>
              <a:t>5</a:t>
            </a:fld>
            <a:endParaRPr lang="en-US" b="1" i="1" noProof="0"/>
          </a:p>
        </p:txBody>
      </p:sp>
      <p:sp>
        <p:nvSpPr>
          <p:cNvPr id="18" name="Title 17">
            <a:extLst>
              <a:ext uri="{FF2B5EF4-FFF2-40B4-BE49-F238E27FC236}">
                <a16:creationId xmlns:a16="http://schemas.microsoft.com/office/drawing/2014/main" id="{30CD8D29-A9AF-4E90-9684-D83BAD54F73A}"/>
              </a:ext>
            </a:extLst>
          </p:cNvPr>
          <p:cNvSpPr>
            <a:spLocks noGrp="1"/>
          </p:cNvSpPr>
          <p:nvPr>
            <p:ph type="title"/>
          </p:nvPr>
        </p:nvSpPr>
        <p:spPr>
          <a:xfrm>
            <a:off x="287647" y="110836"/>
            <a:ext cx="9973553" cy="753164"/>
          </a:xfrm>
        </p:spPr>
        <p:txBody>
          <a:bodyPr/>
          <a:lstStyle/>
          <a:p>
            <a:r>
              <a:rPr lang="en-US" sz="3200" b="1">
                <a:effectLst/>
                <a:latin typeface="Times New Roman" panose="02020603050405020304" pitchFamily="18" charset="0"/>
                <a:ea typeface="Times New Roman" panose="02020603050405020304" pitchFamily="18" charset="0"/>
              </a:rPr>
              <a:t>About SQL:</a:t>
            </a:r>
            <a:br>
              <a:rPr lang="en-IN" sz="3200">
                <a:effectLst/>
                <a:latin typeface="Times New Roman" panose="02020603050405020304" pitchFamily="18" charset="0"/>
                <a:ea typeface="Times New Roman" panose="02020603050405020304" pitchFamily="18" charset="0"/>
              </a:rPr>
            </a:br>
            <a:endParaRPr lang="en-IN"/>
          </a:p>
        </p:txBody>
      </p:sp>
      <p:sp>
        <p:nvSpPr>
          <p:cNvPr id="19" name="Text Placeholder 18">
            <a:extLst>
              <a:ext uri="{FF2B5EF4-FFF2-40B4-BE49-F238E27FC236}">
                <a16:creationId xmlns:a16="http://schemas.microsoft.com/office/drawing/2014/main" id="{BB0D0531-C31F-4E3A-B9D9-201C634725AC}"/>
              </a:ext>
            </a:extLst>
          </p:cNvPr>
          <p:cNvSpPr>
            <a:spLocks noGrp="1"/>
          </p:cNvSpPr>
          <p:nvPr>
            <p:ph type="body" sz="quarter" idx="13"/>
          </p:nvPr>
        </p:nvSpPr>
        <p:spPr>
          <a:xfrm>
            <a:off x="0" y="684732"/>
            <a:ext cx="12150205" cy="6128511"/>
          </a:xfrm>
        </p:spPr>
        <p:txBody>
          <a:bodyPr/>
          <a:lstStyle/>
          <a:p>
            <a:pPr marL="171450" marR="400050">
              <a:lnSpc>
                <a:spcPct val="150000"/>
              </a:lnSpc>
              <a:spcAft>
                <a:spcPts val="0"/>
              </a:spcAft>
            </a:pPr>
            <a:r>
              <a:rPr lang="en-US" sz="2800">
                <a:effectLst/>
                <a:latin typeface="Times New Roman" panose="02020603050405020304" pitchFamily="18" charset="0"/>
                <a:ea typeface="Times New Roman" panose="02020603050405020304" pitchFamily="18" charset="0"/>
              </a:rPr>
              <a:t> SQL (Structured Query Language) is a standardized programming language used for managing relational databases and performing various operations on the data in them. Initially created in the 1970s, SQL is regularly used by database administrators, as well as by developers writing data integration scripts and data analysts looking to set up and run analytical queries.</a:t>
            </a:r>
          </a:p>
          <a:p>
            <a:pPr marL="171450" marR="400050">
              <a:lnSpc>
                <a:spcPct val="150000"/>
              </a:lnSpc>
              <a:spcAft>
                <a:spcPts val="0"/>
              </a:spcAft>
            </a:pPr>
            <a:endParaRPr lang="en-US" sz="2800">
              <a:latin typeface="Times New Roman" panose="02020603050405020304" pitchFamily="18" charset="0"/>
            </a:endParaRPr>
          </a:p>
          <a:p>
            <a:pPr marL="171450" marR="400050">
              <a:lnSpc>
                <a:spcPct val="150000"/>
              </a:lnSpc>
              <a:spcAft>
                <a:spcPts val="0"/>
              </a:spcAft>
            </a:pPr>
            <a:r>
              <a:rPr lang="en-US" sz="2800">
                <a:effectLst/>
                <a:latin typeface="Times New Roman" panose="02020603050405020304" pitchFamily="18" charset="0"/>
                <a:ea typeface="Times New Roman" panose="02020603050405020304" pitchFamily="18" charset="0"/>
              </a:rPr>
              <a:t>The uses of SQL include modifying database table and index structures; adding, updating and deleting rows of data; and retrieving subsets of information from within a database for transaction processing and analytics applications.</a:t>
            </a:r>
            <a:endParaRPr lang="en-IN" sz="2800"/>
          </a:p>
        </p:txBody>
      </p:sp>
    </p:spTree>
    <p:extLst>
      <p:ext uri="{BB962C8B-B14F-4D97-AF65-F5344CB8AC3E}">
        <p14:creationId xmlns:p14="http://schemas.microsoft.com/office/powerpoint/2010/main" val="884989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16">
            <a:extLst>
              <a:ext uri="{FF2B5EF4-FFF2-40B4-BE49-F238E27FC236}">
                <a16:creationId xmlns:a16="http://schemas.microsoft.com/office/drawing/2014/main" id="{328360F1-0285-4339-814C-288EA17072DD}"/>
              </a:ext>
            </a:extLst>
          </p:cNvPr>
          <p:cNvSpPr>
            <a:spLocks noGrp="1"/>
          </p:cNvSpPr>
          <p:nvPr>
            <p:ph type="sldNum" sz="quarter" idx="52"/>
          </p:nvPr>
        </p:nvSpPr>
        <p:spPr/>
        <p:txBody>
          <a:bodyPr/>
          <a:lstStyle/>
          <a:p>
            <a:r>
              <a:rPr lang="en-US" noProof="0"/>
              <a:t>page </a:t>
            </a:r>
            <a:fld id="{19B51A1E-902D-48AF-9020-955120F399B6}" type="slidenum">
              <a:rPr lang="en-US" b="1" i="1" noProof="0" smtClean="0"/>
              <a:pPr/>
              <a:t>6</a:t>
            </a:fld>
            <a:endParaRPr lang="en-US" b="1" i="1" noProof="0"/>
          </a:p>
        </p:txBody>
      </p:sp>
      <p:sp>
        <p:nvSpPr>
          <p:cNvPr id="18" name="Title 17">
            <a:extLst>
              <a:ext uri="{FF2B5EF4-FFF2-40B4-BE49-F238E27FC236}">
                <a16:creationId xmlns:a16="http://schemas.microsoft.com/office/drawing/2014/main" id="{E6707356-4A9A-4210-B2A0-E06E206BFF2B}"/>
              </a:ext>
            </a:extLst>
          </p:cNvPr>
          <p:cNvSpPr>
            <a:spLocks noGrp="1"/>
          </p:cNvSpPr>
          <p:nvPr>
            <p:ph type="title"/>
          </p:nvPr>
        </p:nvSpPr>
        <p:spPr>
          <a:xfrm>
            <a:off x="147779" y="367342"/>
            <a:ext cx="9973553" cy="432000"/>
          </a:xfrm>
        </p:spPr>
        <p:txBody>
          <a:bodyPr/>
          <a:lstStyle/>
          <a:p>
            <a:r>
              <a:rPr lang="en-US" sz="2800" b="1">
                <a:effectLst/>
                <a:latin typeface="Times New Roman" panose="02020603050405020304" pitchFamily="18" charset="0"/>
                <a:ea typeface="Times New Roman" panose="02020603050405020304" pitchFamily="18" charset="0"/>
              </a:rPr>
              <a:t>Project Description:</a:t>
            </a:r>
            <a:endParaRPr lang="en-IN" sz="2800"/>
          </a:p>
        </p:txBody>
      </p:sp>
      <p:sp>
        <p:nvSpPr>
          <p:cNvPr id="19" name="Text Placeholder 18">
            <a:extLst>
              <a:ext uri="{FF2B5EF4-FFF2-40B4-BE49-F238E27FC236}">
                <a16:creationId xmlns:a16="http://schemas.microsoft.com/office/drawing/2014/main" id="{B1EFC491-D335-485A-8AD1-83F29659B6A0}"/>
              </a:ext>
            </a:extLst>
          </p:cNvPr>
          <p:cNvSpPr>
            <a:spLocks noGrp="1"/>
          </p:cNvSpPr>
          <p:nvPr>
            <p:ph type="body" sz="quarter" idx="13"/>
          </p:nvPr>
        </p:nvSpPr>
        <p:spPr>
          <a:xfrm>
            <a:off x="147778" y="1340505"/>
            <a:ext cx="12044221" cy="5115709"/>
          </a:xfrm>
        </p:spPr>
        <p:txBody>
          <a:bodyPr/>
          <a:lstStyle/>
          <a:p>
            <a:pPr marL="171450" marR="400050">
              <a:lnSpc>
                <a:spcPct val="150000"/>
              </a:lnSpc>
              <a:spcAft>
                <a:spcPts val="0"/>
              </a:spcAft>
            </a:pPr>
            <a:r>
              <a:rPr lang="en-US" sz="2400">
                <a:effectLst/>
                <a:latin typeface="Times New Roman" panose="02020603050405020304" pitchFamily="18" charset="0"/>
                <a:ea typeface="Times New Roman" panose="02020603050405020304" pitchFamily="18" charset="0"/>
              </a:rPr>
              <a:t>This project is basically a database of the PC components and related details. This project will provide an easy way to get details about PC Components . This project provides the complete details of the PC Components and its related information at a single click.</a:t>
            </a:r>
            <a:endParaRPr lang="en-IN" sz="2400">
              <a:effectLst/>
              <a:latin typeface="Times New Roman" panose="02020603050405020304" pitchFamily="18" charset="0"/>
              <a:ea typeface="Times New Roman" panose="02020603050405020304" pitchFamily="18" charset="0"/>
            </a:endParaRPr>
          </a:p>
          <a:p>
            <a:pPr algn="just">
              <a:lnSpc>
                <a:spcPct val="150000"/>
              </a:lnSpc>
              <a:spcAft>
                <a:spcPts val="800"/>
              </a:spcAft>
            </a:pPr>
            <a:r>
              <a:rPr lang="en-US" sz="2400">
                <a:effectLst/>
                <a:latin typeface="Times New Roman" panose="02020603050405020304" pitchFamily="18" charset="0"/>
                <a:ea typeface="Times New Roman" panose="02020603050405020304" pitchFamily="18" charset="0"/>
              </a:rPr>
              <a:t>It also offers the functionalities like:</a:t>
            </a:r>
            <a:endParaRPr lang="en-IN" sz="2400">
              <a:effectLst/>
              <a:latin typeface="Times New Roman" panose="02020603050405020304" pitchFamily="18" charset="0"/>
              <a:ea typeface="Times New Roman" panose="02020603050405020304" pitchFamily="18" charset="0"/>
            </a:endParaRPr>
          </a:p>
          <a:p>
            <a:pPr marL="342900" lvl="0" indent="-342900" algn="just">
              <a:lnSpc>
                <a:spcPct val="150000"/>
              </a:lnSpc>
              <a:spcAft>
                <a:spcPts val="1000"/>
              </a:spcAft>
              <a:buFont typeface="Symbol" panose="05050102010706020507" pitchFamily="18" charset="2"/>
              <a:buChar char=""/>
            </a:pPr>
            <a:r>
              <a:rPr lang="en-US" sz="2400">
                <a:effectLst/>
                <a:latin typeface="Times New Roman" panose="02020603050405020304" pitchFamily="18" charset="0"/>
                <a:ea typeface="Times New Roman" panose="02020603050405020304" pitchFamily="18" charset="0"/>
                <a:cs typeface="Times New Roman" panose="02020603050405020304" pitchFamily="18" charset="0"/>
              </a:rPr>
              <a:t>Insertion and deletion in the database can be done only by the admin.</a:t>
            </a:r>
            <a:endParaRPr lang="en-IN" sz="2400">
              <a:effectLst/>
              <a:latin typeface="Times New Roman" panose="02020603050405020304" pitchFamily="18" charset="0"/>
              <a:ea typeface="Times New Roman" panose="02020603050405020304" pitchFamily="18" charset="0"/>
              <a:cs typeface="Mangal" panose="02040503050203030202" pitchFamily="18" charset="0"/>
            </a:endParaRPr>
          </a:p>
          <a:p>
            <a:pPr marL="342900" lvl="0" indent="-342900" algn="just">
              <a:lnSpc>
                <a:spcPct val="150000"/>
              </a:lnSpc>
              <a:spcAft>
                <a:spcPts val="800"/>
              </a:spcAft>
              <a:buFont typeface="Symbol" panose="05050102010706020507" pitchFamily="18" charset="2"/>
              <a:buChar char=""/>
            </a:pPr>
            <a:r>
              <a:rPr lang="en-US" sz="2400">
                <a:effectLst/>
                <a:latin typeface="Times New Roman" panose="02020603050405020304" pitchFamily="18" charset="0"/>
                <a:ea typeface="Times New Roman" panose="02020603050405020304" pitchFamily="18" charset="0"/>
                <a:cs typeface="Times New Roman" panose="02020603050405020304" pitchFamily="18" charset="0"/>
              </a:rPr>
              <a:t>Regular users cannot make any changes in the database.</a:t>
            </a:r>
            <a:endParaRPr lang="en-IN" sz="2400">
              <a:effectLst/>
              <a:latin typeface="Times New Roman" panose="02020603050405020304" pitchFamily="18" charset="0"/>
              <a:ea typeface="Times New Roman" panose="02020603050405020304" pitchFamily="18" charset="0"/>
              <a:cs typeface="Mangal" panose="02040503050203030202" pitchFamily="18" charset="0"/>
            </a:endParaRPr>
          </a:p>
          <a:p>
            <a:pPr marL="342900" lvl="0" indent="-342900" algn="just">
              <a:lnSpc>
                <a:spcPct val="150000"/>
              </a:lnSpc>
              <a:spcAft>
                <a:spcPts val="800"/>
              </a:spcAft>
              <a:buFont typeface="Symbol" panose="05050102010706020507" pitchFamily="18" charset="2"/>
              <a:buChar char=""/>
            </a:pPr>
            <a:r>
              <a:rPr lang="en-US" sz="2400">
                <a:effectLst/>
                <a:latin typeface="Times New Roman" panose="02020603050405020304" pitchFamily="18" charset="0"/>
                <a:ea typeface="Times New Roman" panose="02020603050405020304" pitchFamily="18" charset="0"/>
                <a:cs typeface="Times New Roman" panose="02020603050405020304" pitchFamily="18" charset="0"/>
              </a:rPr>
              <a:t>Check the compatibility between components and check value for money.</a:t>
            </a:r>
            <a:endParaRPr lang="en-IN" sz="2400">
              <a:effectLst/>
              <a:latin typeface="Times New Roman" panose="02020603050405020304" pitchFamily="18" charset="0"/>
              <a:ea typeface="Times New Roman" panose="02020603050405020304" pitchFamily="18" charset="0"/>
              <a:cs typeface="Mangal" panose="02040503050203030202" pitchFamily="18" charset="0"/>
            </a:endParaRPr>
          </a:p>
          <a:p>
            <a:endParaRPr lang="en-IN" sz="2400"/>
          </a:p>
        </p:txBody>
      </p:sp>
    </p:spTree>
    <p:extLst>
      <p:ext uri="{BB962C8B-B14F-4D97-AF65-F5344CB8AC3E}">
        <p14:creationId xmlns:p14="http://schemas.microsoft.com/office/powerpoint/2010/main" val="1065288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8" name="Picture Placeholder 57" descr="Scientific experiment">
            <a:extLst>
              <a:ext uri="{FF2B5EF4-FFF2-40B4-BE49-F238E27FC236}">
                <a16:creationId xmlns:a16="http://schemas.microsoft.com/office/drawing/2014/main" id="{BAEF06B8-4E9A-492A-A9B8-2C7DB901FCB3}"/>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sp>
        <p:nvSpPr>
          <p:cNvPr id="5" name="Slide Number Placeholder 4">
            <a:extLst>
              <a:ext uri="{FF2B5EF4-FFF2-40B4-BE49-F238E27FC236}">
                <a16:creationId xmlns:a16="http://schemas.microsoft.com/office/drawing/2014/main" id="{620431BB-7E59-4D2E-B4E7-CA454CF90122}"/>
              </a:ext>
            </a:extLst>
          </p:cNvPr>
          <p:cNvSpPr>
            <a:spLocks noGrp="1"/>
          </p:cNvSpPr>
          <p:nvPr>
            <p:ph type="sldNum" sz="quarter" idx="50"/>
          </p:nvPr>
        </p:nvSpPr>
        <p:spPr/>
        <p:txBody>
          <a:bodyPr/>
          <a:lstStyle/>
          <a:p>
            <a:r>
              <a:rPr lang="en-US"/>
              <a:t>page </a:t>
            </a:r>
            <a:fld id="{19B51A1E-902D-48AF-9020-955120F399B6}" type="slidenum">
              <a:rPr lang="en-US" smtClean="0"/>
              <a:pPr/>
              <a:t>7</a:t>
            </a:fld>
            <a:endParaRPr lang="en-US"/>
          </a:p>
        </p:txBody>
      </p:sp>
      <p:sp>
        <p:nvSpPr>
          <p:cNvPr id="16" name="Subtitle 15">
            <a:extLst>
              <a:ext uri="{FF2B5EF4-FFF2-40B4-BE49-F238E27FC236}">
                <a16:creationId xmlns:a16="http://schemas.microsoft.com/office/drawing/2014/main" id="{3423A65A-C7EE-4591-823C-F30C4FF10D0A}"/>
              </a:ext>
            </a:extLst>
          </p:cNvPr>
          <p:cNvSpPr>
            <a:spLocks noGrp="1"/>
          </p:cNvSpPr>
          <p:nvPr>
            <p:ph type="subTitle" idx="1"/>
          </p:nvPr>
        </p:nvSpPr>
        <p:spPr>
          <a:xfrm>
            <a:off x="890787" y="5558599"/>
            <a:ext cx="4283297" cy="1128512"/>
          </a:xfrm>
        </p:spPr>
        <p:txBody>
          <a:bodyPr/>
          <a:lstStyle/>
          <a:p>
            <a:r>
              <a:rPr lang="en-IN" sz="3600" b="1">
                <a:effectLst/>
                <a:latin typeface="Times New Roman" panose="02020603050405020304" pitchFamily="18" charset="0"/>
                <a:ea typeface="Times New Roman" panose="02020603050405020304" pitchFamily="18" charset="0"/>
              </a:rPr>
              <a:t> </a:t>
            </a:r>
            <a:r>
              <a:rPr lang="en-US" sz="3600" b="1">
                <a:effectLst/>
                <a:latin typeface="Times New Roman" panose="02020603050405020304" pitchFamily="18" charset="0"/>
                <a:ea typeface="Times New Roman" panose="02020603050405020304" pitchFamily="18" charset="0"/>
              </a:rPr>
              <a:t>REQUIREMENT SPECIFICATION</a:t>
            </a:r>
            <a:endParaRPr lang="en-IN" sz="3600">
              <a:effectLst/>
              <a:latin typeface="Times New Roman" panose="02020603050405020304" pitchFamily="18" charset="0"/>
              <a:ea typeface="Times New Roman" panose="02020603050405020304" pitchFamily="18" charset="0"/>
            </a:endParaRPr>
          </a:p>
          <a:p>
            <a:endParaRPr lang="en-IN" sz="3600"/>
          </a:p>
        </p:txBody>
      </p:sp>
      <p:sp>
        <p:nvSpPr>
          <p:cNvPr id="47" name="TextBox 46">
            <a:extLst>
              <a:ext uri="{FF2B5EF4-FFF2-40B4-BE49-F238E27FC236}">
                <a16:creationId xmlns:a16="http://schemas.microsoft.com/office/drawing/2014/main" id="{B6D45DFD-4100-4BCF-920E-7DACE8C6688C}"/>
              </a:ext>
            </a:extLst>
          </p:cNvPr>
          <p:cNvSpPr txBox="1"/>
          <p:nvPr/>
        </p:nvSpPr>
        <p:spPr>
          <a:xfrm>
            <a:off x="5491596" y="-81531"/>
            <a:ext cx="6109854" cy="4066754"/>
          </a:xfrm>
          <a:prstGeom prst="rect">
            <a:avLst/>
          </a:prstGeom>
          <a:noFill/>
        </p:spPr>
        <p:txBody>
          <a:bodyPr wrap="square">
            <a:spAutoFit/>
          </a:bodyPr>
          <a:lstStyle/>
          <a:p>
            <a:pPr marL="171450" marR="400050">
              <a:lnSpc>
                <a:spcPct val="150000"/>
              </a:lnSpc>
              <a:spcAft>
                <a:spcPts val="0"/>
              </a:spcAft>
            </a:pPr>
            <a:r>
              <a:rPr lang="en-US" sz="2000" b="1">
                <a:solidFill>
                  <a:schemeClr val="bg1"/>
                </a:solidFill>
                <a:effectLst/>
                <a:latin typeface="Times New Roman" panose="02020603050405020304" pitchFamily="18" charset="0"/>
                <a:ea typeface="Times New Roman" panose="02020603050405020304" pitchFamily="18" charset="0"/>
              </a:rPr>
              <a:t>Software requirements:</a:t>
            </a:r>
            <a:endParaRPr lang="en-IN" sz="2000">
              <a:solidFill>
                <a:schemeClr val="bg1"/>
              </a:solidFill>
              <a:effectLst/>
              <a:latin typeface="Times New Roman" panose="02020603050405020304" pitchFamily="18" charset="0"/>
              <a:ea typeface="Times New Roman" panose="02020603050405020304" pitchFamily="18" charset="0"/>
            </a:endParaRPr>
          </a:p>
          <a:p>
            <a:pPr marL="171450" marR="400050">
              <a:lnSpc>
                <a:spcPct val="150000"/>
              </a:lnSpc>
              <a:spcAft>
                <a:spcPts val="0"/>
              </a:spcAft>
            </a:pPr>
            <a:r>
              <a:rPr lang="en-US" sz="1600" b="1">
                <a:solidFill>
                  <a:schemeClr val="bg1"/>
                </a:solidFill>
                <a:effectLst/>
                <a:latin typeface="Times New Roman" panose="02020603050405020304" pitchFamily="18" charset="0"/>
                <a:ea typeface="Times New Roman" panose="02020603050405020304" pitchFamily="18" charset="0"/>
              </a:rPr>
              <a:t> </a:t>
            </a:r>
            <a:endParaRPr lang="en-IN" sz="1600">
              <a:solidFill>
                <a:schemeClr val="bg1"/>
              </a:solidFill>
              <a:effectLst/>
              <a:latin typeface="Times New Roman" panose="02020603050405020304" pitchFamily="18" charset="0"/>
              <a:ea typeface="Times New Roman" panose="02020603050405020304" pitchFamily="18" charset="0"/>
            </a:endParaRPr>
          </a:p>
          <a:p>
            <a:pPr marL="492760" indent="-6350" algn="l">
              <a:lnSpc>
                <a:spcPct val="102000"/>
              </a:lnSpc>
              <a:spcAft>
                <a:spcPts val="1385"/>
              </a:spcAft>
            </a:pPr>
            <a:r>
              <a:rPr lang="en-US" sz="1600" b="1">
                <a:solidFill>
                  <a:schemeClr val="bg1"/>
                </a:solidFill>
                <a:effectLst/>
                <a:latin typeface="Times New Roman" panose="02020603050405020304" pitchFamily="18" charset="0"/>
                <a:ea typeface="Times New Roman" panose="02020603050405020304" pitchFamily="18" charset="0"/>
                <a:cs typeface="Mangal" panose="02040503050203030202" pitchFamily="18" charset="0"/>
              </a:rPr>
              <a:t>Operating System and version:</a:t>
            </a:r>
            <a:r>
              <a:rPr lang="en-US" sz="1600">
                <a:solidFill>
                  <a:schemeClr val="bg1"/>
                </a:solidFill>
                <a:effectLst/>
                <a:latin typeface="Times New Roman" panose="02020603050405020304" pitchFamily="18" charset="0"/>
                <a:ea typeface="Times New Roman" panose="02020603050405020304" pitchFamily="18" charset="0"/>
                <a:cs typeface="Mangal" panose="02040503050203030202" pitchFamily="18" charset="0"/>
              </a:rPr>
              <a:t> Any</a:t>
            </a:r>
            <a:endParaRPr lang="en-IN" sz="1600">
              <a:solidFill>
                <a:schemeClr val="bg1"/>
              </a:solidFill>
              <a:effectLst/>
              <a:latin typeface="Times New Roman" panose="02020603050405020304" pitchFamily="18" charset="0"/>
              <a:ea typeface="Times New Roman" panose="02020603050405020304" pitchFamily="18" charset="0"/>
              <a:cs typeface="Mangal" panose="02040503050203030202" pitchFamily="18" charset="0"/>
            </a:endParaRPr>
          </a:p>
          <a:p>
            <a:pPr marL="492760" indent="-6350" algn="l">
              <a:lnSpc>
                <a:spcPct val="102000"/>
              </a:lnSpc>
              <a:spcAft>
                <a:spcPts val="1385"/>
              </a:spcAft>
            </a:pPr>
            <a:r>
              <a:rPr lang="en-US" sz="1600">
                <a:solidFill>
                  <a:schemeClr val="bg1"/>
                </a:solidFill>
                <a:effectLst/>
                <a:latin typeface="Times New Roman" panose="02020603050405020304" pitchFamily="18" charset="0"/>
                <a:ea typeface="Times New Roman" panose="02020603050405020304" pitchFamily="18" charset="0"/>
                <a:cs typeface="Mangal" panose="02040503050203030202" pitchFamily="18" charset="0"/>
              </a:rPr>
              <a:t> </a:t>
            </a:r>
            <a:endParaRPr lang="en-IN" sz="1600">
              <a:solidFill>
                <a:schemeClr val="bg1"/>
              </a:solidFill>
              <a:effectLst/>
              <a:latin typeface="Times New Roman" panose="02020603050405020304" pitchFamily="18" charset="0"/>
              <a:ea typeface="Times New Roman" panose="02020603050405020304" pitchFamily="18" charset="0"/>
              <a:cs typeface="Mangal" panose="02040503050203030202" pitchFamily="18" charset="0"/>
            </a:endParaRPr>
          </a:p>
          <a:p>
            <a:pPr marL="492760" indent="-6350" algn="l">
              <a:lnSpc>
                <a:spcPct val="102000"/>
              </a:lnSpc>
              <a:spcAft>
                <a:spcPts val="1385"/>
              </a:spcAft>
            </a:pPr>
            <a:r>
              <a:rPr lang="en-US" sz="1600" b="1">
                <a:solidFill>
                  <a:schemeClr val="bg1"/>
                </a:solidFill>
                <a:effectLst/>
                <a:latin typeface="Times New Roman" panose="02020603050405020304" pitchFamily="18" charset="0"/>
                <a:ea typeface="Times New Roman" panose="02020603050405020304" pitchFamily="18" charset="0"/>
                <a:cs typeface="Mangal" panose="02040503050203030202" pitchFamily="18" charset="0"/>
              </a:rPr>
              <a:t>Front end tool:</a:t>
            </a:r>
            <a:r>
              <a:rPr lang="en-US" sz="1600">
                <a:solidFill>
                  <a:schemeClr val="bg1"/>
                </a:solidFill>
                <a:effectLst/>
                <a:latin typeface="Times New Roman" panose="02020603050405020304" pitchFamily="18" charset="0"/>
                <a:ea typeface="Times New Roman" panose="02020603050405020304" pitchFamily="18" charset="0"/>
                <a:cs typeface="Mangal" panose="02040503050203030202" pitchFamily="18" charset="0"/>
              </a:rPr>
              <a:t> PHP, HTML and CSS.</a:t>
            </a:r>
            <a:endParaRPr lang="en-IN" sz="1600">
              <a:solidFill>
                <a:schemeClr val="bg1"/>
              </a:solidFill>
              <a:effectLst/>
              <a:latin typeface="Times New Roman" panose="02020603050405020304" pitchFamily="18" charset="0"/>
              <a:ea typeface="Times New Roman" panose="02020603050405020304" pitchFamily="18" charset="0"/>
              <a:cs typeface="Mangal" panose="02040503050203030202" pitchFamily="18" charset="0"/>
            </a:endParaRPr>
          </a:p>
          <a:p>
            <a:pPr marL="457200" indent="-6350" algn="just">
              <a:lnSpc>
                <a:spcPct val="102000"/>
              </a:lnSpc>
            </a:pPr>
            <a:r>
              <a:rPr lang="en-US" sz="1600">
                <a:solidFill>
                  <a:schemeClr val="bg1"/>
                </a:solidFill>
                <a:effectLst/>
                <a:latin typeface="Times New Roman" panose="02020603050405020304" pitchFamily="18" charset="0"/>
                <a:ea typeface="Times New Roman" panose="02020603050405020304" pitchFamily="18" charset="0"/>
                <a:cs typeface="Mangal" panose="02040503050203030202" pitchFamily="18" charset="0"/>
              </a:rPr>
              <a:t> </a:t>
            </a:r>
            <a:endParaRPr lang="en-IN" sz="1600">
              <a:solidFill>
                <a:schemeClr val="bg1"/>
              </a:solidFill>
              <a:effectLst/>
              <a:latin typeface="Times New Roman" panose="02020603050405020304" pitchFamily="18" charset="0"/>
              <a:ea typeface="Times New Roman" panose="02020603050405020304" pitchFamily="18" charset="0"/>
              <a:cs typeface="Mangal" panose="02040503050203030202" pitchFamily="18" charset="0"/>
            </a:endParaRPr>
          </a:p>
          <a:p>
            <a:pPr marL="492760" indent="-6350" algn="l">
              <a:lnSpc>
                <a:spcPct val="102000"/>
              </a:lnSpc>
              <a:spcAft>
                <a:spcPts val="1385"/>
              </a:spcAft>
            </a:pPr>
            <a:r>
              <a:rPr lang="en-US" sz="1600" b="1">
                <a:solidFill>
                  <a:schemeClr val="bg1"/>
                </a:solidFill>
                <a:effectLst/>
                <a:latin typeface="Times New Roman" panose="02020603050405020304" pitchFamily="18" charset="0"/>
                <a:ea typeface="Times New Roman" panose="02020603050405020304" pitchFamily="18" charset="0"/>
                <a:cs typeface="Mangal" panose="02040503050203030202" pitchFamily="18" charset="0"/>
              </a:rPr>
              <a:t>Back end tool:</a:t>
            </a:r>
            <a:r>
              <a:rPr lang="en-US" sz="1600">
                <a:solidFill>
                  <a:schemeClr val="bg1"/>
                </a:solidFill>
                <a:effectLst/>
                <a:latin typeface="Times New Roman" panose="02020603050405020304" pitchFamily="18" charset="0"/>
                <a:ea typeface="Times New Roman" panose="02020603050405020304" pitchFamily="18" charset="0"/>
                <a:cs typeface="Mangal" panose="02040503050203030202" pitchFamily="18" charset="0"/>
              </a:rPr>
              <a:t> MySQL.</a:t>
            </a:r>
            <a:endParaRPr lang="en-IN" sz="1600">
              <a:solidFill>
                <a:schemeClr val="bg1"/>
              </a:solidFill>
              <a:effectLst/>
              <a:latin typeface="Times New Roman" panose="02020603050405020304" pitchFamily="18" charset="0"/>
              <a:ea typeface="Times New Roman" panose="02020603050405020304" pitchFamily="18" charset="0"/>
              <a:cs typeface="Mangal" panose="02040503050203030202" pitchFamily="18" charset="0"/>
            </a:endParaRPr>
          </a:p>
          <a:p>
            <a:pPr marL="457200" indent="-6350" algn="just">
              <a:lnSpc>
                <a:spcPct val="102000"/>
              </a:lnSpc>
            </a:pPr>
            <a:r>
              <a:rPr lang="en-US" sz="1600">
                <a:solidFill>
                  <a:schemeClr val="bg1"/>
                </a:solidFill>
                <a:effectLst/>
                <a:latin typeface="Times New Roman" panose="02020603050405020304" pitchFamily="18" charset="0"/>
                <a:ea typeface="Times New Roman" panose="02020603050405020304" pitchFamily="18" charset="0"/>
                <a:cs typeface="Mangal" panose="02040503050203030202" pitchFamily="18" charset="0"/>
              </a:rPr>
              <a:t> </a:t>
            </a:r>
            <a:endParaRPr lang="en-IN" sz="1600">
              <a:solidFill>
                <a:schemeClr val="bg1"/>
              </a:solidFill>
              <a:effectLst/>
              <a:latin typeface="Times New Roman" panose="02020603050405020304" pitchFamily="18" charset="0"/>
              <a:ea typeface="Times New Roman" panose="02020603050405020304" pitchFamily="18" charset="0"/>
              <a:cs typeface="Mangal" panose="02040503050203030202" pitchFamily="18" charset="0"/>
            </a:endParaRPr>
          </a:p>
          <a:p>
            <a:pPr marL="492760" indent="-6350" algn="l">
              <a:lnSpc>
                <a:spcPct val="102000"/>
              </a:lnSpc>
              <a:spcAft>
                <a:spcPts val="1385"/>
              </a:spcAft>
            </a:pPr>
            <a:r>
              <a:rPr lang="en-US" sz="1600" b="1">
                <a:solidFill>
                  <a:schemeClr val="bg1"/>
                </a:solidFill>
                <a:effectLst/>
                <a:latin typeface="Times New Roman" panose="02020603050405020304" pitchFamily="18" charset="0"/>
                <a:ea typeface="Times New Roman" panose="02020603050405020304" pitchFamily="18" charset="0"/>
                <a:cs typeface="Mangal" panose="02040503050203030202" pitchFamily="18" charset="0"/>
              </a:rPr>
              <a:t>Web Server:</a:t>
            </a:r>
            <a:r>
              <a:rPr lang="en-US" sz="1600">
                <a:solidFill>
                  <a:schemeClr val="bg1"/>
                </a:solidFill>
                <a:effectLst/>
                <a:latin typeface="Times New Roman" panose="02020603050405020304" pitchFamily="18" charset="0"/>
                <a:ea typeface="Times New Roman" panose="02020603050405020304" pitchFamily="18" charset="0"/>
                <a:cs typeface="Mangal" panose="02040503050203030202" pitchFamily="18" charset="0"/>
              </a:rPr>
              <a:t> Apache Web Server</a:t>
            </a:r>
            <a:endParaRPr lang="en-IN" sz="1600">
              <a:solidFill>
                <a:schemeClr val="bg1"/>
              </a:solidFill>
              <a:effectLst/>
              <a:latin typeface="Times New Roman" panose="02020603050405020304" pitchFamily="18" charset="0"/>
              <a:ea typeface="Times New Roman" panose="02020603050405020304" pitchFamily="18" charset="0"/>
              <a:cs typeface="Mangal" panose="02040503050203030202" pitchFamily="18" charset="0"/>
            </a:endParaRPr>
          </a:p>
          <a:p>
            <a:pPr marL="457200" indent="-6350" algn="just">
              <a:lnSpc>
                <a:spcPct val="102000"/>
              </a:lnSpc>
            </a:pPr>
            <a:r>
              <a:rPr lang="en-US" sz="1600">
                <a:solidFill>
                  <a:schemeClr val="bg1"/>
                </a:solidFill>
                <a:effectLst/>
                <a:latin typeface="Times New Roman" panose="02020603050405020304" pitchFamily="18" charset="0"/>
                <a:ea typeface="Times New Roman" panose="02020603050405020304" pitchFamily="18" charset="0"/>
                <a:cs typeface="Mangal" panose="02040503050203030202" pitchFamily="18" charset="0"/>
              </a:rPr>
              <a:t> </a:t>
            </a:r>
            <a:endParaRPr lang="en-IN" sz="1600">
              <a:solidFill>
                <a:schemeClr val="bg1"/>
              </a:solidFill>
              <a:effectLst/>
              <a:latin typeface="Times New Roman" panose="02020603050405020304" pitchFamily="18" charset="0"/>
              <a:ea typeface="Times New Roman" panose="02020603050405020304" pitchFamily="18" charset="0"/>
              <a:cs typeface="Mangal" panose="02040503050203030202" pitchFamily="18" charset="0"/>
            </a:endParaRPr>
          </a:p>
          <a:p>
            <a:pPr marL="492760" indent="-6350" algn="l">
              <a:lnSpc>
                <a:spcPct val="102000"/>
              </a:lnSpc>
              <a:spcAft>
                <a:spcPts val="1385"/>
              </a:spcAft>
            </a:pPr>
            <a:r>
              <a:rPr lang="en-US" sz="1600" b="1">
                <a:solidFill>
                  <a:schemeClr val="bg1"/>
                </a:solidFill>
                <a:effectLst/>
                <a:latin typeface="Times New Roman" panose="02020603050405020304" pitchFamily="18" charset="0"/>
                <a:ea typeface="Times New Roman" panose="02020603050405020304" pitchFamily="18" charset="0"/>
                <a:cs typeface="Mangal" panose="02040503050203030202" pitchFamily="18" charset="0"/>
              </a:rPr>
              <a:t>Programming Language:</a:t>
            </a:r>
            <a:r>
              <a:rPr lang="en-US" sz="1600">
                <a:solidFill>
                  <a:schemeClr val="bg1"/>
                </a:solidFill>
                <a:effectLst/>
                <a:latin typeface="Times New Roman" panose="02020603050405020304" pitchFamily="18" charset="0"/>
                <a:ea typeface="Times New Roman" panose="02020603050405020304" pitchFamily="18" charset="0"/>
                <a:cs typeface="Mangal" panose="02040503050203030202" pitchFamily="18" charset="0"/>
              </a:rPr>
              <a:t> PHP, HTML and CSS.</a:t>
            </a:r>
            <a:endParaRPr lang="en-IN" sz="1600">
              <a:solidFill>
                <a:schemeClr val="bg1"/>
              </a:solidFill>
              <a:effectLst/>
              <a:latin typeface="Times New Roman" panose="02020603050405020304" pitchFamily="18" charset="0"/>
              <a:ea typeface="Times New Roman" panose="02020603050405020304" pitchFamily="18" charset="0"/>
              <a:cs typeface="Mangal" panose="02040503050203030202" pitchFamily="18" charset="0"/>
            </a:endParaRPr>
          </a:p>
        </p:txBody>
      </p:sp>
      <p:sp>
        <p:nvSpPr>
          <p:cNvPr id="49" name="TextBox 48">
            <a:extLst>
              <a:ext uri="{FF2B5EF4-FFF2-40B4-BE49-F238E27FC236}">
                <a16:creationId xmlns:a16="http://schemas.microsoft.com/office/drawing/2014/main" id="{1AB93FD6-C125-4D23-B2BD-4544DAF793D3}"/>
              </a:ext>
            </a:extLst>
          </p:cNvPr>
          <p:cNvSpPr txBox="1"/>
          <p:nvPr/>
        </p:nvSpPr>
        <p:spPr>
          <a:xfrm>
            <a:off x="5450144" y="4219891"/>
            <a:ext cx="6445193" cy="2365584"/>
          </a:xfrm>
          <a:prstGeom prst="rect">
            <a:avLst/>
          </a:prstGeom>
          <a:noFill/>
        </p:spPr>
        <p:txBody>
          <a:bodyPr wrap="square" lIns="91440" tIns="45720" rIns="91440" bIns="45720" anchor="t">
            <a:spAutoFit/>
          </a:bodyPr>
          <a:lstStyle/>
          <a:p>
            <a:pPr marL="171450" marR="400050">
              <a:lnSpc>
                <a:spcPct val="150000"/>
              </a:lnSpc>
              <a:spcAft>
                <a:spcPts val="0"/>
              </a:spcAft>
            </a:pPr>
            <a:r>
              <a:rPr lang="en-US" sz="2000" b="1">
                <a:solidFill>
                  <a:schemeClr val="bg1"/>
                </a:solidFill>
                <a:effectLst/>
                <a:latin typeface="Times New Roman" panose="02020603050405020304" pitchFamily="18" charset="0"/>
                <a:ea typeface="Times New Roman" panose="02020603050405020304" pitchFamily="18" charset="0"/>
              </a:rPr>
              <a:t>Hardware requirements:</a:t>
            </a:r>
            <a:endParaRPr lang="en-IN" sz="2000">
              <a:solidFill>
                <a:schemeClr val="bg1"/>
              </a:solidFill>
              <a:effectLst/>
              <a:latin typeface="Times New Roman" panose="02020603050405020304" pitchFamily="18" charset="0"/>
              <a:ea typeface="Times New Roman" panose="02020603050405020304" pitchFamily="18" charset="0"/>
            </a:endParaRPr>
          </a:p>
          <a:p>
            <a:pPr marL="171450" marR="400050">
              <a:lnSpc>
                <a:spcPct val="150000"/>
              </a:lnSpc>
              <a:spcAft>
                <a:spcPts val="0"/>
              </a:spcAft>
            </a:pPr>
            <a:endParaRPr lang="en-IN">
              <a:solidFill>
                <a:schemeClr val="bg1"/>
              </a:solidFill>
              <a:effectLst/>
              <a:latin typeface="Times New Roman" panose="02020603050405020304" pitchFamily="18" charset="0"/>
              <a:ea typeface="Times New Roman" panose="02020603050405020304" pitchFamily="18" charset="0"/>
            </a:endParaRPr>
          </a:p>
          <a:p>
            <a:pPr marL="457200" indent="-6350" algn="just">
              <a:lnSpc>
                <a:spcPct val="102000"/>
              </a:lnSpc>
            </a:pPr>
            <a:r>
              <a:rPr lang="en-US" b="1">
                <a:solidFill>
                  <a:schemeClr val="bg1"/>
                </a:solidFill>
                <a:effectLst/>
                <a:latin typeface="Times New Roman" panose="02020603050405020304" pitchFamily="18" charset="0"/>
                <a:ea typeface="Times New Roman" panose="02020603050405020304" pitchFamily="18" charset="0"/>
                <a:cs typeface="Mangal" panose="02040503050203030202" pitchFamily="18" charset="0"/>
              </a:rPr>
              <a:t>  Processor :  </a:t>
            </a:r>
            <a:r>
              <a:rPr lang="en-US">
                <a:solidFill>
                  <a:schemeClr val="bg1"/>
                </a:solidFill>
                <a:effectLst/>
                <a:latin typeface="Times New Roman" panose="02020603050405020304" pitchFamily="18" charset="0"/>
                <a:ea typeface="Times New Roman" panose="02020603050405020304" pitchFamily="18" charset="0"/>
                <a:cs typeface="Mangal" panose="02040503050203030202" pitchFamily="18" charset="0"/>
              </a:rPr>
              <a:t>Any</a:t>
            </a:r>
            <a:endParaRPr lang="en-IN">
              <a:solidFill>
                <a:schemeClr val="bg1"/>
              </a:solidFill>
              <a:effectLst/>
              <a:latin typeface="Times New Roman" panose="02020603050405020304" pitchFamily="18" charset="0"/>
              <a:ea typeface="Times New Roman" panose="02020603050405020304" pitchFamily="18" charset="0"/>
              <a:cs typeface="Mangal" panose="02040503050203030202" pitchFamily="18" charset="0"/>
            </a:endParaRPr>
          </a:p>
          <a:p>
            <a:pPr marL="457200" indent="-6350" algn="just">
              <a:lnSpc>
                <a:spcPct val="102000"/>
              </a:lnSpc>
            </a:pPr>
            <a:endParaRPr lang="en-IN">
              <a:solidFill>
                <a:schemeClr val="bg1"/>
              </a:solidFill>
              <a:effectLst/>
              <a:latin typeface="Times New Roman" panose="02020603050405020304" pitchFamily="18" charset="0"/>
              <a:ea typeface="Times New Roman" panose="02020603050405020304" pitchFamily="18" charset="0"/>
              <a:cs typeface="Mangal" panose="02040503050203030202" pitchFamily="18" charset="0"/>
            </a:endParaRPr>
          </a:p>
          <a:p>
            <a:pPr marL="457200" indent="-6350" algn="just">
              <a:lnSpc>
                <a:spcPct val="102000"/>
              </a:lnSpc>
            </a:pPr>
            <a:r>
              <a:rPr lang="en-US" b="1">
                <a:solidFill>
                  <a:schemeClr val="bg1"/>
                </a:solidFill>
                <a:latin typeface="Times New Roman"/>
                <a:ea typeface="Times New Roman" panose="02020603050405020304" pitchFamily="18" charset="0"/>
                <a:cs typeface="Mangal"/>
              </a:rPr>
              <a:t> </a:t>
            </a:r>
            <a:r>
              <a:rPr lang="en-US" b="1">
                <a:solidFill>
                  <a:schemeClr val="bg1"/>
                </a:solidFill>
                <a:effectLst/>
                <a:latin typeface="Times New Roman"/>
                <a:ea typeface="Times New Roman" panose="02020603050405020304" pitchFamily="18" charset="0"/>
                <a:cs typeface="Mangal"/>
              </a:rPr>
              <a:t> RAM	</a:t>
            </a:r>
            <a:r>
              <a:rPr lang="en-US" b="1">
                <a:solidFill>
                  <a:schemeClr val="bg1"/>
                </a:solidFill>
                <a:latin typeface="Times New Roman"/>
                <a:ea typeface="Times New Roman" panose="02020603050405020304" pitchFamily="18" charset="0"/>
                <a:cs typeface="Mangal"/>
              </a:rPr>
              <a:t> </a:t>
            </a:r>
            <a:r>
              <a:rPr lang="en-US" b="1">
                <a:solidFill>
                  <a:schemeClr val="bg1"/>
                </a:solidFill>
                <a:effectLst/>
                <a:latin typeface="Times New Roman"/>
                <a:ea typeface="Times New Roman" panose="02020603050405020304" pitchFamily="18" charset="0"/>
                <a:cs typeface="Mangal"/>
              </a:rPr>
              <a:t>: </a:t>
            </a:r>
            <a:r>
              <a:rPr lang="en-US">
                <a:solidFill>
                  <a:schemeClr val="bg1"/>
                </a:solidFill>
                <a:effectLst/>
                <a:latin typeface="Times New Roman"/>
                <a:ea typeface="Times New Roman" panose="02020603050405020304" pitchFamily="18" charset="0"/>
                <a:cs typeface="Mangal"/>
              </a:rPr>
              <a:t>1 GB</a:t>
            </a:r>
            <a:r>
              <a:rPr lang="en-US" b="1">
                <a:solidFill>
                  <a:schemeClr val="bg1"/>
                </a:solidFill>
                <a:latin typeface="Times New Roman"/>
                <a:ea typeface="Times New Roman" panose="02020603050405020304" pitchFamily="18" charset="0"/>
                <a:cs typeface="Mangal"/>
              </a:rPr>
              <a:t> </a:t>
            </a:r>
            <a:endParaRPr lang="en-IN">
              <a:solidFill>
                <a:schemeClr val="bg1"/>
              </a:solidFill>
              <a:effectLst/>
              <a:latin typeface="Times New Roman" panose="02020603050405020304" pitchFamily="18" charset="0"/>
              <a:ea typeface="Times New Roman" panose="02020603050405020304" pitchFamily="18" charset="0"/>
              <a:cs typeface="Mangal" panose="02040503050203030202" pitchFamily="18" charset="0"/>
            </a:endParaRPr>
          </a:p>
          <a:p>
            <a:pPr marL="457200" indent="-6350" algn="just">
              <a:lnSpc>
                <a:spcPct val="102000"/>
              </a:lnSpc>
            </a:pPr>
            <a:endParaRPr lang="en-IN">
              <a:solidFill>
                <a:schemeClr val="bg1"/>
              </a:solidFill>
              <a:effectLst/>
              <a:latin typeface="Times New Roman" panose="02020603050405020304" pitchFamily="18" charset="0"/>
              <a:ea typeface="Times New Roman" panose="02020603050405020304" pitchFamily="18" charset="0"/>
              <a:cs typeface="Mangal" panose="02040503050203030202" pitchFamily="18" charset="0"/>
            </a:endParaRPr>
          </a:p>
          <a:p>
            <a:pPr marL="457200" indent="-6350" algn="just">
              <a:lnSpc>
                <a:spcPct val="102000"/>
              </a:lnSpc>
              <a:spcAft>
                <a:spcPts val="1370"/>
              </a:spcAft>
            </a:pPr>
            <a:r>
              <a:rPr lang="en-US" b="1">
                <a:solidFill>
                  <a:schemeClr val="bg1"/>
                </a:solidFill>
                <a:effectLst/>
                <a:latin typeface="Times New Roman" panose="02020603050405020304" pitchFamily="18" charset="0"/>
                <a:ea typeface="Times New Roman" panose="02020603050405020304" pitchFamily="18" charset="0"/>
                <a:cs typeface="Mangal" panose="02040503050203030202" pitchFamily="18" charset="0"/>
              </a:rPr>
              <a:t>  Hard disk : </a:t>
            </a:r>
            <a:r>
              <a:rPr lang="en-US">
                <a:solidFill>
                  <a:schemeClr val="bg1"/>
                </a:solidFill>
                <a:effectLst/>
                <a:latin typeface="Times New Roman" panose="02020603050405020304" pitchFamily="18" charset="0"/>
                <a:ea typeface="Times New Roman" panose="02020603050405020304" pitchFamily="18" charset="0"/>
                <a:cs typeface="Mangal" panose="02040503050203030202" pitchFamily="18" charset="0"/>
              </a:rPr>
              <a:t>Suitable Capacity</a:t>
            </a:r>
            <a:endParaRPr lang="en-IN">
              <a:solidFill>
                <a:schemeClr val="bg1"/>
              </a:solidFill>
              <a:effectLst/>
              <a:latin typeface="Times New Roman" panose="02020603050405020304" pitchFamily="18" charset="0"/>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4002911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1B054-7855-4114-9BCE-0130BF9C0105}"/>
              </a:ext>
            </a:extLst>
          </p:cNvPr>
          <p:cNvSpPr>
            <a:spLocks noGrp="1"/>
          </p:cNvSpPr>
          <p:nvPr>
            <p:ph type="title"/>
          </p:nvPr>
        </p:nvSpPr>
        <p:spPr>
          <a:xfrm>
            <a:off x="102920" y="-9233"/>
            <a:ext cx="9973553" cy="516473"/>
          </a:xfrm>
        </p:spPr>
        <p:txBody>
          <a:bodyPr/>
          <a:lstStyle/>
          <a:p>
            <a:pPr marL="171450" marR="400050">
              <a:lnSpc>
                <a:spcPct val="150000"/>
              </a:lnSpc>
              <a:spcAft>
                <a:spcPts val="0"/>
              </a:spcAft>
            </a:pPr>
            <a:r>
              <a:rPr lang="en-US" sz="2800" b="1">
                <a:effectLst/>
                <a:latin typeface="Times New Roman" panose="02020603050405020304" pitchFamily="18" charset="0"/>
                <a:ea typeface="Times New Roman" panose="02020603050405020304" pitchFamily="18" charset="0"/>
              </a:rPr>
              <a:t>SYSTEM ANALYSIS AND DESIGN:</a:t>
            </a:r>
            <a:endParaRPr lang="en-IN" sz="2800">
              <a:effectLst/>
              <a:latin typeface="Times New Roman" panose="02020603050405020304" pitchFamily="18" charset="0"/>
              <a:ea typeface="Times New Roman" panose="02020603050405020304" pitchFamily="18" charset="0"/>
            </a:endParaRPr>
          </a:p>
        </p:txBody>
      </p:sp>
      <p:sp>
        <p:nvSpPr>
          <p:cNvPr id="3" name="Slide Number Placeholder 2">
            <a:extLst>
              <a:ext uri="{FF2B5EF4-FFF2-40B4-BE49-F238E27FC236}">
                <a16:creationId xmlns:a16="http://schemas.microsoft.com/office/drawing/2014/main" id="{87D3768A-5307-49F8-B634-ACCA9B7C4886}"/>
              </a:ext>
            </a:extLst>
          </p:cNvPr>
          <p:cNvSpPr>
            <a:spLocks noGrp="1"/>
          </p:cNvSpPr>
          <p:nvPr>
            <p:ph type="sldNum" sz="quarter" idx="51"/>
          </p:nvPr>
        </p:nvSpPr>
        <p:spPr/>
        <p:txBody>
          <a:bodyPr/>
          <a:lstStyle/>
          <a:p>
            <a:r>
              <a:rPr lang="en-US"/>
              <a:t>page </a:t>
            </a:r>
            <a:fld id="{19B51A1E-902D-48AF-9020-955120F399B6}" type="slidenum">
              <a:rPr lang="en-US" smtClean="0"/>
              <a:pPr/>
              <a:t>8</a:t>
            </a:fld>
            <a:endParaRPr lang="en-US"/>
          </a:p>
        </p:txBody>
      </p:sp>
      <p:pic>
        <p:nvPicPr>
          <p:cNvPr id="34" name="Picture 33" descr="Schema">
            <a:extLst>
              <a:ext uri="{FF2B5EF4-FFF2-40B4-BE49-F238E27FC236}">
                <a16:creationId xmlns:a16="http://schemas.microsoft.com/office/drawing/2014/main" id="{91509749-48D2-4668-ABF2-D6A89B5C47EF}"/>
              </a:ext>
            </a:extLst>
          </p:cNvPr>
          <p:cNvPicPr/>
          <p:nvPr/>
        </p:nvPicPr>
        <p:blipFill>
          <a:blip r:embed="rId3">
            <a:extLst>
              <a:ext uri="{28A0092B-C50C-407E-A947-70E740481C1C}">
                <a14:useLocalDpi xmlns:a14="http://schemas.microsoft.com/office/drawing/2010/main" val="0"/>
              </a:ext>
            </a:extLst>
          </a:blip>
          <a:srcRect t="9923"/>
          <a:stretch>
            <a:fillRect/>
          </a:stretch>
        </p:blipFill>
        <p:spPr bwMode="auto">
          <a:xfrm>
            <a:off x="0" y="618839"/>
            <a:ext cx="12192000" cy="5925133"/>
          </a:xfrm>
          <a:prstGeom prst="rect">
            <a:avLst/>
          </a:prstGeom>
          <a:noFill/>
        </p:spPr>
      </p:pic>
      <p:sp>
        <p:nvSpPr>
          <p:cNvPr id="36" name="TextBox 35">
            <a:extLst>
              <a:ext uri="{FF2B5EF4-FFF2-40B4-BE49-F238E27FC236}">
                <a16:creationId xmlns:a16="http://schemas.microsoft.com/office/drawing/2014/main" id="{DCB67590-0190-466B-B7BD-DD4598E20F0E}"/>
              </a:ext>
            </a:extLst>
          </p:cNvPr>
          <p:cNvSpPr txBox="1"/>
          <p:nvPr/>
        </p:nvSpPr>
        <p:spPr>
          <a:xfrm>
            <a:off x="237839" y="6507028"/>
            <a:ext cx="6109854" cy="369332"/>
          </a:xfrm>
          <a:prstGeom prst="rect">
            <a:avLst/>
          </a:prstGeom>
          <a:noFill/>
        </p:spPr>
        <p:txBody>
          <a:bodyPr wrap="square">
            <a:spAutoFit/>
          </a:bodyPr>
          <a:lstStyle/>
          <a:p>
            <a:r>
              <a:rPr lang="en-US" sz="1800">
                <a:solidFill>
                  <a:schemeClr val="bg1"/>
                </a:solidFill>
                <a:effectLst/>
                <a:latin typeface="Times New Roman" panose="02020603050405020304" pitchFamily="18" charset="0"/>
                <a:ea typeface="Times New Roman" panose="02020603050405020304" pitchFamily="18" charset="0"/>
              </a:rPr>
              <a:t>Schema Diagram for database</a:t>
            </a:r>
            <a:endParaRPr lang="en-IN">
              <a:solidFill>
                <a:schemeClr val="bg1"/>
              </a:solidFill>
            </a:endParaRPr>
          </a:p>
        </p:txBody>
      </p:sp>
    </p:spTree>
    <p:extLst>
      <p:ext uri="{BB962C8B-B14F-4D97-AF65-F5344CB8AC3E}">
        <p14:creationId xmlns:p14="http://schemas.microsoft.com/office/powerpoint/2010/main" val="2690967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3BD665AD-01A1-4FFC-8305-0A6070EA57A8}"/>
              </a:ext>
            </a:extLst>
          </p:cNvPr>
          <p:cNvSpPr>
            <a:spLocks noGrp="1"/>
          </p:cNvSpPr>
          <p:nvPr>
            <p:ph type="title"/>
          </p:nvPr>
        </p:nvSpPr>
        <p:spPr>
          <a:xfrm>
            <a:off x="213130" y="99493"/>
            <a:ext cx="10279671" cy="432000"/>
          </a:xfrm>
        </p:spPr>
        <p:txBody>
          <a:bodyPr/>
          <a:lstStyle/>
          <a:p>
            <a:r>
              <a:rPr lang="en-US" sz="2800" b="1">
                <a:effectLst/>
                <a:latin typeface="Times New Roman" panose="02020603050405020304" pitchFamily="18" charset="0"/>
                <a:ea typeface="Times New Roman" panose="02020603050405020304" pitchFamily="18" charset="0"/>
              </a:rPr>
              <a:t>E</a:t>
            </a:r>
            <a:r>
              <a:rPr lang="en-US" sz="2800" b="1">
                <a:solidFill>
                  <a:srgbClr val="00000A"/>
                </a:solidFill>
                <a:effectLst/>
                <a:latin typeface="Times New Roman" panose="02020603050405020304" pitchFamily="18" charset="0"/>
                <a:ea typeface="Times New Roman" panose="02020603050405020304" pitchFamily="18" charset="0"/>
              </a:rPr>
              <a:t> </a:t>
            </a:r>
            <a:r>
              <a:rPr lang="en-US" sz="2800" b="1">
                <a:effectLst/>
                <a:latin typeface="Times New Roman" panose="02020603050405020304" pitchFamily="18" charset="0"/>
                <a:ea typeface="Times New Roman" panose="02020603050405020304" pitchFamily="18" charset="0"/>
              </a:rPr>
              <a:t>R</a:t>
            </a:r>
            <a:r>
              <a:rPr lang="en-US" sz="2800" b="1">
                <a:solidFill>
                  <a:srgbClr val="00000A"/>
                </a:solidFill>
                <a:effectLst/>
                <a:latin typeface="Times New Roman" panose="02020603050405020304" pitchFamily="18" charset="0"/>
                <a:ea typeface="Times New Roman" panose="02020603050405020304" pitchFamily="18" charset="0"/>
              </a:rPr>
              <a:t> </a:t>
            </a:r>
            <a:r>
              <a:rPr lang="en-US" sz="2800" b="1">
                <a:effectLst/>
                <a:latin typeface="Times New Roman" panose="02020603050405020304" pitchFamily="18" charset="0"/>
                <a:ea typeface="Times New Roman" panose="02020603050405020304" pitchFamily="18" charset="0"/>
              </a:rPr>
              <a:t>Diagram</a:t>
            </a:r>
            <a:endParaRPr lang="en-US" sz="2800"/>
          </a:p>
        </p:txBody>
      </p:sp>
      <p:sp>
        <p:nvSpPr>
          <p:cNvPr id="4" name="Slide Number Placeholder 3">
            <a:extLst>
              <a:ext uri="{FF2B5EF4-FFF2-40B4-BE49-F238E27FC236}">
                <a16:creationId xmlns:a16="http://schemas.microsoft.com/office/drawing/2014/main" id="{5EBCFEDF-9990-41FD-BD04-8F48FA99ADB2}"/>
              </a:ext>
            </a:extLst>
          </p:cNvPr>
          <p:cNvSpPr>
            <a:spLocks noGrp="1"/>
          </p:cNvSpPr>
          <p:nvPr>
            <p:ph type="sldNum" sz="quarter" idx="19"/>
          </p:nvPr>
        </p:nvSpPr>
        <p:spPr/>
        <p:txBody>
          <a:bodyPr/>
          <a:lstStyle/>
          <a:p>
            <a:r>
              <a:rPr lang="en-US"/>
              <a:t>page </a:t>
            </a:r>
            <a:fld id="{19B51A1E-902D-48AF-9020-955120F399B6}" type="slidenum">
              <a:rPr lang="en-US" smtClean="0"/>
              <a:pPr/>
              <a:t>9</a:t>
            </a:fld>
            <a:endParaRPr lang="en-US"/>
          </a:p>
        </p:txBody>
      </p:sp>
      <p:pic>
        <p:nvPicPr>
          <p:cNvPr id="21" name="Picture 20" descr="ER">
            <a:extLst>
              <a:ext uri="{FF2B5EF4-FFF2-40B4-BE49-F238E27FC236}">
                <a16:creationId xmlns:a16="http://schemas.microsoft.com/office/drawing/2014/main" id="{9E616F63-5CC7-4AAB-9E61-D569E822398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0" y="568438"/>
            <a:ext cx="12192000" cy="5844778"/>
          </a:xfrm>
          <a:prstGeom prst="rect">
            <a:avLst/>
          </a:prstGeom>
          <a:noFill/>
        </p:spPr>
      </p:pic>
      <p:sp>
        <p:nvSpPr>
          <p:cNvPr id="23" name="TextBox 22">
            <a:extLst>
              <a:ext uri="{FF2B5EF4-FFF2-40B4-BE49-F238E27FC236}">
                <a16:creationId xmlns:a16="http://schemas.microsoft.com/office/drawing/2014/main" id="{82615CC4-AEE3-4F90-896F-7C5C47911692}"/>
              </a:ext>
            </a:extLst>
          </p:cNvPr>
          <p:cNvSpPr txBox="1"/>
          <p:nvPr/>
        </p:nvSpPr>
        <p:spPr>
          <a:xfrm>
            <a:off x="53108" y="6456282"/>
            <a:ext cx="6109854" cy="369332"/>
          </a:xfrm>
          <a:prstGeom prst="rect">
            <a:avLst/>
          </a:prstGeom>
          <a:noFill/>
        </p:spPr>
        <p:txBody>
          <a:bodyPr wrap="square">
            <a:spAutoFit/>
          </a:bodyPr>
          <a:lstStyle/>
          <a:p>
            <a:r>
              <a:rPr lang="en-US" sz="1800">
                <a:solidFill>
                  <a:schemeClr val="bg1"/>
                </a:solidFill>
                <a:effectLst/>
                <a:latin typeface="Times New Roman" panose="02020603050405020304" pitchFamily="18" charset="0"/>
                <a:ea typeface="Times New Roman" panose="02020603050405020304" pitchFamily="18" charset="0"/>
              </a:rPr>
              <a:t>ER Diagram for database</a:t>
            </a:r>
            <a:endParaRPr lang="en-IN">
              <a:solidFill>
                <a:schemeClr val="bg1"/>
              </a:solidFill>
            </a:endParaRPr>
          </a:p>
        </p:txBody>
      </p:sp>
    </p:spTree>
    <p:extLst>
      <p:ext uri="{BB962C8B-B14F-4D97-AF65-F5344CB8AC3E}">
        <p14:creationId xmlns:p14="http://schemas.microsoft.com/office/powerpoint/2010/main" val="2299411520"/>
      </p:ext>
    </p:extLst>
  </p:cSld>
  <p:clrMapOvr>
    <a:masterClrMapping/>
  </p:clrMapOvr>
</p:sld>
</file>

<file path=ppt/theme/theme1.xml><?xml version="1.0" encoding="utf-8"?>
<a:theme xmlns:a="http://schemas.openxmlformats.org/drawingml/2006/main" name="Office Theme">
  <a:themeElements>
    <a:clrScheme name="Contoso Theme1">
      <a:dk1>
        <a:sysClr val="windowText" lastClr="000000"/>
      </a:dk1>
      <a:lt1>
        <a:sysClr val="window" lastClr="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3175">
          <a:solidFill>
            <a:schemeClr val="bg1"/>
          </a:solidFill>
        </a:ln>
        <a:effectLst>
          <a:glow rad="165100">
            <a:schemeClr val="bg1">
              <a:alpha val="9000"/>
            </a:schemeClr>
          </a:glow>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Stem pitch deck.potx" id="{007A4A51-4FFC-4105-B3D8-61FC23843082}" vid="{F1F7DFAD-69C8-483C-AAF4-70218CA2668D}"/>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STEM pitch deck</Template>
  <Application>Microsoft Office PowerPoint</Application>
  <PresentationFormat>Widescreen</PresentationFormat>
  <Slides>31</Slides>
  <Notes>14</Notes>
  <HiddenSlides>0</HiddenSlides>
  <ScaleCrop>false</ScaleCrop>
  <HeadingPairs>
    <vt:vector size="4" baseType="variant">
      <vt:variant>
        <vt:lpstr>Theme</vt:lpstr>
      </vt:variant>
      <vt:variant>
        <vt:i4>2</vt:i4>
      </vt:variant>
      <vt:variant>
        <vt:lpstr>Slide Titles</vt:lpstr>
      </vt:variant>
      <vt:variant>
        <vt:i4>31</vt:i4>
      </vt:variant>
    </vt:vector>
  </HeadingPairs>
  <TitlesOfParts>
    <vt:vector size="33" baseType="lpstr">
      <vt:lpstr>Office Theme</vt:lpstr>
      <vt:lpstr>1_Office Theme</vt:lpstr>
      <vt:lpstr>PC   Hardware   Organisation and  Management   System</vt:lpstr>
      <vt:lpstr>ABSTRACT :</vt:lpstr>
      <vt:lpstr>CONTENTS:</vt:lpstr>
      <vt:lpstr>PowerPoint Presentation</vt:lpstr>
      <vt:lpstr>About SQL: </vt:lpstr>
      <vt:lpstr>Project Description:</vt:lpstr>
      <vt:lpstr>PowerPoint Presentation</vt:lpstr>
      <vt:lpstr>SYSTEM ANALYSIS AND DESIGN:</vt:lpstr>
      <vt:lpstr>E R Diagram</vt:lpstr>
      <vt:lpstr>Data flow diagram</vt:lpstr>
      <vt:lpstr>Use case diagram</vt:lpstr>
      <vt:lpstr>IMPLEMENTATION: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COVER TITLE </dc:title>
  <dc:creator>Ankur jaiswal</dc:creator>
  <cp:revision>1</cp:revision>
  <dcterms:created xsi:type="dcterms:W3CDTF">2021-07-26T05:58:09Z</dcterms:created>
  <dcterms:modified xsi:type="dcterms:W3CDTF">2021-07-27T04:58:09Z</dcterms:modified>
</cp:coreProperties>
</file>