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Fira Sans Condensed Medium"/>
      <p:regular r:id="rId50"/>
      <p:bold r:id="rId51"/>
      <p:italic r:id="rId52"/>
      <p:boldItalic r:id="rId53"/>
    </p:embeddedFont>
    <p:embeddedFont>
      <p:font typeface="Lato Light"/>
      <p:regular r:id="rId54"/>
      <p:bold r:id="rId55"/>
      <p:italic r:id="rId56"/>
      <p:boldItalic r:id="rId57"/>
    </p:embeddedFont>
    <p:embeddedFont>
      <p:font typeface="Fira Sans Extra Condensed Medium"/>
      <p:regular r:id="rId58"/>
      <p:bold r:id="rId59"/>
      <p:italic r:id="rId60"/>
      <p:boldItalic r:id="rId61"/>
    </p:embeddedFont>
    <p:embeddedFont>
      <p:font typeface="Proxima Nova Semibold"/>
      <p:regular r:id="rId62"/>
      <p:bold r:id="rId63"/>
      <p:boldItalic r:id="rId64"/>
    </p:embeddedFont>
    <p:embeddedFont>
      <p:font typeface="Fira Sans"/>
      <p:regular r:id="rId65"/>
      <p:bold r:id="rId66"/>
      <p:italic r:id="rId67"/>
      <p:boldItalic r:id="rId68"/>
    </p:embeddedFont>
    <p:embeddedFont>
      <p:font typeface="Fira Sans Extra Condensed SemiBold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9D75AE-B245-48FC-AC49-02C00BF4E32B}">
  <a:tblStyle styleId="{589D75AE-B245-48FC-AC49-02C00BF4E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regular.fntdata"/><Relationship Id="rId41" Type="http://schemas.openxmlformats.org/officeDocument/2006/relationships/slide" Target="slides/slide34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2" Type="http://schemas.openxmlformats.org/officeDocument/2006/relationships/font" Target="fonts/FiraSansExtraCondensedSemiBold-boldItalic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FiraSansExtraCondensedSemiBold-italic.fntdata"/><Relationship Id="rId70" Type="http://schemas.openxmlformats.org/officeDocument/2006/relationships/font" Target="fonts/FiraSansExtraCondensedSemiBold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ProximaNovaSemibold-regular.fntdata"/><Relationship Id="rId61" Type="http://schemas.openxmlformats.org/officeDocument/2006/relationships/font" Target="fonts/FiraSansExtraCondensedMedium-boldItalic.fntdata"/><Relationship Id="rId20" Type="http://schemas.openxmlformats.org/officeDocument/2006/relationships/slide" Target="slides/slide13.xml"/><Relationship Id="rId64" Type="http://schemas.openxmlformats.org/officeDocument/2006/relationships/font" Target="fonts/ProximaNovaSemibold-boldItalic.fntdata"/><Relationship Id="rId63" Type="http://schemas.openxmlformats.org/officeDocument/2006/relationships/font" Target="fonts/ProximaNovaSemibold-bold.fntdata"/><Relationship Id="rId22" Type="http://schemas.openxmlformats.org/officeDocument/2006/relationships/slide" Target="slides/slide15.xml"/><Relationship Id="rId66" Type="http://schemas.openxmlformats.org/officeDocument/2006/relationships/font" Target="fonts/FiraSans-bold.fntdata"/><Relationship Id="rId21" Type="http://schemas.openxmlformats.org/officeDocument/2006/relationships/slide" Target="slides/slide14.xml"/><Relationship Id="rId65" Type="http://schemas.openxmlformats.org/officeDocument/2006/relationships/font" Target="fonts/FiraSans-regular.fntdata"/><Relationship Id="rId24" Type="http://schemas.openxmlformats.org/officeDocument/2006/relationships/slide" Target="slides/slide17.xml"/><Relationship Id="rId68" Type="http://schemas.openxmlformats.org/officeDocument/2006/relationships/font" Target="fonts/FiraSans-boldItalic.fntdata"/><Relationship Id="rId23" Type="http://schemas.openxmlformats.org/officeDocument/2006/relationships/slide" Target="slides/slide16.xml"/><Relationship Id="rId67" Type="http://schemas.openxmlformats.org/officeDocument/2006/relationships/font" Target="fonts/FiraSans-italic.fntdata"/><Relationship Id="rId60" Type="http://schemas.openxmlformats.org/officeDocument/2006/relationships/font" Target="fonts/FiraSansExtraCondensedMedium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FiraSansExtraCondensedSemiBold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FiraSansCondensedMedium-bold.fntdata"/><Relationship Id="rId50" Type="http://schemas.openxmlformats.org/officeDocument/2006/relationships/font" Target="fonts/FiraSansCondensedMedium-regular.fntdata"/><Relationship Id="rId53" Type="http://schemas.openxmlformats.org/officeDocument/2006/relationships/font" Target="fonts/FiraSansCondensedMedium-boldItalic.fntdata"/><Relationship Id="rId52" Type="http://schemas.openxmlformats.org/officeDocument/2006/relationships/font" Target="fonts/FiraSansCondensedMedium-italic.fntdata"/><Relationship Id="rId11" Type="http://schemas.openxmlformats.org/officeDocument/2006/relationships/slide" Target="slides/slide4.xml"/><Relationship Id="rId55" Type="http://schemas.openxmlformats.org/officeDocument/2006/relationships/font" Target="fonts/LatoLight-bold.fntdata"/><Relationship Id="rId10" Type="http://schemas.openxmlformats.org/officeDocument/2006/relationships/slide" Target="slides/slide3.xml"/><Relationship Id="rId54" Type="http://schemas.openxmlformats.org/officeDocument/2006/relationships/font" Target="fonts/LatoLight-regular.fntdata"/><Relationship Id="rId13" Type="http://schemas.openxmlformats.org/officeDocument/2006/relationships/slide" Target="slides/slide6.xml"/><Relationship Id="rId57" Type="http://schemas.openxmlformats.org/officeDocument/2006/relationships/font" Target="fonts/LatoLight-boldItalic.fntdata"/><Relationship Id="rId12" Type="http://schemas.openxmlformats.org/officeDocument/2006/relationships/slide" Target="slides/slide5.xml"/><Relationship Id="rId56" Type="http://schemas.openxmlformats.org/officeDocument/2006/relationships/font" Target="fonts/LatoLight-italic.fntdata"/><Relationship Id="rId15" Type="http://schemas.openxmlformats.org/officeDocument/2006/relationships/slide" Target="slides/slide8.xml"/><Relationship Id="rId59" Type="http://schemas.openxmlformats.org/officeDocument/2006/relationships/font" Target="fonts/FiraSansExtraCondensedMedium-bold.fntdata"/><Relationship Id="rId14" Type="http://schemas.openxmlformats.org/officeDocument/2006/relationships/slide" Target="slides/slide7.xml"/><Relationship Id="rId58" Type="http://schemas.openxmlformats.org/officeDocument/2006/relationships/font" Target="fonts/FiraSansExtraCondensedMedium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15254a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15254a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2a1a40689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a2a1a40689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b36a60212_0_2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ab36a60212_0_2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a2a1a406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a2a1a406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2a1a4068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2a1a4068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a2a1a406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a2a1a406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a2a1a40689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a2a1a40689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b36a60212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b36a60212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a2a1a40689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a2a1a40689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ab36a60212_0_1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ab36a60212_0_1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ab36a602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ab36a602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8e553c7b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8e553c7b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ab36a60212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ab36a60212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ab36a6021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ab36a6021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ab36a60212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ab36a60212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ab36a60212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ab36a60212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ab36a60212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ab36a60212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ab36a60212_0_2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ab36a60212_0_2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ab36a60212_0_2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ab36a60212_0_2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ab36a60212_0_1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ab36a60212_0_1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ab36a60212_0_2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ab36a60212_0_2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ab36a60212_0_2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ab36a60212_0_2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1092a1e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1092a1e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ab36a60212_0_3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ab36a60212_0_3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ab36a60212_0_3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ab36a60212_0_3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SLIDES_API45099073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SLIDES_API45099073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SLIDES_API4509907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SLIDES_API4509907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ad4283d65c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ad4283d65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41092a1e0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41092a1e0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41092a1e0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41092a1e0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41092a1e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41092a1e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41092a1e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41092a1e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ab36a60212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ab36a60212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b36a6021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b36a6021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enario Planning Infographics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493150" y="1176307"/>
            <a:ext cx="4157700" cy="24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800950" y="3649493"/>
            <a:ext cx="35421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12358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18">
          <p15:clr>
            <a:srgbClr val="EA4335"/>
          </p15:clr>
        </p15:guide>
        <p15:guide id="2" orient="horz" pos="288">
          <p15:clr>
            <a:srgbClr val="EA4335"/>
          </p15:clr>
        </p15:guide>
        <p15:guide id="3" pos="5442">
          <p15:clr>
            <a:srgbClr val="EA4335"/>
          </p15:clr>
        </p15:guide>
        <p15:guide id="4" orient="horz" pos="2928">
          <p15:clr>
            <a:srgbClr val="EA4335"/>
          </p15:clr>
        </p15:guide>
        <p15:guide id="5" pos="2880">
          <p15:clr>
            <a:srgbClr val="EA4335"/>
          </p15:clr>
        </p15:guide>
        <p15:guide id="6" pos="4161">
          <p15:clr>
            <a:srgbClr val="EA4335"/>
          </p15:clr>
        </p15:guide>
        <p15:guide id="7" pos="1599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spreadsheets/d/15qY8wNn5RI3YBa0-haC35myz6O8YasSc4ch_GzBCEDU/copy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5qY8wNn5RI3YBa0-haC35myz6O8YasSc4ch_GzBCEDU/copy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5qY8wNn5RI3YBa0-haC35myz6O8YasSc4ch_GzBCEDU/copy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5qY8wNn5RI3YBa0-haC35myz6O8YasSc4ch_GzBCEDU/copy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5qY8wNn5RI3YBa0-haC35myz6O8YasSc4ch_GzBCEDU/copy" TargetMode="External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spreadsheets/d/15qY8wNn5RI3YBa0-haC35myz6O8YasSc4ch_GzBCEDU/copy" TargetMode="External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spreadsheets/d/15qY8wNn5RI3YBa0-haC35myz6O8YasSc4ch_GzBCEDU/copy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5qY8wNn5RI3YBa0-haC35myz6O8YasSc4ch_GzBCEDU/copy" TargetMode="External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spreadsheets/d/15qY8wNn5RI3YBa0-haC35myz6O8YasSc4ch_GzBCEDU/copy" TargetMode="External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spreadsheets/d/15qY8wNn5RI3YBa0-haC35myz6O8YasSc4ch_GzBCEDU/copy" TargetMode="External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5qY8wNn5RI3YBa0-haC35myz6O8YasSc4ch_GzBCEDU/copy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ctrTitle"/>
          </p:nvPr>
        </p:nvSpPr>
        <p:spPr>
          <a:xfrm>
            <a:off x="3987925" y="1176307"/>
            <a:ext cx="4157700" cy="24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60" name="Google Shape;60;p17"/>
          <p:cNvSpPr txBox="1"/>
          <p:nvPr>
            <p:ph idx="1" type="subTitle"/>
          </p:nvPr>
        </p:nvSpPr>
        <p:spPr>
          <a:xfrm>
            <a:off x="4603525" y="3649493"/>
            <a:ext cx="3542100" cy="3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61" name="Google Shape;61;p17"/>
          <p:cNvSpPr/>
          <p:nvPr/>
        </p:nvSpPr>
        <p:spPr>
          <a:xfrm>
            <a:off x="0" y="5210200"/>
            <a:ext cx="232200" cy="2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7"/>
          <p:cNvSpPr/>
          <p:nvPr/>
        </p:nvSpPr>
        <p:spPr>
          <a:xfrm>
            <a:off x="232159" y="5210200"/>
            <a:ext cx="232200" cy="23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7"/>
          <p:cNvSpPr/>
          <p:nvPr/>
        </p:nvSpPr>
        <p:spPr>
          <a:xfrm>
            <a:off x="464317" y="5210200"/>
            <a:ext cx="232200" cy="23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696476" y="5210200"/>
            <a:ext cx="232200" cy="23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928635" y="5210200"/>
            <a:ext cx="232200" cy="23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1160794" y="5210200"/>
            <a:ext cx="232200" cy="23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1392952" y="5210200"/>
            <a:ext cx="232200" cy="23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1625111" y="5210200"/>
            <a:ext cx="232200" cy="23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163477" y="1116115"/>
            <a:ext cx="4598" cy="4470"/>
          </a:xfrm>
          <a:custGeom>
            <a:rect b="b" l="l" r="r" t="t"/>
            <a:pathLst>
              <a:path extrusionOk="0" h="35" w="36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/>
          <p:nvPr/>
        </p:nvSpPr>
        <p:spPr>
          <a:xfrm>
            <a:off x="8144348" y="1733777"/>
            <a:ext cx="1277" cy="128"/>
          </a:xfrm>
          <a:custGeom>
            <a:rect b="b" l="l" r="r" t="t"/>
            <a:pathLst>
              <a:path extrusionOk="0" h="1" w="10">
                <a:moveTo>
                  <a:pt x="9" y="1"/>
                </a:moveTo>
                <a:cubicBezTo>
                  <a:pt x="9" y="1"/>
                  <a:pt x="9" y="1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A9584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7"/>
          <p:cNvGrpSpPr/>
          <p:nvPr/>
        </p:nvGrpSpPr>
        <p:grpSpPr>
          <a:xfrm>
            <a:off x="12664928" y="1553063"/>
            <a:ext cx="1387824" cy="521998"/>
            <a:chOff x="6461826" y="2459496"/>
            <a:chExt cx="1148005" cy="1148005"/>
          </a:xfrm>
        </p:grpSpPr>
        <p:sp>
          <p:nvSpPr>
            <p:cNvPr id="72" name="Google Shape;72;p17"/>
            <p:cNvSpPr/>
            <p:nvPr/>
          </p:nvSpPr>
          <p:spPr>
            <a:xfrm>
              <a:off x="6461826" y="2459496"/>
              <a:ext cx="1148005" cy="1148005"/>
            </a:xfrm>
            <a:custGeom>
              <a:rect b="b" l="l" r="r" t="t"/>
              <a:pathLst>
                <a:path extrusionOk="0" h="29933" w="29933">
                  <a:moveTo>
                    <a:pt x="14962" y="1"/>
                  </a:moveTo>
                  <a:cubicBezTo>
                    <a:pt x="6706" y="1"/>
                    <a:pt x="1" y="6705"/>
                    <a:pt x="1" y="14971"/>
                  </a:cubicBezTo>
                  <a:cubicBezTo>
                    <a:pt x="1" y="23228"/>
                    <a:pt x="6706" y="29932"/>
                    <a:pt x="14962" y="29932"/>
                  </a:cubicBezTo>
                  <a:cubicBezTo>
                    <a:pt x="23228" y="29932"/>
                    <a:pt x="29933" y="23228"/>
                    <a:pt x="29933" y="14971"/>
                  </a:cubicBezTo>
                  <a:cubicBezTo>
                    <a:pt x="29933" y="6705"/>
                    <a:pt x="23228" y="1"/>
                    <a:pt x="1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6593115" y="2633539"/>
              <a:ext cx="885406" cy="798921"/>
            </a:xfrm>
            <a:custGeom>
              <a:rect b="b" l="l" r="r" t="t"/>
              <a:pathLst>
                <a:path extrusionOk="0" h="20831" w="23086">
                  <a:moveTo>
                    <a:pt x="11533" y="0"/>
                  </a:moveTo>
                  <a:cubicBezTo>
                    <a:pt x="6937" y="0"/>
                    <a:pt x="2729" y="3070"/>
                    <a:pt x="1481" y="7719"/>
                  </a:cubicBezTo>
                  <a:cubicBezTo>
                    <a:pt x="0" y="13271"/>
                    <a:pt x="3290" y="18982"/>
                    <a:pt x="8842" y="20472"/>
                  </a:cubicBezTo>
                  <a:cubicBezTo>
                    <a:pt x="9746" y="20714"/>
                    <a:pt x="10654" y="20830"/>
                    <a:pt x="11547" y="20830"/>
                  </a:cubicBezTo>
                  <a:cubicBezTo>
                    <a:pt x="16146" y="20830"/>
                    <a:pt x="20348" y="17761"/>
                    <a:pt x="21596" y="13111"/>
                  </a:cubicBezTo>
                  <a:cubicBezTo>
                    <a:pt x="23085" y="7559"/>
                    <a:pt x="19795" y="1848"/>
                    <a:pt x="14234" y="358"/>
                  </a:cubicBezTo>
                  <a:cubicBezTo>
                    <a:pt x="13332" y="116"/>
                    <a:pt x="12425" y="0"/>
                    <a:pt x="11533" y="0"/>
                  </a:cubicBezTo>
                  <a:close/>
                </a:path>
              </a:pathLst>
            </a:custGeom>
            <a:solidFill>
              <a:srgbClr val="132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7"/>
          <p:cNvSpPr/>
          <p:nvPr/>
        </p:nvSpPr>
        <p:spPr>
          <a:xfrm>
            <a:off x="13050926" y="1019675"/>
            <a:ext cx="615900" cy="861600"/>
          </a:xfrm>
          <a:prstGeom prst="can">
            <a:avLst>
              <a:gd fmla="val 25000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-680023" y="534555"/>
            <a:ext cx="4074600" cy="4074600"/>
          </a:xfrm>
          <a:prstGeom prst="donut">
            <a:avLst>
              <a:gd fmla="val 13327" name="adj"/>
            </a:avLst>
          </a:prstGeom>
          <a:solidFill>
            <a:srgbClr val="EFEFEF"/>
          </a:solidFill>
          <a:ln cap="flat" cmpd="sng" w="2857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-680023" y="534555"/>
            <a:ext cx="4074600" cy="4074600"/>
          </a:xfrm>
          <a:prstGeom prst="blockArc">
            <a:avLst>
              <a:gd fmla="val 520356" name="adj1"/>
              <a:gd fmla="val 12716113" name="adj2"/>
              <a:gd fmla="val 13503" name="adj3"/>
            </a:avLst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 rot="9900055">
            <a:off x="-679985" y="534585"/>
            <a:ext cx="4074519" cy="4074519"/>
          </a:xfrm>
          <a:prstGeom prst="blockArc">
            <a:avLst>
              <a:gd fmla="val 8183050" name="adj1"/>
              <a:gd fmla="val 12716113" name="adj2"/>
              <a:gd fmla="val 13503" name="adj3"/>
            </a:avLst>
          </a:prstGeom>
          <a:solidFill>
            <a:schemeClr val="accent3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/>
          <p:nvPr/>
        </p:nvSpPr>
        <p:spPr>
          <a:xfrm rot="3599955">
            <a:off x="-679885" y="534496"/>
            <a:ext cx="4074507" cy="4074507"/>
          </a:xfrm>
          <a:prstGeom prst="blockArc">
            <a:avLst>
              <a:gd fmla="val 8183050" name="adj1"/>
              <a:gd fmla="val 12716113" name="adj2"/>
              <a:gd fmla="val 13503" name="adj3"/>
            </a:avLst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6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527" name="Google Shape;527;p26"/>
          <p:cNvSpPr/>
          <p:nvPr/>
        </p:nvSpPr>
        <p:spPr>
          <a:xfrm>
            <a:off x="504825" y="1130741"/>
            <a:ext cx="2173500" cy="395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January 2019 Info</a:t>
            </a:r>
            <a:endParaRPr sz="17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1229257" y="2407473"/>
            <a:ext cx="724800" cy="219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1953660" y="3434881"/>
            <a:ext cx="724800" cy="1163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504825" y="1764897"/>
            <a:ext cx="724800" cy="2832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 rot="-5400000">
            <a:off x="378545" y="3929347"/>
            <a:ext cx="976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 rot="-5400000">
            <a:off x="1102977" y="3929564"/>
            <a:ext cx="976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 rot="-5400000">
            <a:off x="1827379" y="3929564"/>
            <a:ext cx="976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1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34" name="Google Shape;534;p26"/>
          <p:cNvSpPr txBox="1"/>
          <p:nvPr/>
        </p:nvSpPr>
        <p:spPr>
          <a:xfrm>
            <a:off x="6311625" y="3405062"/>
            <a:ext cx="8025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90%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5" name="Google Shape;535;p26"/>
          <p:cNvSpPr txBox="1"/>
          <p:nvPr/>
        </p:nvSpPr>
        <p:spPr>
          <a:xfrm>
            <a:off x="7117588" y="3405062"/>
            <a:ext cx="8025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70%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6" name="Google Shape;536;p26"/>
          <p:cNvSpPr txBox="1"/>
          <p:nvPr/>
        </p:nvSpPr>
        <p:spPr>
          <a:xfrm>
            <a:off x="7952454" y="3405062"/>
            <a:ext cx="8025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6432562" y="4252497"/>
            <a:ext cx="2173500" cy="395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January 2020 Info</a:t>
            </a:r>
            <a:endParaRPr sz="17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38" name="Google Shape;538;p26"/>
          <p:cNvSpPr/>
          <p:nvPr/>
        </p:nvSpPr>
        <p:spPr>
          <a:xfrm>
            <a:off x="6431771" y="1118303"/>
            <a:ext cx="2173334" cy="217333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6"/>
          <p:cNvSpPr/>
          <p:nvPr/>
        </p:nvSpPr>
        <p:spPr>
          <a:xfrm flipH="1" rot="10800000">
            <a:off x="6650315" y="1336196"/>
            <a:ext cx="1737191" cy="1737191"/>
          </a:xfrm>
          <a:prstGeom prst="blockArc">
            <a:avLst>
              <a:gd fmla="val 750166" name="adj1"/>
              <a:gd fmla="val 16195235" name="adj2"/>
              <a:gd fmla="val 11901" name="adj3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6"/>
          <p:cNvSpPr/>
          <p:nvPr/>
        </p:nvSpPr>
        <p:spPr>
          <a:xfrm flipH="1" rot="10800000">
            <a:off x="6854883" y="1540604"/>
            <a:ext cx="1328214" cy="1328214"/>
          </a:xfrm>
          <a:prstGeom prst="blockArc">
            <a:avLst>
              <a:gd fmla="val 17921843" name="adj1"/>
              <a:gd fmla="val 16192946" name="adj2"/>
              <a:gd fmla="val 15569" name="adj3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6"/>
          <p:cNvSpPr/>
          <p:nvPr/>
        </p:nvSpPr>
        <p:spPr>
          <a:xfrm flipH="1" rot="10800000">
            <a:off x="6445865" y="1132547"/>
            <a:ext cx="2145282" cy="2144987"/>
          </a:xfrm>
          <a:prstGeom prst="blockArc">
            <a:avLst>
              <a:gd fmla="val 6064074" name="adj1"/>
              <a:gd fmla="val 16196780" name="adj2"/>
              <a:gd fmla="val 9536" name="adj3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6"/>
          <p:cNvSpPr txBox="1"/>
          <p:nvPr/>
        </p:nvSpPr>
        <p:spPr>
          <a:xfrm>
            <a:off x="6315713" y="3834674"/>
            <a:ext cx="8025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Average 01-10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3" name="Google Shape;543;p26"/>
          <p:cNvSpPr txBox="1"/>
          <p:nvPr/>
        </p:nvSpPr>
        <p:spPr>
          <a:xfrm>
            <a:off x="7118046" y="3834674"/>
            <a:ext cx="8025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Average 11-20</a:t>
            </a:r>
            <a:endParaRPr sz="1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4" name="Google Shape;544;p26"/>
          <p:cNvSpPr txBox="1"/>
          <p:nvPr/>
        </p:nvSpPr>
        <p:spPr>
          <a:xfrm>
            <a:off x="7952444" y="3834674"/>
            <a:ext cx="8025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Average 21-30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4053496" y="2703936"/>
            <a:ext cx="1803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26"/>
          <p:cNvSpPr txBox="1"/>
          <p:nvPr/>
        </p:nvSpPr>
        <p:spPr>
          <a:xfrm>
            <a:off x="4053507" y="2423463"/>
            <a:ext cx="1803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Average 10-20</a:t>
            </a:r>
            <a:endParaRPr sz="1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7" name="Google Shape;547;p26"/>
          <p:cNvSpPr/>
          <p:nvPr/>
        </p:nvSpPr>
        <p:spPr>
          <a:xfrm flipH="1">
            <a:off x="3222009" y="2551197"/>
            <a:ext cx="633300" cy="6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6"/>
          <p:cNvSpPr/>
          <p:nvPr/>
        </p:nvSpPr>
        <p:spPr>
          <a:xfrm flipH="1">
            <a:off x="3222009" y="1193628"/>
            <a:ext cx="633300" cy="6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6"/>
          <p:cNvSpPr txBox="1"/>
          <p:nvPr/>
        </p:nvSpPr>
        <p:spPr>
          <a:xfrm>
            <a:off x="4053496" y="1349841"/>
            <a:ext cx="1803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smallest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entire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26"/>
          <p:cNvSpPr txBox="1"/>
          <p:nvPr/>
        </p:nvSpPr>
        <p:spPr>
          <a:xfrm>
            <a:off x="4053507" y="1065025"/>
            <a:ext cx="1803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Average 01-10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4053496" y="4053663"/>
            <a:ext cx="1803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26"/>
          <p:cNvSpPr txBox="1"/>
          <p:nvPr/>
        </p:nvSpPr>
        <p:spPr>
          <a:xfrm>
            <a:off x="4053507" y="3777558"/>
            <a:ext cx="1803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Average 20-30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3" name="Google Shape;553;p26"/>
          <p:cNvSpPr/>
          <p:nvPr/>
        </p:nvSpPr>
        <p:spPr>
          <a:xfrm flipH="1">
            <a:off x="3222009" y="3908778"/>
            <a:ext cx="633300" cy="63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4" name="Google Shape;554;p26"/>
          <p:cNvGrpSpPr/>
          <p:nvPr/>
        </p:nvGrpSpPr>
        <p:grpSpPr>
          <a:xfrm>
            <a:off x="3363634" y="2688803"/>
            <a:ext cx="360506" cy="362299"/>
            <a:chOff x="-62150375" y="2664925"/>
            <a:chExt cx="316650" cy="318225"/>
          </a:xfrm>
        </p:grpSpPr>
        <p:sp>
          <p:nvSpPr>
            <p:cNvPr id="555" name="Google Shape;555;p26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6"/>
          <p:cNvGrpSpPr/>
          <p:nvPr/>
        </p:nvGrpSpPr>
        <p:grpSpPr>
          <a:xfrm>
            <a:off x="3363603" y="1329898"/>
            <a:ext cx="360506" cy="360506"/>
            <a:chOff x="-61783350" y="2297100"/>
            <a:chExt cx="316650" cy="316650"/>
          </a:xfrm>
        </p:grpSpPr>
        <p:sp>
          <p:nvSpPr>
            <p:cNvPr id="560" name="Google Shape;560;p26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3357913" y="4053447"/>
            <a:ext cx="361401" cy="343811"/>
            <a:chOff x="3365937" y="4129236"/>
            <a:chExt cx="367165" cy="349294"/>
          </a:xfrm>
        </p:grpSpPr>
        <p:sp>
          <p:nvSpPr>
            <p:cNvPr id="563" name="Google Shape;563;p26"/>
            <p:cNvSpPr/>
            <p:nvPr/>
          </p:nvSpPr>
          <p:spPr>
            <a:xfrm>
              <a:off x="3416947" y="4278653"/>
              <a:ext cx="72901" cy="71079"/>
            </a:xfrm>
            <a:custGeom>
              <a:rect b="b" l="l" r="r" t="t"/>
              <a:pathLst>
                <a:path extrusionOk="0" h="2458" w="2521">
                  <a:moveTo>
                    <a:pt x="1702" y="788"/>
                  </a:moveTo>
                  <a:lnTo>
                    <a:pt x="1702" y="1639"/>
                  </a:lnTo>
                  <a:lnTo>
                    <a:pt x="883" y="1639"/>
                  </a:lnTo>
                  <a:lnTo>
                    <a:pt x="883" y="788"/>
                  </a:lnTo>
                  <a:close/>
                  <a:moveTo>
                    <a:pt x="442" y="0"/>
                  </a:moveTo>
                  <a:cubicBezTo>
                    <a:pt x="190" y="0"/>
                    <a:pt x="1" y="190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58"/>
                    <a:pt x="442" y="2458"/>
                  </a:cubicBezTo>
                  <a:lnTo>
                    <a:pt x="2080" y="2458"/>
                  </a:lnTo>
                  <a:cubicBezTo>
                    <a:pt x="2332" y="2458"/>
                    <a:pt x="2521" y="2237"/>
                    <a:pt x="2521" y="2048"/>
                  </a:cubicBezTo>
                  <a:lnTo>
                    <a:pt x="2521" y="410"/>
                  </a:lnTo>
                  <a:cubicBezTo>
                    <a:pt x="2521" y="158"/>
                    <a:pt x="2332" y="0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3513532" y="4182069"/>
              <a:ext cx="71079" cy="167664"/>
            </a:xfrm>
            <a:custGeom>
              <a:rect b="b" l="l" r="r" t="t"/>
              <a:pathLst>
                <a:path extrusionOk="0" h="5798" w="2458">
                  <a:moveTo>
                    <a:pt x="1670" y="820"/>
                  </a:moveTo>
                  <a:lnTo>
                    <a:pt x="1670" y="4979"/>
                  </a:lnTo>
                  <a:lnTo>
                    <a:pt x="851" y="4979"/>
                  </a:lnTo>
                  <a:lnTo>
                    <a:pt x="851" y="820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411"/>
                  </a:cubicBezTo>
                  <a:lnTo>
                    <a:pt x="0" y="5357"/>
                  </a:lnTo>
                  <a:cubicBezTo>
                    <a:pt x="0" y="5577"/>
                    <a:pt x="158" y="5798"/>
                    <a:pt x="410" y="5798"/>
                  </a:cubicBezTo>
                  <a:lnTo>
                    <a:pt x="2048" y="5798"/>
                  </a:lnTo>
                  <a:cubicBezTo>
                    <a:pt x="2300" y="5798"/>
                    <a:pt x="2458" y="5577"/>
                    <a:pt x="2458" y="5388"/>
                  </a:cubicBezTo>
                  <a:lnTo>
                    <a:pt x="2458" y="411"/>
                  </a:lnTo>
                  <a:cubicBezTo>
                    <a:pt x="2458" y="158"/>
                    <a:pt x="2269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3609191" y="4254970"/>
              <a:ext cx="71079" cy="94763"/>
            </a:xfrm>
            <a:custGeom>
              <a:rect b="b" l="l" r="r" t="t"/>
              <a:pathLst>
                <a:path extrusionOk="0" h="3277" w="2458">
                  <a:moveTo>
                    <a:pt x="1670" y="788"/>
                  </a:moveTo>
                  <a:lnTo>
                    <a:pt x="1670" y="2458"/>
                  </a:lnTo>
                  <a:lnTo>
                    <a:pt x="851" y="2458"/>
                  </a:lnTo>
                  <a:lnTo>
                    <a:pt x="851" y="788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lnTo>
                    <a:pt x="0" y="2867"/>
                  </a:lnTo>
                  <a:cubicBezTo>
                    <a:pt x="0" y="3056"/>
                    <a:pt x="158" y="3277"/>
                    <a:pt x="410" y="3277"/>
                  </a:cubicBezTo>
                  <a:lnTo>
                    <a:pt x="2048" y="3277"/>
                  </a:lnTo>
                  <a:cubicBezTo>
                    <a:pt x="2300" y="3277"/>
                    <a:pt x="2458" y="3056"/>
                    <a:pt x="2458" y="2867"/>
                  </a:cubicBezTo>
                  <a:lnTo>
                    <a:pt x="2458" y="410"/>
                  </a:lnTo>
                  <a:cubicBezTo>
                    <a:pt x="2458" y="158"/>
                    <a:pt x="2269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3365937" y="4129236"/>
              <a:ext cx="367165" cy="349294"/>
            </a:xfrm>
            <a:custGeom>
              <a:rect b="b" l="l" r="r" t="t"/>
              <a:pathLst>
                <a:path extrusionOk="0" h="12079" w="12697">
                  <a:moveTo>
                    <a:pt x="6333" y="851"/>
                  </a:moveTo>
                  <a:cubicBezTo>
                    <a:pt x="9357" y="851"/>
                    <a:pt x="11846" y="2931"/>
                    <a:pt x="11846" y="5546"/>
                  </a:cubicBezTo>
                  <a:cubicBezTo>
                    <a:pt x="11846" y="8129"/>
                    <a:pt x="9357" y="10208"/>
                    <a:pt x="6333" y="10208"/>
                  </a:cubicBezTo>
                  <a:cubicBezTo>
                    <a:pt x="5482" y="10208"/>
                    <a:pt x="4600" y="10019"/>
                    <a:pt x="3812" y="9704"/>
                  </a:cubicBezTo>
                  <a:cubicBezTo>
                    <a:pt x="3757" y="9682"/>
                    <a:pt x="3697" y="9671"/>
                    <a:pt x="3637" y="9671"/>
                  </a:cubicBezTo>
                  <a:cubicBezTo>
                    <a:pt x="3529" y="9671"/>
                    <a:pt x="3421" y="9706"/>
                    <a:pt x="3340" y="9767"/>
                  </a:cubicBezTo>
                  <a:lnTo>
                    <a:pt x="2489" y="10649"/>
                  </a:lnTo>
                  <a:lnTo>
                    <a:pt x="2489" y="9074"/>
                  </a:lnTo>
                  <a:cubicBezTo>
                    <a:pt x="2489" y="8948"/>
                    <a:pt x="2426" y="8822"/>
                    <a:pt x="2363" y="8759"/>
                  </a:cubicBezTo>
                  <a:cubicBezTo>
                    <a:pt x="1387" y="7877"/>
                    <a:pt x="819" y="6743"/>
                    <a:pt x="819" y="5514"/>
                  </a:cubicBezTo>
                  <a:cubicBezTo>
                    <a:pt x="819" y="2962"/>
                    <a:pt x="3308" y="851"/>
                    <a:pt x="6333" y="851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63"/>
                    <a:pt x="599" y="8255"/>
                    <a:pt x="1639" y="9263"/>
                  </a:cubicBezTo>
                  <a:lnTo>
                    <a:pt x="1639" y="11689"/>
                  </a:lnTo>
                  <a:cubicBezTo>
                    <a:pt x="1639" y="11918"/>
                    <a:pt x="1832" y="12079"/>
                    <a:pt x="2045" y="12079"/>
                  </a:cubicBezTo>
                  <a:cubicBezTo>
                    <a:pt x="2153" y="12079"/>
                    <a:pt x="2267" y="12037"/>
                    <a:pt x="2363" y="11941"/>
                  </a:cubicBezTo>
                  <a:lnTo>
                    <a:pt x="3749" y="10555"/>
                  </a:lnTo>
                  <a:cubicBezTo>
                    <a:pt x="4569" y="10901"/>
                    <a:pt x="5419" y="11027"/>
                    <a:pt x="6333" y="11027"/>
                  </a:cubicBezTo>
                  <a:cubicBezTo>
                    <a:pt x="9830" y="11027"/>
                    <a:pt x="12697" y="8570"/>
                    <a:pt x="12697" y="5514"/>
                  </a:cubicBezTo>
                  <a:cubicBezTo>
                    <a:pt x="12697" y="2490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465894" y="3856675"/>
            <a:ext cx="1899000" cy="799500"/>
          </a:xfrm>
          <a:prstGeom prst="roundRect">
            <a:avLst>
              <a:gd fmla="val 127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7"/>
          <p:cNvSpPr txBox="1"/>
          <p:nvPr/>
        </p:nvSpPr>
        <p:spPr>
          <a:xfrm>
            <a:off x="465894" y="3936150"/>
            <a:ext cx="1899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4" name="Google Shape;574;p27"/>
          <p:cNvSpPr txBox="1"/>
          <p:nvPr/>
        </p:nvSpPr>
        <p:spPr>
          <a:xfrm>
            <a:off x="520794" y="4188575"/>
            <a:ext cx="17892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5" name="Google Shape;575;p27"/>
          <p:cNvGrpSpPr/>
          <p:nvPr/>
        </p:nvGrpSpPr>
        <p:grpSpPr>
          <a:xfrm>
            <a:off x="1227705" y="3392160"/>
            <a:ext cx="375378" cy="367397"/>
            <a:chOff x="-63669700" y="2646600"/>
            <a:chExt cx="324525" cy="317625"/>
          </a:xfrm>
        </p:grpSpPr>
        <p:sp>
          <p:nvSpPr>
            <p:cNvPr id="576" name="Google Shape;576;p27"/>
            <p:cNvSpPr/>
            <p:nvPr/>
          </p:nvSpPr>
          <p:spPr>
            <a:xfrm>
              <a:off x="-63669700" y="2646600"/>
              <a:ext cx="324525" cy="317550"/>
            </a:xfrm>
            <a:custGeom>
              <a:rect b="b" l="l" r="r" t="t"/>
              <a:pathLst>
                <a:path extrusionOk="0" h="12702" w="12981">
                  <a:moveTo>
                    <a:pt x="6947" y="867"/>
                  </a:moveTo>
                  <a:cubicBezTo>
                    <a:pt x="7058" y="867"/>
                    <a:pt x="7168" y="906"/>
                    <a:pt x="7247" y="985"/>
                  </a:cubicBezTo>
                  <a:cubicBezTo>
                    <a:pt x="7404" y="1143"/>
                    <a:pt x="7404" y="1426"/>
                    <a:pt x="7247" y="1584"/>
                  </a:cubicBezTo>
                  <a:lnTo>
                    <a:pt x="5199" y="3632"/>
                  </a:lnTo>
                  <a:cubicBezTo>
                    <a:pt x="5120" y="3710"/>
                    <a:pt x="5010" y="3750"/>
                    <a:pt x="4900" y="3750"/>
                  </a:cubicBezTo>
                  <a:cubicBezTo>
                    <a:pt x="4789" y="3750"/>
                    <a:pt x="4679" y="3710"/>
                    <a:pt x="4600" y="3632"/>
                  </a:cubicBezTo>
                  <a:cubicBezTo>
                    <a:pt x="4443" y="3474"/>
                    <a:pt x="4443" y="3190"/>
                    <a:pt x="4600" y="3033"/>
                  </a:cubicBezTo>
                  <a:lnTo>
                    <a:pt x="6648" y="985"/>
                  </a:lnTo>
                  <a:cubicBezTo>
                    <a:pt x="6727" y="906"/>
                    <a:pt x="6837" y="867"/>
                    <a:pt x="6947" y="867"/>
                  </a:cubicBezTo>
                  <a:close/>
                  <a:moveTo>
                    <a:pt x="7530" y="2434"/>
                  </a:moveTo>
                  <a:lnTo>
                    <a:pt x="10429" y="5364"/>
                  </a:lnTo>
                  <a:lnTo>
                    <a:pt x="8979" y="6814"/>
                  </a:lnTo>
                  <a:lnTo>
                    <a:pt x="6050" y="3884"/>
                  </a:lnTo>
                  <a:lnTo>
                    <a:pt x="7530" y="2434"/>
                  </a:lnTo>
                  <a:close/>
                  <a:moveTo>
                    <a:pt x="6648" y="5679"/>
                  </a:moveTo>
                  <a:lnTo>
                    <a:pt x="7247" y="6246"/>
                  </a:lnTo>
                  <a:lnTo>
                    <a:pt x="5482" y="8042"/>
                  </a:lnTo>
                  <a:lnTo>
                    <a:pt x="4884" y="7444"/>
                  </a:lnTo>
                  <a:lnTo>
                    <a:pt x="6648" y="5679"/>
                  </a:lnTo>
                  <a:close/>
                  <a:moveTo>
                    <a:pt x="11642" y="5561"/>
                  </a:moveTo>
                  <a:cubicBezTo>
                    <a:pt x="11752" y="5561"/>
                    <a:pt x="11862" y="5601"/>
                    <a:pt x="11941" y="5679"/>
                  </a:cubicBezTo>
                  <a:cubicBezTo>
                    <a:pt x="12098" y="5837"/>
                    <a:pt x="12098" y="6089"/>
                    <a:pt x="11941" y="6246"/>
                  </a:cubicBezTo>
                  <a:lnTo>
                    <a:pt x="9893" y="8294"/>
                  </a:lnTo>
                  <a:cubicBezTo>
                    <a:pt x="9814" y="8373"/>
                    <a:pt x="9704" y="8412"/>
                    <a:pt x="9594" y="8412"/>
                  </a:cubicBezTo>
                  <a:cubicBezTo>
                    <a:pt x="9484" y="8412"/>
                    <a:pt x="9373" y="8373"/>
                    <a:pt x="9295" y="8294"/>
                  </a:cubicBezTo>
                  <a:cubicBezTo>
                    <a:pt x="9137" y="8137"/>
                    <a:pt x="9137" y="7885"/>
                    <a:pt x="9295" y="7727"/>
                  </a:cubicBezTo>
                  <a:lnTo>
                    <a:pt x="11342" y="5679"/>
                  </a:lnTo>
                  <a:cubicBezTo>
                    <a:pt x="11421" y="5601"/>
                    <a:pt x="11531" y="5561"/>
                    <a:pt x="11642" y="5561"/>
                  </a:cubicBezTo>
                  <a:close/>
                  <a:moveTo>
                    <a:pt x="4065" y="7664"/>
                  </a:moveTo>
                  <a:lnTo>
                    <a:pt x="5230" y="8861"/>
                  </a:lnTo>
                  <a:lnTo>
                    <a:pt x="2426" y="11665"/>
                  </a:lnTo>
                  <a:cubicBezTo>
                    <a:pt x="2269" y="11823"/>
                    <a:pt x="2064" y="11902"/>
                    <a:pt x="1855" y="11902"/>
                  </a:cubicBezTo>
                  <a:cubicBezTo>
                    <a:pt x="1647" y="11902"/>
                    <a:pt x="1434" y="11823"/>
                    <a:pt x="1261" y="11665"/>
                  </a:cubicBezTo>
                  <a:cubicBezTo>
                    <a:pt x="914" y="11350"/>
                    <a:pt x="914" y="10783"/>
                    <a:pt x="1261" y="10468"/>
                  </a:cubicBezTo>
                  <a:lnTo>
                    <a:pt x="4065" y="7664"/>
                  </a:lnTo>
                  <a:close/>
                  <a:moveTo>
                    <a:pt x="6971" y="1"/>
                  </a:moveTo>
                  <a:cubicBezTo>
                    <a:pt x="6648" y="1"/>
                    <a:pt x="6317" y="119"/>
                    <a:pt x="6050" y="355"/>
                  </a:cubicBezTo>
                  <a:lnTo>
                    <a:pt x="4002" y="2403"/>
                  </a:lnTo>
                  <a:cubicBezTo>
                    <a:pt x="3529" y="2875"/>
                    <a:pt x="3529" y="3663"/>
                    <a:pt x="4002" y="4167"/>
                  </a:cubicBezTo>
                  <a:cubicBezTo>
                    <a:pt x="4258" y="4424"/>
                    <a:pt x="4564" y="4544"/>
                    <a:pt x="4874" y="4544"/>
                  </a:cubicBezTo>
                  <a:cubicBezTo>
                    <a:pt x="5058" y="4544"/>
                    <a:pt x="5243" y="4501"/>
                    <a:pt x="5419" y="4419"/>
                  </a:cubicBezTo>
                  <a:lnTo>
                    <a:pt x="6081" y="5018"/>
                  </a:lnTo>
                  <a:lnTo>
                    <a:pt x="4285" y="6814"/>
                  </a:lnTo>
                  <a:cubicBezTo>
                    <a:pt x="4206" y="6735"/>
                    <a:pt x="4096" y="6695"/>
                    <a:pt x="3990" y="6695"/>
                  </a:cubicBezTo>
                  <a:cubicBezTo>
                    <a:pt x="3884" y="6695"/>
                    <a:pt x="3781" y="6735"/>
                    <a:pt x="3718" y="6814"/>
                  </a:cubicBezTo>
                  <a:lnTo>
                    <a:pt x="631" y="9869"/>
                  </a:lnTo>
                  <a:cubicBezTo>
                    <a:pt x="1" y="10500"/>
                    <a:pt x="1" y="11571"/>
                    <a:pt x="631" y="12201"/>
                  </a:cubicBezTo>
                  <a:cubicBezTo>
                    <a:pt x="965" y="12536"/>
                    <a:pt x="1405" y="12701"/>
                    <a:pt x="1840" y="12701"/>
                  </a:cubicBezTo>
                  <a:cubicBezTo>
                    <a:pt x="2264" y="12701"/>
                    <a:pt x="2682" y="12544"/>
                    <a:pt x="2994" y="12232"/>
                  </a:cubicBezTo>
                  <a:lnTo>
                    <a:pt x="6050" y="9176"/>
                  </a:lnTo>
                  <a:cubicBezTo>
                    <a:pt x="6207" y="9019"/>
                    <a:pt x="6207" y="8735"/>
                    <a:pt x="6050" y="8578"/>
                  </a:cubicBezTo>
                  <a:lnTo>
                    <a:pt x="7845" y="6814"/>
                  </a:lnTo>
                  <a:lnTo>
                    <a:pt x="8475" y="7444"/>
                  </a:lnTo>
                  <a:cubicBezTo>
                    <a:pt x="8255" y="7853"/>
                    <a:pt x="8318" y="8452"/>
                    <a:pt x="8696" y="8861"/>
                  </a:cubicBezTo>
                  <a:cubicBezTo>
                    <a:pt x="8932" y="9098"/>
                    <a:pt x="9247" y="9216"/>
                    <a:pt x="9566" y="9216"/>
                  </a:cubicBezTo>
                  <a:cubicBezTo>
                    <a:pt x="9885" y="9216"/>
                    <a:pt x="10208" y="9098"/>
                    <a:pt x="10460" y="8861"/>
                  </a:cubicBezTo>
                  <a:lnTo>
                    <a:pt x="12508" y="6814"/>
                  </a:lnTo>
                  <a:cubicBezTo>
                    <a:pt x="12981" y="6341"/>
                    <a:pt x="12981" y="5553"/>
                    <a:pt x="12508" y="5018"/>
                  </a:cubicBezTo>
                  <a:cubicBezTo>
                    <a:pt x="12274" y="4784"/>
                    <a:pt x="11979" y="4670"/>
                    <a:pt x="11669" y="4670"/>
                  </a:cubicBezTo>
                  <a:cubicBezTo>
                    <a:pt x="11479" y="4670"/>
                    <a:pt x="11282" y="4713"/>
                    <a:pt x="11090" y="4797"/>
                  </a:cubicBezTo>
                  <a:lnTo>
                    <a:pt x="8066" y="1773"/>
                  </a:lnTo>
                  <a:cubicBezTo>
                    <a:pt x="8255" y="1332"/>
                    <a:pt x="8223" y="733"/>
                    <a:pt x="7845" y="355"/>
                  </a:cubicBezTo>
                  <a:cubicBezTo>
                    <a:pt x="7609" y="119"/>
                    <a:pt x="7294" y="1"/>
                    <a:pt x="6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-63532650" y="2901200"/>
              <a:ext cx="185900" cy="63025"/>
            </a:xfrm>
            <a:custGeom>
              <a:rect b="b" l="l" r="r" t="t"/>
              <a:pathLst>
                <a:path extrusionOk="0" h="2521" w="7436">
                  <a:moveTo>
                    <a:pt x="5356" y="851"/>
                  </a:moveTo>
                  <a:cubicBezTo>
                    <a:pt x="5577" y="851"/>
                    <a:pt x="5734" y="1040"/>
                    <a:pt x="5734" y="1261"/>
                  </a:cubicBezTo>
                  <a:lnTo>
                    <a:pt x="5734" y="1702"/>
                  </a:lnTo>
                  <a:lnTo>
                    <a:pt x="1607" y="1702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1702"/>
                  </a:lnTo>
                  <a:lnTo>
                    <a:pt x="378" y="1702"/>
                  </a:lnTo>
                  <a:cubicBezTo>
                    <a:pt x="158" y="1702"/>
                    <a:pt x="0" y="1891"/>
                    <a:pt x="0" y="2111"/>
                  </a:cubicBezTo>
                  <a:cubicBezTo>
                    <a:pt x="0" y="2332"/>
                    <a:pt x="189" y="2521"/>
                    <a:pt x="378" y="2521"/>
                  </a:cubicBezTo>
                  <a:lnTo>
                    <a:pt x="6995" y="2521"/>
                  </a:lnTo>
                  <a:cubicBezTo>
                    <a:pt x="7247" y="2521"/>
                    <a:pt x="7436" y="2332"/>
                    <a:pt x="7436" y="2111"/>
                  </a:cubicBezTo>
                  <a:cubicBezTo>
                    <a:pt x="7404" y="1891"/>
                    <a:pt x="7184" y="1702"/>
                    <a:pt x="6963" y="1702"/>
                  </a:cubicBezTo>
                  <a:lnTo>
                    <a:pt x="6553" y="1702"/>
                  </a:lnTo>
                  <a:lnTo>
                    <a:pt x="6553" y="1261"/>
                  </a:lnTo>
                  <a:cubicBezTo>
                    <a:pt x="6553" y="599"/>
                    <a:pt x="6018" y="1"/>
                    <a:pt x="5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27"/>
          <p:cNvSpPr/>
          <p:nvPr/>
        </p:nvSpPr>
        <p:spPr>
          <a:xfrm>
            <a:off x="6779106" y="3877275"/>
            <a:ext cx="1899000" cy="799500"/>
          </a:xfrm>
          <a:prstGeom prst="roundRect">
            <a:avLst>
              <a:gd fmla="val 12715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7"/>
          <p:cNvSpPr txBox="1"/>
          <p:nvPr/>
        </p:nvSpPr>
        <p:spPr>
          <a:xfrm>
            <a:off x="6779106" y="3956737"/>
            <a:ext cx="1899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0" name="Google Shape;580;p27"/>
          <p:cNvSpPr txBox="1"/>
          <p:nvPr/>
        </p:nvSpPr>
        <p:spPr>
          <a:xfrm>
            <a:off x="6834006" y="4209163"/>
            <a:ext cx="17892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1" name="Google Shape;581;p27"/>
          <p:cNvGrpSpPr/>
          <p:nvPr/>
        </p:nvGrpSpPr>
        <p:grpSpPr>
          <a:xfrm>
            <a:off x="7545472" y="3392492"/>
            <a:ext cx="366269" cy="366732"/>
            <a:chOff x="-61784125" y="1931250"/>
            <a:chExt cx="316650" cy="317050"/>
          </a:xfrm>
        </p:grpSpPr>
        <p:sp>
          <p:nvSpPr>
            <p:cNvPr id="582" name="Google Shape;582;p27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27"/>
          <p:cNvSpPr/>
          <p:nvPr/>
        </p:nvSpPr>
        <p:spPr>
          <a:xfrm>
            <a:off x="4674702" y="3877275"/>
            <a:ext cx="1899000" cy="799500"/>
          </a:xfrm>
          <a:prstGeom prst="roundRect">
            <a:avLst>
              <a:gd fmla="val 1271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7"/>
          <p:cNvSpPr txBox="1"/>
          <p:nvPr/>
        </p:nvSpPr>
        <p:spPr>
          <a:xfrm>
            <a:off x="4674702" y="3958440"/>
            <a:ext cx="1899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8" name="Google Shape;588;p27"/>
          <p:cNvSpPr txBox="1"/>
          <p:nvPr/>
        </p:nvSpPr>
        <p:spPr>
          <a:xfrm>
            <a:off x="4729602" y="4258485"/>
            <a:ext cx="1789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5464303" y="3392724"/>
            <a:ext cx="319799" cy="366269"/>
          </a:xfrm>
          <a:custGeom>
            <a:rect b="b" l="l" r="r" t="t"/>
            <a:pathLst>
              <a:path extrusionOk="0" h="12666" w="11059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2570298" y="3856675"/>
            <a:ext cx="1899000" cy="799500"/>
          </a:xfrm>
          <a:prstGeom prst="roundRect">
            <a:avLst>
              <a:gd fmla="val 127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7"/>
          <p:cNvSpPr txBox="1"/>
          <p:nvPr/>
        </p:nvSpPr>
        <p:spPr>
          <a:xfrm>
            <a:off x="2570298" y="3933511"/>
            <a:ext cx="1899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2" name="Google Shape;592;p27"/>
          <p:cNvSpPr txBox="1"/>
          <p:nvPr/>
        </p:nvSpPr>
        <p:spPr>
          <a:xfrm>
            <a:off x="2625198" y="4187339"/>
            <a:ext cx="1789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3" name="Google Shape;593;p27"/>
          <p:cNvGrpSpPr/>
          <p:nvPr/>
        </p:nvGrpSpPr>
        <p:grpSpPr>
          <a:xfrm>
            <a:off x="3366455" y="3401130"/>
            <a:ext cx="306686" cy="349457"/>
            <a:chOff x="5794025" y="2673575"/>
            <a:chExt cx="259925" cy="296175"/>
          </a:xfrm>
        </p:grpSpPr>
        <p:sp>
          <p:nvSpPr>
            <p:cNvPr id="594" name="Google Shape;594;p27"/>
            <p:cNvSpPr/>
            <p:nvPr/>
          </p:nvSpPr>
          <p:spPr>
            <a:xfrm>
              <a:off x="5794025" y="2673575"/>
              <a:ext cx="259925" cy="296175"/>
            </a:xfrm>
            <a:custGeom>
              <a:rect b="b" l="l" r="r" t="t"/>
              <a:pathLst>
                <a:path extrusionOk="0" h="11847" w="10397">
                  <a:moveTo>
                    <a:pt x="5860" y="694"/>
                  </a:moveTo>
                  <a:cubicBezTo>
                    <a:pt x="7089" y="694"/>
                    <a:pt x="8097" y="1639"/>
                    <a:pt x="8254" y="2805"/>
                  </a:cubicBezTo>
                  <a:cubicBezTo>
                    <a:pt x="8160" y="2773"/>
                    <a:pt x="8065" y="2773"/>
                    <a:pt x="7939" y="2773"/>
                  </a:cubicBezTo>
                  <a:lnTo>
                    <a:pt x="7561" y="2773"/>
                  </a:lnTo>
                  <a:cubicBezTo>
                    <a:pt x="7404" y="1985"/>
                    <a:pt x="6679" y="1387"/>
                    <a:pt x="5860" y="1387"/>
                  </a:cubicBezTo>
                  <a:lnTo>
                    <a:pt x="4474" y="1387"/>
                  </a:lnTo>
                  <a:cubicBezTo>
                    <a:pt x="3655" y="1387"/>
                    <a:pt x="2930" y="1985"/>
                    <a:pt x="2804" y="2773"/>
                  </a:cubicBezTo>
                  <a:lnTo>
                    <a:pt x="2394" y="2773"/>
                  </a:lnTo>
                  <a:cubicBezTo>
                    <a:pt x="2268" y="2773"/>
                    <a:pt x="2142" y="2773"/>
                    <a:pt x="2079" y="2805"/>
                  </a:cubicBezTo>
                  <a:cubicBezTo>
                    <a:pt x="2237" y="1639"/>
                    <a:pt x="3277" y="694"/>
                    <a:pt x="4474" y="694"/>
                  </a:cubicBezTo>
                  <a:close/>
                  <a:moveTo>
                    <a:pt x="6206" y="2143"/>
                  </a:moveTo>
                  <a:cubicBezTo>
                    <a:pt x="6616" y="2300"/>
                    <a:pt x="6931" y="2647"/>
                    <a:pt x="6931" y="3120"/>
                  </a:cubicBezTo>
                  <a:lnTo>
                    <a:pt x="6931" y="3403"/>
                  </a:lnTo>
                  <a:cubicBezTo>
                    <a:pt x="6522" y="3246"/>
                    <a:pt x="6206" y="2899"/>
                    <a:pt x="6206" y="2427"/>
                  </a:cubicBezTo>
                  <a:lnTo>
                    <a:pt x="6206" y="2143"/>
                  </a:lnTo>
                  <a:close/>
                  <a:moveTo>
                    <a:pt x="5513" y="2080"/>
                  </a:moveTo>
                  <a:lnTo>
                    <a:pt x="5513" y="2427"/>
                  </a:lnTo>
                  <a:cubicBezTo>
                    <a:pt x="5513" y="3025"/>
                    <a:pt x="5041" y="3435"/>
                    <a:pt x="4474" y="3435"/>
                  </a:cubicBezTo>
                  <a:lnTo>
                    <a:pt x="3466" y="3435"/>
                  </a:lnTo>
                  <a:lnTo>
                    <a:pt x="3466" y="3088"/>
                  </a:lnTo>
                  <a:cubicBezTo>
                    <a:pt x="3466" y="2490"/>
                    <a:pt x="3938" y="2080"/>
                    <a:pt x="4474" y="2080"/>
                  </a:cubicBezTo>
                  <a:close/>
                  <a:moveTo>
                    <a:pt x="2741" y="3435"/>
                  </a:moveTo>
                  <a:lnTo>
                    <a:pt x="2741" y="5451"/>
                  </a:lnTo>
                  <a:cubicBezTo>
                    <a:pt x="2363" y="5293"/>
                    <a:pt x="2048" y="4947"/>
                    <a:pt x="2048" y="4474"/>
                  </a:cubicBezTo>
                  <a:lnTo>
                    <a:pt x="2048" y="3813"/>
                  </a:lnTo>
                  <a:cubicBezTo>
                    <a:pt x="2048" y="3592"/>
                    <a:pt x="2205" y="3435"/>
                    <a:pt x="2394" y="3435"/>
                  </a:cubicBezTo>
                  <a:close/>
                  <a:moveTo>
                    <a:pt x="7939" y="3498"/>
                  </a:moveTo>
                  <a:cubicBezTo>
                    <a:pt x="8160" y="3498"/>
                    <a:pt x="8317" y="3655"/>
                    <a:pt x="8317" y="3844"/>
                  </a:cubicBezTo>
                  <a:lnTo>
                    <a:pt x="8317" y="4506"/>
                  </a:lnTo>
                  <a:cubicBezTo>
                    <a:pt x="8317" y="4947"/>
                    <a:pt x="8034" y="5325"/>
                    <a:pt x="7593" y="5482"/>
                  </a:cubicBezTo>
                  <a:lnTo>
                    <a:pt x="7593" y="3498"/>
                  </a:lnTo>
                  <a:close/>
                  <a:moveTo>
                    <a:pt x="5891" y="3435"/>
                  </a:moveTo>
                  <a:cubicBezTo>
                    <a:pt x="6143" y="3750"/>
                    <a:pt x="6522" y="4033"/>
                    <a:pt x="6931" y="4128"/>
                  </a:cubicBezTo>
                  <a:lnTo>
                    <a:pt x="6931" y="5892"/>
                  </a:lnTo>
                  <a:cubicBezTo>
                    <a:pt x="6931" y="6491"/>
                    <a:pt x="6459" y="6900"/>
                    <a:pt x="5891" y="6900"/>
                  </a:cubicBezTo>
                  <a:lnTo>
                    <a:pt x="4505" y="6900"/>
                  </a:lnTo>
                  <a:cubicBezTo>
                    <a:pt x="3938" y="6900"/>
                    <a:pt x="3497" y="6428"/>
                    <a:pt x="3497" y="5892"/>
                  </a:cubicBezTo>
                  <a:lnTo>
                    <a:pt x="3497" y="4159"/>
                  </a:lnTo>
                  <a:lnTo>
                    <a:pt x="4505" y="4159"/>
                  </a:lnTo>
                  <a:cubicBezTo>
                    <a:pt x="5072" y="4159"/>
                    <a:pt x="5576" y="3876"/>
                    <a:pt x="5891" y="3435"/>
                  </a:cubicBezTo>
                  <a:close/>
                  <a:moveTo>
                    <a:pt x="6238" y="7593"/>
                  </a:moveTo>
                  <a:cubicBezTo>
                    <a:pt x="6333" y="7782"/>
                    <a:pt x="6459" y="7971"/>
                    <a:pt x="6616" y="8097"/>
                  </a:cubicBezTo>
                  <a:lnTo>
                    <a:pt x="5198" y="9547"/>
                  </a:lnTo>
                  <a:lnTo>
                    <a:pt x="3718" y="8097"/>
                  </a:lnTo>
                  <a:cubicBezTo>
                    <a:pt x="3875" y="7971"/>
                    <a:pt x="4033" y="7782"/>
                    <a:pt x="4096" y="7593"/>
                  </a:cubicBezTo>
                  <a:cubicBezTo>
                    <a:pt x="4190" y="7625"/>
                    <a:pt x="4379" y="7625"/>
                    <a:pt x="4474" y="7625"/>
                  </a:cubicBezTo>
                  <a:lnTo>
                    <a:pt x="5860" y="7625"/>
                  </a:lnTo>
                  <a:cubicBezTo>
                    <a:pt x="5986" y="7625"/>
                    <a:pt x="6143" y="7625"/>
                    <a:pt x="6238" y="7593"/>
                  </a:cubicBezTo>
                  <a:close/>
                  <a:moveTo>
                    <a:pt x="2961" y="8318"/>
                  </a:moveTo>
                  <a:lnTo>
                    <a:pt x="4852" y="10177"/>
                  </a:lnTo>
                  <a:lnTo>
                    <a:pt x="4852" y="11122"/>
                  </a:lnTo>
                  <a:lnTo>
                    <a:pt x="662" y="11122"/>
                  </a:lnTo>
                  <a:lnTo>
                    <a:pt x="662" y="9358"/>
                  </a:lnTo>
                  <a:cubicBezTo>
                    <a:pt x="662" y="8759"/>
                    <a:pt x="1134" y="8318"/>
                    <a:pt x="1701" y="8318"/>
                  </a:cubicBezTo>
                  <a:close/>
                  <a:moveTo>
                    <a:pt x="8664" y="8318"/>
                  </a:moveTo>
                  <a:cubicBezTo>
                    <a:pt x="9262" y="8318"/>
                    <a:pt x="9672" y="8790"/>
                    <a:pt x="9672" y="9358"/>
                  </a:cubicBezTo>
                  <a:lnTo>
                    <a:pt x="9672" y="11122"/>
                  </a:lnTo>
                  <a:lnTo>
                    <a:pt x="5513" y="11122"/>
                  </a:lnTo>
                  <a:lnTo>
                    <a:pt x="5513" y="10177"/>
                  </a:lnTo>
                  <a:lnTo>
                    <a:pt x="7404" y="8318"/>
                  </a:lnTo>
                  <a:close/>
                  <a:moveTo>
                    <a:pt x="4537" y="1"/>
                  </a:moveTo>
                  <a:cubicBezTo>
                    <a:pt x="2804" y="1"/>
                    <a:pt x="1418" y="1418"/>
                    <a:pt x="1418" y="3120"/>
                  </a:cubicBezTo>
                  <a:lnTo>
                    <a:pt x="1418" y="4506"/>
                  </a:lnTo>
                  <a:cubicBezTo>
                    <a:pt x="1418" y="5356"/>
                    <a:pt x="2048" y="6050"/>
                    <a:pt x="2835" y="6207"/>
                  </a:cubicBezTo>
                  <a:cubicBezTo>
                    <a:pt x="2898" y="6648"/>
                    <a:pt x="3151" y="7026"/>
                    <a:pt x="3497" y="7278"/>
                  </a:cubicBezTo>
                  <a:cubicBezTo>
                    <a:pt x="3466" y="7467"/>
                    <a:pt x="3308" y="7625"/>
                    <a:pt x="3119" y="7625"/>
                  </a:cubicBezTo>
                  <a:lnTo>
                    <a:pt x="1733" y="7625"/>
                  </a:lnTo>
                  <a:cubicBezTo>
                    <a:pt x="788" y="7625"/>
                    <a:pt x="0" y="8412"/>
                    <a:pt x="0" y="9358"/>
                  </a:cubicBezTo>
                  <a:lnTo>
                    <a:pt x="0" y="11468"/>
                  </a:lnTo>
                  <a:cubicBezTo>
                    <a:pt x="0" y="11689"/>
                    <a:pt x="158" y="11846"/>
                    <a:pt x="347" y="11846"/>
                  </a:cubicBezTo>
                  <a:lnTo>
                    <a:pt x="10050" y="11846"/>
                  </a:lnTo>
                  <a:cubicBezTo>
                    <a:pt x="10239" y="11846"/>
                    <a:pt x="10397" y="11689"/>
                    <a:pt x="10397" y="11468"/>
                  </a:cubicBezTo>
                  <a:lnTo>
                    <a:pt x="10397" y="9358"/>
                  </a:lnTo>
                  <a:cubicBezTo>
                    <a:pt x="10397" y="8412"/>
                    <a:pt x="9609" y="7625"/>
                    <a:pt x="8664" y="7625"/>
                  </a:cubicBezTo>
                  <a:lnTo>
                    <a:pt x="7278" y="7625"/>
                  </a:lnTo>
                  <a:cubicBezTo>
                    <a:pt x="7089" y="7625"/>
                    <a:pt x="6931" y="7467"/>
                    <a:pt x="6931" y="7278"/>
                  </a:cubicBezTo>
                  <a:cubicBezTo>
                    <a:pt x="7278" y="7026"/>
                    <a:pt x="7530" y="6648"/>
                    <a:pt x="7593" y="6207"/>
                  </a:cubicBezTo>
                  <a:cubicBezTo>
                    <a:pt x="8380" y="6050"/>
                    <a:pt x="9010" y="5325"/>
                    <a:pt x="9010" y="4506"/>
                  </a:cubicBezTo>
                  <a:lnTo>
                    <a:pt x="9010" y="3120"/>
                  </a:lnTo>
                  <a:cubicBezTo>
                    <a:pt x="9010" y="1387"/>
                    <a:pt x="7593" y="1"/>
                    <a:pt x="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967300" y="2915375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7"/>
          <p:cNvSpPr/>
          <p:nvPr/>
        </p:nvSpPr>
        <p:spPr>
          <a:xfrm>
            <a:off x="866522" y="2762869"/>
            <a:ext cx="432103" cy="165172"/>
          </a:xfrm>
          <a:custGeom>
            <a:rect b="b" l="l" r="r" t="t"/>
            <a:pathLst>
              <a:path extrusionOk="0" h="2143" w="2837">
                <a:moveTo>
                  <a:pt x="0" y="0"/>
                </a:moveTo>
                <a:lnTo>
                  <a:pt x="0" y="2143"/>
                </a:lnTo>
                <a:lnTo>
                  <a:pt x="2837" y="2143"/>
                </a:lnTo>
                <a:lnTo>
                  <a:pt x="28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7" name="Google Shape;597;p27"/>
          <p:cNvSpPr txBox="1"/>
          <p:nvPr/>
        </p:nvSpPr>
        <p:spPr>
          <a:xfrm>
            <a:off x="1242049" y="2679150"/>
            <a:ext cx="813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20,000</a:t>
            </a:r>
            <a:endParaRPr sz="15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866522" y="3060323"/>
            <a:ext cx="432103" cy="165172"/>
          </a:xfrm>
          <a:custGeom>
            <a:rect b="b" l="l" r="r" t="t"/>
            <a:pathLst>
              <a:path extrusionOk="0" h="2143" w="2839">
                <a:moveTo>
                  <a:pt x="1" y="0"/>
                </a:moveTo>
                <a:lnTo>
                  <a:pt x="1" y="2143"/>
                </a:lnTo>
                <a:lnTo>
                  <a:pt x="2838" y="2143"/>
                </a:lnTo>
                <a:lnTo>
                  <a:pt x="28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9" name="Google Shape;599;p27"/>
          <p:cNvSpPr txBox="1"/>
          <p:nvPr/>
        </p:nvSpPr>
        <p:spPr>
          <a:xfrm>
            <a:off x="1244293" y="2976608"/>
            <a:ext cx="813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25,000</a:t>
            </a:r>
            <a:endParaRPr sz="15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2238122" y="2762869"/>
            <a:ext cx="432103" cy="165172"/>
          </a:xfrm>
          <a:custGeom>
            <a:rect b="b" l="l" r="r" t="t"/>
            <a:pathLst>
              <a:path extrusionOk="0" h="2143" w="2837">
                <a:moveTo>
                  <a:pt x="0" y="0"/>
                </a:moveTo>
                <a:lnTo>
                  <a:pt x="0" y="2143"/>
                </a:lnTo>
                <a:lnTo>
                  <a:pt x="2837" y="2143"/>
                </a:lnTo>
                <a:lnTo>
                  <a:pt x="28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1" name="Google Shape;601;p27"/>
          <p:cNvSpPr txBox="1"/>
          <p:nvPr/>
        </p:nvSpPr>
        <p:spPr>
          <a:xfrm>
            <a:off x="2613649" y="2679150"/>
            <a:ext cx="813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12,000</a:t>
            </a:r>
            <a:endParaRPr sz="15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2238122" y="3060323"/>
            <a:ext cx="432103" cy="165172"/>
          </a:xfrm>
          <a:custGeom>
            <a:rect b="b" l="l" r="r" t="t"/>
            <a:pathLst>
              <a:path extrusionOk="0" h="2143" w="2839">
                <a:moveTo>
                  <a:pt x="1" y="0"/>
                </a:moveTo>
                <a:lnTo>
                  <a:pt x="1" y="2143"/>
                </a:lnTo>
                <a:lnTo>
                  <a:pt x="2838" y="2143"/>
                </a:lnTo>
                <a:lnTo>
                  <a:pt x="28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3" name="Google Shape;603;p27"/>
          <p:cNvSpPr txBox="1"/>
          <p:nvPr/>
        </p:nvSpPr>
        <p:spPr>
          <a:xfrm>
            <a:off x="2615893" y="2976608"/>
            <a:ext cx="813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15,000</a:t>
            </a:r>
            <a:endParaRPr sz="15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4842575" y="1886689"/>
            <a:ext cx="669900" cy="9771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5694725" y="1523330"/>
            <a:ext cx="669900" cy="1307100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5256532" y="2489889"/>
            <a:ext cx="669900" cy="621300"/>
          </a:xfrm>
          <a:prstGeom prst="can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6209566" y="2665314"/>
            <a:ext cx="669900" cy="4386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4874482" y="1474260"/>
            <a:ext cx="605971" cy="438469"/>
          </a:xfrm>
          <a:custGeom>
            <a:rect b="b" l="l" r="r" t="t"/>
            <a:pathLst>
              <a:path extrusionOk="0" h="6480" w="5136">
                <a:moveTo>
                  <a:pt x="1" y="0"/>
                </a:moveTo>
                <a:lnTo>
                  <a:pt x="1" y="5602"/>
                </a:lnTo>
                <a:lnTo>
                  <a:pt x="1669" y="5602"/>
                </a:lnTo>
                <a:lnTo>
                  <a:pt x="2547" y="6480"/>
                </a:lnTo>
                <a:lnTo>
                  <a:pt x="3425" y="5602"/>
                </a:lnTo>
                <a:lnTo>
                  <a:pt x="5135" y="5602"/>
                </a:lnTo>
                <a:lnTo>
                  <a:pt x="513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7"/>
          <p:cNvSpPr txBox="1"/>
          <p:nvPr/>
        </p:nvSpPr>
        <p:spPr>
          <a:xfrm>
            <a:off x="4879595" y="1474260"/>
            <a:ext cx="600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50 %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5726631" y="1124275"/>
            <a:ext cx="605971" cy="438469"/>
          </a:xfrm>
          <a:custGeom>
            <a:rect b="b" l="l" r="r" t="t"/>
            <a:pathLst>
              <a:path extrusionOk="0" h="6480" w="5136">
                <a:moveTo>
                  <a:pt x="1" y="0"/>
                </a:moveTo>
                <a:lnTo>
                  <a:pt x="1" y="5602"/>
                </a:lnTo>
                <a:lnTo>
                  <a:pt x="1669" y="5602"/>
                </a:lnTo>
                <a:lnTo>
                  <a:pt x="2547" y="6480"/>
                </a:lnTo>
                <a:lnTo>
                  <a:pt x="3425" y="5602"/>
                </a:lnTo>
                <a:lnTo>
                  <a:pt x="5135" y="5602"/>
                </a:lnTo>
                <a:lnTo>
                  <a:pt x="513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7"/>
          <p:cNvSpPr txBox="1"/>
          <p:nvPr/>
        </p:nvSpPr>
        <p:spPr>
          <a:xfrm>
            <a:off x="5731745" y="1124275"/>
            <a:ext cx="600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75 %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5288439" y="2094140"/>
            <a:ext cx="605971" cy="438469"/>
          </a:xfrm>
          <a:custGeom>
            <a:rect b="b" l="l" r="r" t="t"/>
            <a:pathLst>
              <a:path extrusionOk="0" h="6480" w="5136">
                <a:moveTo>
                  <a:pt x="1" y="0"/>
                </a:moveTo>
                <a:lnTo>
                  <a:pt x="1" y="5602"/>
                </a:lnTo>
                <a:lnTo>
                  <a:pt x="1669" y="5602"/>
                </a:lnTo>
                <a:lnTo>
                  <a:pt x="2547" y="6480"/>
                </a:lnTo>
                <a:lnTo>
                  <a:pt x="3425" y="5602"/>
                </a:lnTo>
                <a:lnTo>
                  <a:pt x="5135" y="5602"/>
                </a:lnTo>
                <a:lnTo>
                  <a:pt x="513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7"/>
          <p:cNvSpPr txBox="1"/>
          <p:nvPr/>
        </p:nvSpPr>
        <p:spPr>
          <a:xfrm>
            <a:off x="5293552" y="2094140"/>
            <a:ext cx="600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30 %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6241473" y="2246994"/>
            <a:ext cx="605971" cy="438469"/>
          </a:xfrm>
          <a:custGeom>
            <a:rect b="b" l="l" r="r" t="t"/>
            <a:pathLst>
              <a:path extrusionOk="0" h="6480" w="5136">
                <a:moveTo>
                  <a:pt x="1" y="0"/>
                </a:moveTo>
                <a:lnTo>
                  <a:pt x="1" y="5602"/>
                </a:lnTo>
                <a:lnTo>
                  <a:pt x="1669" y="5602"/>
                </a:lnTo>
                <a:lnTo>
                  <a:pt x="2547" y="6480"/>
                </a:lnTo>
                <a:lnTo>
                  <a:pt x="3425" y="5602"/>
                </a:lnTo>
                <a:lnTo>
                  <a:pt x="5135" y="5602"/>
                </a:lnTo>
                <a:lnTo>
                  <a:pt x="513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7"/>
          <p:cNvSpPr txBox="1"/>
          <p:nvPr/>
        </p:nvSpPr>
        <p:spPr>
          <a:xfrm>
            <a:off x="6246587" y="2246994"/>
            <a:ext cx="600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20 %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7459624" y="1283663"/>
            <a:ext cx="272210" cy="165172"/>
          </a:xfrm>
          <a:custGeom>
            <a:rect b="b" l="l" r="r" t="t"/>
            <a:pathLst>
              <a:path extrusionOk="0" h="2143" w="2837">
                <a:moveTo>
                  <a:pt x="0" y="0"/>
                </a:moveTo>
                <a:lnTo>
                  <a:pt x="0" y="2143"/>
                </a:lnTo>
                <a:lnTo>
                  <a:pt x="2837" y="2143"/>
                </a:lnTo>
                <a:lnTo>
                  <a:pt x="28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460837" y="1603447"/>
            <a:ext cx="272210" cy="165172"/>
          </a:xfrm>
          <a:custGeom>
            <a:rect b="b" l="l" r="r" t="t"/>
            <a:pathLst>
              <a:path extrusionOk="0" h="2143" w="2839">
                <a:moveTo>
                  <a:pt x="1" y="0"/>
                </a:moveTo>
                <a:lnTo>
                  <a:pt x="1" y="2143"/>
                </a:lnTo>
                <a:lnTo>
                  <a:pt x="2838" y="2143"/>
                </a:lnTo>
                <a:lnTo>
                  <a:pt x="28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8" name="Google Shape;618;p27"/>
          <p:cNvSpPr/>
          <p:nvPr/>
        </p:nvSpPr>
        <p:spPr>
          <a:xfrm>
            <a:off x="7460837" y="1923231"/>
            <a:ext cx="272210" cy="165172"/>
          </a:xfrm>
          <a:custGeom>
            <a:rect b="b" l="l" r="r" t="t"/>
            <a:pathLst>
              <a:path extrusionOk="0" h="2143" w="2837">
                <a:moveTo>
                  <a:pt x="0" y="0"/>
                </a:moveTo>
                <a:lnTo>
                  <a:pt x="0" y="2143"/>
                </a:lnTo>
                <a:lnTo>
                  <a:pt x="2837" y="2143"/>
                </a:lnTo>
                <a:lnTo>
                  <a:pt x="283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7459624" y="2243016"/>
            <a:ext cx="272210" cy="165172"/>
          </a:xfrm>
          <a:custGeom>
            <a:rect b="b" l="l" r="r" t="t"/>
            <a:pathLst>
              <a:path extrusionOk="0" h="2143" w="2839">
                <a:moveTo>
                  <a:pt x="1" y="0"/>
                </a:moveTo>
                <a:lnTo>
                  <a:pt x="1" y="2143"/>
                </a:lnTo>
                <a:lnTo>
                  <a:pt x="2838" y="2143"/>
                </a:lnTo>
                <a:lnTo>
                  <a:pt x="28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0" name="Google Shape;620;p27"/>
          <p:cNvSpPr txBox="1"/>
          <p:nvPr/>
        </p:nvSpPr>
        <p:spPr>
          <a:xfrm>
            <a:off x="7831871" y="1199900"/>
            <a:ext cx="813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5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1" name="Google Shape;621;p27"/>
          <p:cNvSpPr txBox="1"/>
          <p:nvPr/>
        </p:nvSpPr>
        <p:spPr>
          <a:xfrm>
            <a:off x="7831871" y="1519686"/>
            <a:ext cx="813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5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2" name="Google Shape;622;p27"/>
          <p:cNvSpPr txBox="1"/>
          <p:nvPr/>
        </p:nvSpPr>
        <p:spPr>
          <a:xfrm>
            <a:off x="7831871" y="1839472"/>
            <a:ext cx="813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5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3" name="Google Shape;623;p27"/>
          <p:cNvSpPr txBox="1"/>
          <p:nvPr/>
        </p:nvSpPr>
        <p:spPr>
          <a:xfrm>
            <a:off x="7831871" y="2159258"/>
            <a:ext cx="813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5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624" name="Google Shape;624;p27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25" y="820791"/>
            <a:ext cx="2921826" cy="180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659550" y="15243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659550" y="1524328"/>
            <a:ext cx="1495500" cy="1495500"/>
          </a:xfrm>
          <a:prstGeom prst="blockArc">
            <a:avLst>
              <a:gd fmla="val 16879561" name="adj1"/>
              <a:gd fmla="val 10799131" name="adj2"/>
              <a:gd fmla="val 2504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8"/>
          <p:cNvSpPr txBox="1"/>
          <p:nvPr/>
        </p:nvSpPr>
        <p:spPr>
          <a:xfrm>
            <a:off x="980550" y="20985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70%</a:t>
            </a:r>
            <a:endParaRPr sz="19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3" name="Google Shape;633;p28"/>
          <p:cNvSpPr txBox="1"/>
          <p:nvPr/>
        </p:nvSpPr>
        <p:spPr>
          <a:xfrm>
            <a:off x="457200" y="3063028"/>
            <a:ext cx="1900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January Results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4" name="Google Shape;634;p28"/>
          <p:cNvSpPr txBox="1"/>
          <p:nvPr/>
        </p:nvSpPr>
        <p:spPr>
          <a:xfrm>
            <a:off x="457200" y="34718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28"/>
          <p:cNvSpPr/>
          <p:nvPr/>
        </p:nvSpPr>
        <p:spPr>
          <a:xfrm>
            <a:off x="2769350" y="1524328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2769350" y="1524328"/>
            <a:ext cx="1495500" cy="1495500"/>
          </a:xfrm>
          <a:prstGeom prst="blockArc">
            <a:avLst>
              <a:gd fmla="val 1742060" name="adj1"/>
              <a:gd fmla="val 10799131" name="adj2"/>
              <a:gd fmla="val 2504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8"/>
          <p:cNvSpPr txBox="1"/>
          <p:nvPr/>
        </p:nvSpPr>
        <p:spPr>
          <a:xfrm>
            <a:off x="3090350" y="20985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35%</a:t>
            </a:r>
            <a:endParaRPr sz="19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8" name="Google Shape;638;p28"/>
          <p:cNvSpPr txBox="1"/>
          <p:nvPr/>
        </p:nvSpPr>
        <p:spPr>
          <a:xfrm>
            <a:off x="2567000" y="3063028"/>
            <a:ext cx="1900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February Results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9" name="Google Shape;639;p28"/>
          <p:cNvSpPr txBox="1"/>
          <p:nvPr/>
        </p:nvSpPr>
        <p:spPr>
          <a:xfrm>
            <a:off x="2567000" y="34718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cold and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28"/>
          <p:cNvSpPr/>
          <p:nvPr/>
        </p:nvSpPr>
        <p:spPr>
          <a:xfrm>
            <a:off x="4879150" y="1524382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8"/>
          <p:cNvSpPr/>
          <p:nvPr/>
        </p:nvSpPr>
        <p:spPr>
          <a:xfrm>
            <a:off x="4879150" y="1524382"/>
            <a:ext cx="1495500" cy="1495500"/>
          </a:xfrm>
          <a:prstGeom prst="blockArc">
            <a:avLst>
              <a:gd fmla="val 14373116" name="adj1"/>
              <a:gd fmla="val 10799131" name="adj2"/>
              <a:gd fmla="val 2504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8"/>
          <p:cNvSpPr txBox="1"/>
          <p:nvPr/>
        </p:nvSpPr>
        <p:spPr>
          <a:xfrm>
            <a:off x="5200150" y="20986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sz="19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3" name="Google Shape;643;p28"/>
          <p:cNvSpPr txBox="1"/>
          <p:nvPr/>
        </p:nvSpPr>
        <p:spPr>
          <a:xfrm>
            <a:off x="4676800" y="3063028"/>
            <a:ext cx="1900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March Results</a:t>
            </a:r>
            <a:endParaRPr sz="18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4" name="Google Shape;644;p28"/>
          <p:cNvSpPr txBox="1"/>
          <p:nvPr/>
        </p:nvSpPr>
        <p:spPr>
          <a:xfrm>
            <a:off x="4676800" y="34718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28"/>
          <p:cNvSpPr/>
          <p:nvPr/>
        </p:nvSpPr>
        <p:spPr>
          <a:xfrm>
            <a:off x="6988950" y="1524382"/>
            <a:ext cx="1495500" cy="14955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6988950" y="1524382"/>
            <a:ext cx="1495500" cy="1495500"/>
          </a:xfrm>
          <a:prstGeom prst="blockArc">
            <a:avLst>
              <a:gd fmla="val 16234348" name="adj1"/>
              <a:gd fmla="val 5393079" name="adj2"/>
              <a:gd fmla="val 250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"/>
          <p:cNvSpPr txBox="1"/>
          <p:nvPr/>
        </p:nvSpPr>
        <p:spPr>
          <a:xfrm>
            <a:off x="7309950" y="20986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19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8" name="Google Shape;648;p28"/>
          <p:cNvSpPr txBox="1"/>
          <p:nvPr/>
        </p:nvSpPr>
        <p:spPr>
          <a:xfrm>
            <a:off x="6786600" y="3063028"/>
            <a:ext cx="1900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April Results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9" name="Google Shape;649;p28"/>
          <p:cNvSpPr txBox="1"/>
          <p:nvPr/>
        </p:nvSpPr>
        <p:spPr>
          <a:xfrm>
            <a:off x="6786600" y="34718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9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graphicFrame>
        <p:nvGraphicFramePr>
          <p:cNvPr id="655" name="Google Shape;655;p29"/>
          <p:cNvGraphicFramePr/>
          <p:nvPr/>
        </p:nvGraphicFramePr>
        <p:xfrm>
          <a:off x="504813" y="291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{589D75AE-B245-48FC-AC49-02C00BF4E32B}</a:tableStyleId>
              </a:tblPr>
              <a:tblGrid>
                <a:gridCol w="1626900"/>
                <a:gridCol w="1626900"/>
                <a:gridCol w="1626900"/>
                <a:gridCol w="1626900"/>
                <a:gridCol w="1626900"/>
              </a:tblGrid>
              <a:tr h="69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JANUARY 2021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FEBRUARY</a:t>
                      </a: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 2021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MARCH 2021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APRIL 2021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95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Fira Sans Condensed Medium"/>
                          <a:ea typeface="Fira Sans Condensed Medium"/>
                          <a:cs typeface="Fira Sans Condensed Medium"/>
                          <a:sym typeface="Fira Sans Condensed Medium"/>
                        </a:rPr>
                        <a:t>MONTH INFO</a:t>
                      </a:r>
                      <a:endParaRPr sz="1500">
                        <a:solidFill>
                          <a:schemeClr val="lt1"/>
                        </a:solidFill>
                        <a:latin typeface="Fira Sans Condensed Medium"/>
                        <a:ea typeface="Fira Sans Condensed Medium"/>
                        <a:cs typeface="Fira Sans Condensed Medium"/>
                        <a:sym typeface="Fira Sans Condensed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It's a gas giant and is the biggest planet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6" name="Google Shape;656;p29"/>
          <p:cNvSpPr txBox="1"/>
          <p:nvPr/>
        </p:nvSpPr>
        <p:spPr>
          <a:xfrm>
            <a:off x="547137" y="1078700"/>
            <a:ext cx="2149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July 2019 Units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547137" y="1416725"/>
            <a:ext cx="2008325" cy="172200"/>
            <a:chOff x="593994" y="1416725"/>
            <a:chExt cx="2008325" cy="172200"/>
          </a:xfrm>
        </p:grpSpPr>
        <p:sp>
          <p:nvSpPr>
            <p:cNvPr id="658" name="Google Shape;658;p29"/>
            <p:cNvSpPr/>
            <p:nvPr/>
          </p:nvSpPr>
          <p:spPr>
            <a:xfrm>
              <a:off x="593994" y="1416725"/>
              <a:ext cx="172200" cy="172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798008" y="1416725"/>
              <a:ext cx="172200" cy="172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1002022" y="141672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1206036" y="141672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1410050" y="141672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1614064" y="141672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1818078" y="141672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2022091" y="141672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2226105" y="141672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2430119" y="141672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29"/>
          <p:cNvSpPr txBox="1"/>
          <p:nvPr/>
        </p:nvSpPr>
        <p:spPr>
          <a:xfrm>
            <a:off x="3441000" y="1078700"/>
            <a:ext cx="2205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August 2019 Units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69" name="Google Shape;669;p29"/>
          <p:cNvGrpSpPr/>
          <p:nvPr/>
        </p:nvGrpSpPr>
        <p:grpSpPr>
          <a:xfrm>
            <a:off x="3469050" y="1416725"/>
            <a:ext cx="2008325" cy="172200"/>
            <a:chOff x="3543969" y="1416725"/>
            <a:chExt cx="2008325" cy="172200"/>
          </a:xfrm>
        </p:grpSpPr>
        <p:sp>
          <p:nvSpPr>
            <p:cNvPr id="670" name="Google Shape;670;p29"/>
            <p:cNvSpPr/>
            <p:nvPr/>
          </p:nvSpPr>
          <p:spPr>
            <a:xfrm>
              <a:off x="3543969" y="1416725"/>
              <a:ext cx="172200" cy="172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3747983" y="1416725"/>
              <a:ext cx="172200" cy="172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3951997" y="1416725"/>
              <a:ext cx="172200" cy="172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4156011" y="1416725"/>
              <a:ext cx="172200" cy="1722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4360025" y="141672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564039" y="141672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768053" y="141672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972066" y="141672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5176080" y="141672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5380094" y="141672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29"/>
          <p:cNvSpPr txBox="1"/>
          <p:nvPr/>
        </p:nvSpPr>
        <p:spPr>
          <a:xfrm>
            <a:off x="547137" y="1969324"/>
            <a:ext cx="2149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October 2019 Units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81" name="Google Shape;681;p29"/>
          <p:cNvGrpSpPr/>
          <p:nvPr/>
        </p:nvGrpSpPr>
        <p:grpSpPr>
          <a:xfrm>
            <a:off x="547137" y="2287850"/>
            <a:ext cx="2008325" cy="172200"/>
            <a:chOff x="593994" y="2287850"/>
            <a:chExt cx="2008325" cy="172200"/>
          </a:xfrm>
        </p:grpSpPr>
        <p:sp>
          <p:nvSpPr>
            <p:cNvPr id="682" name="Google Shape;682;p29"/>
            <p:cNvSpPr/>
            <p:nvPr/>
          </p:nvSpPr>
          <p:spPr>
            <a:xfrm>
              <a:off x="593994" y="2287850"/>
              <a:ext cx="172200" cy="1722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798008" y="2287850"/>
              <a:ext cx="172200" cy="1722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002022" y="2287850"/>
              <a:ext cx="172200" cy="1722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206036" y="2287850"/>
              <a:ext cx="172200" cy="1722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1410050" y="2287850"/>
              <a:ext cx="172200" cy="1722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1614064" y="2287850"/>
              <a:ext cx="172200" cy="1722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1818078" y="2287850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2022091" y="2287850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2226105" y="2287850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2430119" y="2287850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29"/>
          <p:cNvSpPr txBox="1"/>
          <p:nvPr/>
        </p:nvSpPr>
        <p:spPr>
          <a:xfrm>
            <a:off x="3441000" y="1969324"/>
            <a:ext cx="2205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November 2019 Units</a:t>
            </a:r>
            <a:endParaRPr sz="18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93" name="Google Shape;693;p29"/>
          <p:cNvGrpSpPr/>
          <p:nvPr/>
        </p:nvGrpSpPr>
        <p:grpSpPr>
          <a:xfrm>
            <a:off x="3469050" y="2287850"/>
            <a:ext cx="2008325" cy="172200"/>
            <a:chOff x="3543969" y="2287850"/>
            <a:chExt cx="2008325" cy="172200"/>
          </a:xfrm>
        </p:grpSpPr>
        <p:sp>
          <p:nvSpPr>
            <p:cNvPr id="694" name="Google Shape;694;p29"/>
            <p:cNvSpPr/>
            <p:nvPr/>
          </p:nvSpPr>
          <p:spPr>
            <a:xfrm>
              <a:off x="3543969" y="2287850"/>
              <a:ext cx="172200" cy="172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3747983" y="2287850"/>
              <a:ext cx="172200" cy="172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3951997" y="2287850"/>
              <a:ext cx="172200" cy="172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4156011" y="2287850"/>
              <a:ext cx="172200" cy="172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360025" y="2287850"/>
              <a:ext cx="172200" cy="172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564039" y="2287850"/>
              <a:ext cx="172200" cy="172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4768053" y="2287850"/>
              <a:ext cx="172200" cy="172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972066" y="2287850"/>
              <a:ext cx="172200" cy="172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5176080" y="2287850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5380094" y="2287850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29"/>
          <p:cNvSpPr txBox="1"/>
          <p:nvPr/>
        </p:nvSpPr>
        <p:spPr>
          <a:xfrm>
            <a:off x="6390963" y="1057050"/>
            <a:ext cx="2205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September 2019 Units</a:t>
            </a:r>
            <a:endParaRPr sz="18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05" name="Google Shape;705;p29"/>
          <p:cNvGrpSpPr/>
          <p:nvPr/>
        </p:nvGrpSpPr>
        <p:grpSpPr>
          <a:xfrm>
            <a:off x="6390963" y="1395075"/>
            <a:ext cx="1804311" cy="172200"/>
            <a:chOff x="6390969" y="1395075"/>
            <a:chExt cx="1804311" cy="172200"/>
          </a:xfrm>
        </p:grpSpPr>
        <p:sp>
          <p:nvSpPr>
            <p:cNvPr id="706" name="Google Shape;706;p29"/>
            <p:cNvSpPr/>
            <p:nvPr/>
          </p:nvSpPr>
          <p:spPr>
            <a:xfrm>
              <a:off x="6390969" y="1395075"/>
              <a:ext cx="172200" cy="1722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6594983" y="1395075"/>
              <a:ext cx="172200" cy="1722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6798997" y="1395075"/>
              <a:ext cx="172200" cy="1722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003011" y="139507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7207025" y="139507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411039" y="139507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7615053" y="139507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7819067" y="139507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8023080" y="1395075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5" name="Google Shape;715;p29"/>
          <p:cNvSpPr txBox="1"/>
          <p:nvPr/>
        </p:nvSpPr>
        <p:spPr>
          <a:xfrm>
            <a:off x="6390963" y="1947675"/>
            <a:ext cx="2205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December 2019 Units</a:t>
            </a:r>
            <a:endParaRPr sz="18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16" name="Google Shape;716;p29"/>
          <p:cNvGrpSpPr/>
          <p:nvPr/>
        </p:nvGrpSpPr>
        <p:grpSpPr>
          <a:xfrm>
            <a:off x="6390963" y="2266200"/>
            <a:ext cx="1804311" cy="172200"/>
            <a:chOff x="6390969" y="2266200"/>
            <a:chExt cx="1804311" cy="172200"/>
          </a:xfrm>
        </p:grpSpPr>
        <p:sp>
          <p:nvSpPr>
            <p:cNvPr id="717" name="Google Shape;717;p29"/>
            <p:cNvSpPr/>
            <p:nvPr/>
          </p:nvSpPr>
          <p:spPr>
            <a:xfrm>
              <a:off x="6390969" y="2266200"/>
              <a:ext cx="172200" cy="172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6594983" y="2266200"/>
              <a:ext cx="172200" cy="172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6798997" y="2266200"/>
              <a:ext cx="172200" cy="172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003011" y="2266200"/>
              <a:ext cx="172200" cy="172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7207025" y="2266200"/>
              <a:ext cx="172200" cy="172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7411039" y="2266200"/>
              <a:ext cx="172200" cy="172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7615053" y="2266200"/>
              <a:ext cx="172200" cy="172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7819067" y="2266200"/>
              <a:ext cx="172200" cy="172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8023080" y="2266200"/>
              <a:ext cx="172200" cy="172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0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731" name="Google Shape;731;p30"/>
          <p:cNvSpPr txBox="1"/>
          <p:nvPr/>
        </p:nvSpPr>
        <p:spPr>
          <a:xfrm>
            <a:off x="452628" y="1455988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30"/>
          <p:cNvSpPr txBox="1"/>
          <p:nvPr/>
        </p:nvSpPr>
        <p:spPr>
          <a:xfrm>
            <a:off x="452627" y="115425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January Interests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3" name="Google Shape;733;p30"/>
          <p:cNvSpPr txBox="1"/>
          <p:nvPr/>
        </p:nvSpPr>
        <p:spPr>
          <a:xfrm>
            <a:off x="452628" y="2873000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small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30"/>
          <p:cNvSpPr txBox="1"/>
          <p:nvPr/>
        </p:nvSpPr>
        <p:spPr>
          <a:xfrm>
            <a:off x="452627" y="257125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March Interests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5" name="Google Shape;735;p30"/>
          <p:cNvSpPr txBox="1"/>
          <p:nvPr/>
        </p:nvSpPr>
        <p:spPr>
          <a:xfrm>
            <a:off x="2391475" y="1455988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30"/>
          <p:cNvSpPr txBox="1"/>
          <p:nvPr/>
        </p:nvSpPr>
        <p:spPr>
          <a:xfrm>
            <a:off x="2391475" y="115425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February Interests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7" name="Google Shape;737;p30"/>
          <p:cNvSpPr txBox="1"/>
          <p:nvPr/>
        </p:nvSpPr>
        <p:spPr>
          <a:xfrm>
            <a:off x="2391475" y="2844425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30"/>
          <p:cNvSpPr txBox="1"/>
          <p:nvPr/>
        </p:nvSpPr>
        <p:spPr>
          <a:xfrm>
            <a:off x="2391475" y="2542677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April Interests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9" name="Google Shape;739;p30"/>
          <p:cNvSpPr/>
          <p:nvPr/>
        </p:nvSpPr>
        <p:spPr>
          <a:xfrm>
            <a:off x="1445867" y="39951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FEB</a:t>
            </a:r>
            <a:endParaRPr/>
          </a:p>
        </p:txBody>
      </p:sp>
      <p:sp>
        <p:nvSpPr>
          <p:cNvPr id="740" name="Google Shape;740;p30"/>
          <p:cNvSpPr/>
          <p:nvPr/>
        </p:nvSpPr>
        <p:spPr>
          <a:xfrm>
            <a:off x="3414051" y="39951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APR</a:t>
            </a:r>
            <a:endParaRPr/>
          </a:p>
        </p:txBody>
      </p:sp>
      <p:sp>
        <p:nvSpPr>
          <p:cNvPr id="741" name="Google Shape;741;p30"/>
          <p:cNvSpPr/>
          <p:nvPr/>
        </p:nvSpPr>
        <p:spPr>
          <a:xfrm flipH="1">
            <a:off x="2429959" y="39951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MAR</a:t>
            </a:r>
            <a:endParaRPr/>
          </a:p>
        </p:txBody>
      </p:sp>
      <p:sp>
        <p:nvSpPr>
          <p:cNvPr id="742" name="Google Shape;742;p30"/>
          <p:cNvSpPr/>
          <p:nvPr/>
        </p:nvSpPr>
        <p:spPr>
          <a:xfrm>
            <a:off x="461776" y="3995179"/>
            <a:ext cx="655783" cy="654214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JAN</a:t>
            </a:r>
            <a:endParaRPr sz="16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743" name="Google Shape;743;p30"/>
          <p:cNvSpPr/>
          <p:nvPr/>
        </p:nvSpPr>
        <p:spPr>
          <a:xfrm flipH="1" rot="5400000">
            <a:off x="499921" y="2011400"/>
            <a:ext cx="176400" cy="1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30"/>
          <p:cNvSpPr/>
          <p:nvPr/>
        </p:nvSpPr>
        <p:spPr>
          <a:xfrm flipH="1" rot="5400000">
            <a:off x="661748" y="2011400"/>
            <a:ext cx="176400" cy="1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30"/>
          <p:cNvSpPr/>
          <p:nvPr/>
        </p:nvSpPr>
        <p:spPr>
          <a:xfrm flipH="1" rot="5400000">
            <a:off x="823575" y="2011400"/>
            <a:ext cx="176400" cy="1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30"/>
          <p:cNvSpPr/>
          <p:nvPr/>
        </p:nvSpPr>
        <p:spPr>
          <a:xfrm flipH="1" rot="5400000">
            <a:off x="985402" y="2011400"/>
            <a:ext cx="176400" cy="1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30"/>
          <p:cNvSpPr/>
          <p:nvPr/>
        </p:nvSpPr>
        <p:spPr>
          <a:xfrm flipH="1" rot="5400000">
            <a:off x="1147229" y="2011400"/>
            <a:ext cx="176400" cy="1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30"/>
          <p:cNvSpPr/>
          <p:nvPr/>
        </p:nvSpPr>
        <p:spPr>
          <a:xfrm flipH="1" rot="5400000">
            <a:off x="1309056" y="2011400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30"/>
          <p:cNvSpPr/>
          <p:nvPr/>
        </p:nvSpPr>
        <p:spPr>
          <a:xfrm flipH="1" rot="5400000">
            <a:off x="1470883" y="2011400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30"/>
          <p:cNvSpPr/>
          <p:nvPr/>
        </p:nvSpPr>
        <p:spPr>
          <a:xfrm flipH="1" rot="5400000">
            <a:off x="1632698" y="2011400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30"/>
          <p:cNvSpPr/>
          <p:nvPr/>
        </p:nvSpPr>
        <p:spPr>
          <a:xfrm flipH="1" rot="5400000">
            <a:off x="1794525" y="2011400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30"/>
          <p:cNvSpPr/>
          <p:nvPr/>
        </p:nvSpPr>
        <p:spPr>
          <a:xfrm flipH="1" rot="5400000">
            <a:off x="1956352" y="2011400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30"/>
          <p:cNvSpPr/>
          <p:nvPr/>
        </p:nvSpPr>
        <p:spPr>
          <a:xfrm flipH="1" rot="5400000">
            <a:off x="2453496" y="2011400"/>
            <a:ext cx="176400" cy="1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30"/>
          <p:cNvSpPr/>
          <p:nvPr/>
        </p:nvSpPr>
        <p:spPr>
          <a:xfrm flipH="1" rot="5400000">
            <a:off x="2615323" y="2011400"/>
            <a:ext cx="176400" cy="1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30"/>
          <p:cNvSpPr/>
          <p:nvPr/>
        </p:nvSpPr>
        <p:spPr>
          <a:xfrm flipH="1" rot="5400000">
            <a:off x="2777150" y="2011400"/>
            <a:ext cx="176400" cy="1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30"/>
          <p:cNvSpPr/>
          <p:nvPr/>
        </p:nvSpPr>
        <p:spPr>
          <a:xfrm flipH="1" rot="5400000">
            <a:off x="2938977" y="2011400"/>
            <a:ext cx="176400" cy="1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30"/>
          <p:cNvSpPr/>
          <p:nvPr/>
        </p:nvSpPr>
        <p:spPr>
          <a:xfrm flipH="1" rot="5400000">
            <a:off x="3100804" y="2011400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30"/>
          <p:cNvSpPr/>
          <p:nvPr/>
        </p:nvSpPr>
        <p:spPr>
          <a:xfrm flipH="1" rot="5400000">
            <a:off x="3262631" y="2011400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30"/>
          <p:cNvSpPr/>
          <p:nvPr/>
        </p:nvSpPr>
        <p:spPr>
          <a:xfrm flipH="1" rot="5400000">
            <a:off x="3424458" y="2011400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30"/>
          <p:cNvSpPr/>
          <p:nvPr/>
        </p:nvSpPr>
        <p:spPr>
          <a:xfrm flipH="1" rot="5400000">
            <a:off x="3586273" y="2011400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30"/>
          <p:cNvSpPr/>
          <p:nvPr/>
        </p:nvSpPr>
        <p:spPr>
          <a:xfrm flipH="1" rot="5400000">
            <a:off x="3748100" y="2011400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30"/>
          <p:cNvSpPr/>
          <p:nvPr/>
        </p:nvSpPr>
        <p:spPr>
          <a:xfrm flipH="1" rot="5400000">
            <a:off x="3909927" y="2011400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30"/>
          <p:cNvSpPr/>
          <p:nvPr/>
        </p:nvSpPr>
        <p:spPr>
          <a:xfrm flipH="1" rot="5400000">
            <a:off x="499921" y="3378575"/>
            <a:ext cx="176400" cy="14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30"/>
          <p:cNvSpPr/>
          <p:nvPr/>
        </p:nvSpPr>
        <p:spPr>
          <a:xfrm flipH="1" rot="5400000">
            <a:off x="661748" y="3378575"/>
            <a:ext cx="176400" cy="14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30"/>
          <p:cNvSpPr/>
          <p:nvPr/>
        </p:nvSpPr>
        <p:spPr>
          <a:xfrm flipH="1" rot="5400000">
            <a:off x="823575" y="3378575"/>
            <a:ext cx="176400" cy="14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30"/>
          <p:cNvSpPr/>
          <p:nvPr/>
        </p:nvSpPr>
        <p:spPr>
          <a:xfrm flipH="1" rot="5400000">
            <a:off x="985402" y="337857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30"/>
          <p:cNvSpPr/>
          <p:nvPr/>
        </p:nvSpPr>
        <p:spPr>
          <a:xfrm flipH="1" rot="5400000">
            <a:off x="1147229" y="337857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30"/>
          <p:cNvSpPr/>
          <p:nvPr/>
        </p:nvSpPr>
        <p:spPr>
          <a:xfrm flipH="1" rot="5400000">
            <a:off x="1309056" y="337857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30"/>
          <p:cNvSpPr/>
          <p:nvPr/>
        </p:nvSpPr>
        <p:spPr>
          <a:xfrm flipH="1" rot="5400000">
            <a:off x="1470883" y="337857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30"/>
          <p:cNvSpPr/>
          <p:nvPr/>
        </p:nvSpPr>
        <p:spPr>
          <a:xfrm flipH="1" rot="5400000">
            <a:off x="1632698" y="337857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30"/>
          <p:cNvSpPr/>
          <p:nvPr/>
        </p:nvSpPr>
        <p:spPr>
          <a:xfrm flipH="1" rot="5400000">
            <a:off x="1794525" y="337857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30"/>
          <p:cNvSpPr/>
          <p:nvPr/>
        </p:nvSpPr>
        <p:spPr>
          <a:xfrm flipH="1" rot="5400000">
            <a:off x="1956352" y="337857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30"/>
          <p:cNvSpPr/>
          <p:nvPr/>
        </p:nvSpPr>
        <p:spPr>
          <a:xfrm flipH="1" rot="5400000">
            <a:off x="2453496" y="3378575"/>
            <a:ext cx="176400" cy="14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30"/>
          <p:cNvSpPr/>
          <p:nvPr/>
        </p:nvSpPr>
        <p:spPr>
          <a:xfrm flipH="1" rot="5400000">
            <a:off x="2615323" y="3378575"/>
            <a:ext cx="176400" cy="14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30"/>
          <p:cNvSpPr/>
          <p:nvPr/>
        </p:nvSpPr>
        <p:spPr>
          <a:xfrm flipH="1" rot="5400000">
            <a:off x="2777150" y="337857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30"/>
          <p:cNvSpPr/>
          <p:nvPr/>
        </p:nvSpPr>
        <p:spPr>
          <a:xfrm flipH="1" rot="5400000">
            <a:off x="2938977" y="337857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30"/>
          <p:cNvSpPr/>
          <p:nvPr/>
        </p:nvSpPr>
        <p:spPr>
          <a:xfrm flipH="1" rot="5400000">
            <a:off x="3100804" y="337857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30"/>
          <p:cNvSpPr/>
          <p:nvPr/>
        </p:nvSpPr>
        <p:spPr>
          <a:xfrm flipH="1" rot="5400000">
            <a:off x="3262631" y="337857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30"/>
          <p:cNvSpPr/>
          <p:nvPr/>
        </p:nvSpPr>
        <p:spPr>
          <a:xfrm flipH="1" rot="5400000">
            <a:off x="3424458" y="337857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30"/>
          <p:cNvSpPr/>
          <p:nvPr/>
        </p:nvSpPr>
        <p:spPr>
          <a:xfrm flipH="1" rot="5400000">
            <a:off x="3586273" y="337857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30"/>
          <p:cNvSpPr/>
          <p:nvPr/>
        </p:nvSpPr>
        <p:spPr>
          <a:xfrm flipH="1" rot="5400000">
            <a:off x="3748100" y="337857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30"/>
          <p:cNvSpPr/>
          <p:nvPr/>
        </p:nvSpPr>
        <p:spPr>
          <a:xfrm flipH="1" rot="5400000">
            <a:off x="3909927" y="337857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3" name="Google Shape;783;p3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751" y="1032727"/>
            <a:ext cx="4023125" cy="383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cxnSp>
        <p:nvCxnSpPr>
          <p:cNvPr id="789" name="Google Shape;789;p31"/>
          <p:cNvCxnSpPr>
            <a:stCxn id="790" idx="1"/>
          </p:cNvCxnSpPr>
          <p:nvPr/>
        </p:nvCxnSpPr>
        <p:spPr>
          <a:xfrm rot="10800000">
            <a:off x="2905375" y="4310325"/>
            <a:ext cx="2025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31"/>
          <p:cNvCxnSpPr>
            <a:stCxn id="792" idx="1"/>
          </p:cNvCxnSpPr>
          <p:nvPr/>
        </p:nvCxnSpPr>
        <p:spPr>
          <a:xfrm rot="10800000">
            <a:off x="2838475" y="1433200"/>
            <a:ext cx="20922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31"/>
          <p:cNvCxnSpPr>
            <a:stCxn id="794" idx="1"/>
          </p:cNvCxnSpPr>
          <p:nvPr/>
        </p:nvCxnSpPr>
        <p:spPr>
          <a:xfrm rot="10800000">
            <a:off x="3713275" y="2392242"/>
            <a:ext cx="12174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31"/>
          <p:cNvCxnSpPr>
            <a:stCxn id="796" idx="1"/>
          </p:cNvCxnSpPr>
          <p:nvPr/>
        </p:nvCxnSpPr>
        <p:spPr>
          <a:xfrm rot="10800000">
            <a:off x="3713275" y="3351283"/>
            <a:ext cx="12174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31"/>
          <p:cNvSpPr/>
          <p:nvPr/>
        </p:nvSpPr>
        <p:spPr>
          <a:xfrm>
            <a:off x="608498" y="1262599"/>
            <a:ext cx="3230100" cy="3230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1"/>
          <p:cNvSpPr/>
          <p:nvPr/>
        </p:nvSpPr>
        <p:spPr>
          <a:xfrm rot="-719683">
            <a:off x="879069" y="1534111"/>
            <a:ext cx="2687885" cy="2687885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1"/>
          <p:cNvSpPr/>
          <p:nvPr/>
        </p:nvSpPr>
        <p:spPr>
          <a:xfrm>
            <a:off x="1156664" y="1810737"/>
            <a:ext cx="2133900" cy="21339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1"/>
          <p:cNvSpPr/>
          <p:nvPr/>
        </p:nvSpPr>
        <p:spPr>
          <a:xfrm>
            <a:off x="1439277" y="2093350"/>
            <a:ext cx="1568700" cy="15687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1"/>
          <p:cNvSpPr/>
          <p:nvPr/>
        </p:nvSpPr>
        <p:spPr>
          <a:xfrm>
            <a:off x="4930675" y="3988425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1"/>
          <p:cNvSpPr/>
          <p:nvPr/>
        </p:nvSpPr>
        <p:spPr>
          <a:xfrm>
            <a:off x="4930675" y="3029383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1"/>
          <p:cNvSpPr/>
          <p:nvPr/>
        </p:nvSpPr>
        <p:spPr>
          <a:xfrm>
            <a:off x="4930675" y="2070342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1"/>
          <p:cNvSpPr/>
          <p:nvPr/>
        </p:nvSpPr>
        <p:spPr>
          <a:xfrm>
            <a:off x="4930675" y="1111300"/>
            <a:ext cx="1115700" cy="64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1"/>
          <p:cNvSpPr txBox="1"/>
          <p:nvPr/>
        </p:nvSpPr>
        <p:spPr>
          <a:xfrm flipH="1">
            <a:off x="5041965" y="4173225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2" name="Google Shape;802;p31"/>
          <p:cNvSpPr txBox="1"/>
          <p:nvPr/>
        </p:nvSpPr>
        <p:spPr>
          <a:xfrm flipH="1">
            <a:off x="5041965" y="3214183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3" name="Google Shape;803;p31"/>
          <p:cNvSpPr txBox="1"/>
          <p:nvPr/>
        </p:nvSpPr>
        <p:spPr>
          <a:xfrm flipH="1">
            <a:off x="5045248" y="2255142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4" name="Google Shape;804;p31"/>
          <p:cNvSpPr txBox="1"/>
          <p:nvPr/>
        </p:nvSpPr>
        <p:spPr>
          <a:xfrm flipH="1">
            <a:off x="5054723" y="1296100"/>
            <a:ext cx="893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5" name="Google Shape;805;p31"/>
          <p:cNvSpPr/>
          <p:nvPr/>
        </p:nvSpPr>
        <p:spPr>
          <a:xfrm flipH="1" rot="10800000">
            <a:off x="457206" y="1111303"/>
            <a:ext cx="3532800" cy="3532800"/>
          </a:xfrm>
          <a:prstGeom prst="blockArc">
            <a:avLst>
              <a:gd fmla="val 5462863" name="adj1"/>
              <a:gd fmla="val 16197592" name="adj2"/>
              <a:gd fmla="val 8071" name="adj3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1"/>
          <p:cNvSpPr/>
          <p:nvPr/>
        </p:nvSpPr>
        <p:spPr>
          <a:xfrm flipH="1" rot="10800000">
            <a:off x="1023124" y="1677285"/>
            <a:ext cx="2400900" cy="2400900"/>
          </a:xfrm>
          <a:prstGeom prst="blockArc">
            <a:avLst>
              <a:gd fmla="val 14622" name="adj1"/>
              <a:gd fmla="val 16195235" name="adj2"/>
              <a:gd fmla="val 11901" name="adj3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1"/>
          <p:cNvSpPr/>
          <p:nvPr/>
        </p:nvSpPr>
        <p:spPr>
          <a:xfrm flipH="1" rot="10800000">
            <a:off x="1305823" y="1959785"/>
            <a:ext cx="1835700" cy="1835700"/>
          </a:xfrm>
          <a:prstGeom prst="blockArc">
            <a:avLst>
              <a:gd fmla="val 528593" name="adj1"/>
              <a:gd fmla="val 16192946" name="adj2"/>
              <a:gd fmla="val 15569" name="adj3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1"/>
          <p:cNvSpPr/>
          <p:nvPr/>
        </p:nvSpPr>
        <p:spPr>
          <a:xfrm flipH="1" rot="10800000">
            <a:off x="740587" y="1395702"/>
            <a:ext cx="2964900" cy="2964600"/>
          </a:xfrm>
          <a:prstGeom prst="blockArc">
            <a:avLst>
              <a:gd fmla="val 3698438" name="adj1"/>
              <a:gd fmla="val 16196780" name="adj2"/>
              <a:gd fmla="val 9536" name="adj3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9" name="Google Shape;809;p31"/>
          <p:cNvGrpSpPr/>
          <p:nvPr/>
        </p:nvGrpSpPr>
        <p:grpSpPr>
          <a:xfrm>
            <a:off x="6331788" y="1041038"/>
            <a:ext cx="2355000" cy="784300"/>
            <a:chOff x="5941263" y="1151338"/>
            <a:chExt cx="2355000" cy="784300"/>
          </a:xfrm>
        </p:grpSpPr>
        <p:sp>
          <p:nvSpPr>
            <p:cNvPr id="810" name="Google Shape;810;p31"/>
            <p:cNvSpPr txBox="1"/>
            <p:nvPr/>
          </p:nvSpPr>
          <p:spPr>
            <a:xfrm>
              <a:off x="5941263" y="1151338"/>
              <a:ext cx="15813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 2020 Sales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1" name="Google Shape;811;p31"/>
            <p:cNvSpPr txBox="1"/>
            <p:nvPr/>
          </p:nvSpPr>
          <p:spPr>
            <a:xfrm>
              <a:off x="5941263" y="1416038"/>
              <a:ext cx="2355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one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2" name="Google Shape;812;p31"/>
          <p:cNvGrpSpPr/>
          <p:nvPr/>
        </p:nvGrpSpPr>
        <p:grpSpPr>
          <a:xfrm>
            <a:off x="6331788" y="2000078"/>
            <a:ext cx="2355000" cy="784317"/>
            <a:chOff x="5941263" y="2107627"/>
            <a:chExt cx="2355000" cy="784317"/>
          </a:xfrm>
        </p:grpSpPr>
        <p:sp>
          <p:nvSpPr>
            <p:cNvPr id="813" name="Google Shape;813;p31"/>
            <p:cNvSpPr txBox="1"/>
            <p:nvPr/>
          </p:nvSpPr>
          <p:spPr>
            <a:xfrm>
              <a:off x="5941263" y="2107627"/>
              <a:ext cx="15813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 2020 Sales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4" name="Google Shape;814;p31"/>
            <p:cNvSpPr txBox="1"/>
            <p:nvPr/>
          </p:nvSpPr>
          <p:spPr>
            <a:xfrm>
              <a:off x="5941263" y="2372345"/>
              <a:ext cx="2355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5" name="Google Shape;815;p31"/>
          <p:cNvGrpSpPr/>
          <p:nvPr/>
        </p:nvGrpSpPr>
        <p:grpSpPr>
          <a:xfrm>
            <a:off x="6331788" y="2959136"/>
            <a:ext cx="2355000" cy="784299"/>
            <a:chOff x="5941263" y="3027773"/>
            <a:chExt cx="2355000" cy="784299"/>
          </a:xfrm>
        </p:grpSpPr>
        <p:sp>
          <p:nvSpPr>
            <p:cNvPr id="816" name="Google Shape;816;p31"/>
            <p:cNvSpPr txBox="1"/>
            <p:nvPr/>
          </p:nvSpPr>
          <p:spPr>
            <a:xfrm>
              <a:off x="5941263" y="3027773"/>
              <a:ext cx="15813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 2020 Sales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7" name="Google Shape;817;p31"/>
            <p:cNvSpPr txBox="1"/>
            <p:nvPr/>
          </p:nvSpPr>
          <p:spPr>
            <a:xfrm>
              <a:off x="5941263" y="3292471"/>
              <a:ext cx="2355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8" name="Google Shape;818;p31"/>
          <p:cNvGrpSpPr/>
          <p:nvPr/>
        </p:nvGrpSpPr>
        <p:grpSpPr>
          <a:xfrm>
            <a:off x="6331788" y="3918175"/>
            <a:ext cx="2355000" cy="784299"/>
            <a:chOff x="5941263" y="3947900"/>
            <a:chExt cx="2355000" cy="784299"/>
          </a:xfrm>
        </p:grpSpPr>
        <p:sp>
          <p:nvSpPr>
            <p:cNvPr id="819" name="Google Shape;819;p31"/>
            <p:cNvSpPr txBox="1"/>
            <p:nvPr/>
          </p:nvSpPr>
          <p:spPr>
            <a:xfrm>
              <a:off x="5941263" y="3947900"/>
              <a:ext cx="14985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 2020 Sales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0" name="Google Shape;820;p31"/>
            <p:cNvSpPr txBox="1"/>
            <p:nvPr/>
          </p:nvSpPr>
          <p:spPr>
            <a:xfrm>
              <a:off x="5941263" y="4212598"/>
              <a:ext cx="2355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2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826" name="Google Shape;826;p32"/>
          <p:cNvSpPr/>
          <p:nvPr/>
        </p:nvSpPr>
        <p:spPr>
          <a:xfrm rot="5400000">
            <a:off x="738328" y="2859059"/>
            <a:ext cx="990900" cy="990900"/>
          </a:xfrm>
          <a:prstGeom prst="donut">
            <a:avLst>
              <a:gd fmla="val 8443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2"/>
          <p:cNvSpPr/>
          <p:nvPr/>
        </p:nvSpPr>
        <p:spPr>
          <a:xfrm rot="5400000">
            <a:off x="738273" y="2859114"/>
            <a:ext cx="990900" cy="990900"/>
          </a:xfrm>
          <a:prstGeom prst="blockArc">
            <a:avLst>
              <a:gd fmla="val 10800000" name="adj1"/>
              <a:gd fmla="val 21573785" name="adj2"/>
              <a:gd fmla="val 8437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2"/>
          <p:cNvSpPr txBox="1"/>
          <p:nvPr/>
        </p:nvSpPr>
        <p:spPr>
          <a:xfrm>
            <a:off x="504664" y="4274081"/>
            <a:ext cx="1365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32"/>
          <p:cNvSpPr txBox="1"/>
          <p:nvPr/>
        </p:nvSpPr>
        <p:spPr>
          <a:xfrm>
            <a:off x="504664" y="4037428"/>
            <a:ext cx="1365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January 2020</a:t>
            </a:r>
            <a:endParaRPr sz="17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30" name="Google Shape;830;p32"/>
          <p:cNvSpPr txBox="1"/>
          <p:nvPr/>
        </p:nvSpPr>
        <p:spPr>
          <a:xfrm>
            <a:off x="879020" y="3173715"/>
            <a:ext cx="708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21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31" name="Google Shape;831;p32"/>
          <p:cNvGrpSpPr/>
          <p:nvPr/>
        </p:nvGrpSpPr>
        <p:grpSpPr>
          <a:xfrm>
            <a:off x="3388465" y="2752219"/>
            <a:ext cx="528397" cy="1521894"/>
            <a:chOff x="3520515" y="2862145"/>
            <a:chExt cx="472500" cy="1360900"/>
          </a:xfrm>
        </p:grpSpPr>
        <p:sp>
          <p:nvSpPr>
            <p:cNvPr id="832" name="Google Shape;832;p32"/>
            <p:cNvSpPr txBox="1"/>
            <p:nvPr/>
          </p:nvSpPr>
          <p:spPr>
            <a:xfrm>
              <a:off x="3520515" y="28621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3" name="Google Shape;833;p32"/>
            <p:cNvSpPr txBox="1"/>
            <p:nvPr/>
          </p:nvSpPr>
          <p:spPr>
            <a:xfrm>
              <a:off x="3520515" y="322688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4" name="Google Shape;834;p32"/>
            <p:cNvSpPr txBox="1"/>
            <p:nvPr/>
          </p:nvSpPr>
          <p:spPr>
            <a:xfrm>
              <a:off x="3520515" y="356729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5" name="Google Shape;835;p32"/>
            <p:cNvSpPr txBox="1"/>
            <p:nvPr/>
          </p:nvSpPr>
          <p:spPr>
            <a:xfrm>
              <a:off x="3520515" y="39209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6" name="Google Shape;836;p32"/>
          <p:cNvGrpSpPr/>
          <p:nvPr/>
        </p:nvGrpSpPr>
        <p:grpSpPr>
          <a:xfrm>
            <a:off x="3898102" y="4230899"/>
            <a:ext cx="4594589" cy="337838"/>
            <a:chOff x="3976240" y="4184402"/>
            <a:chExt cx="4108548" cy="302100"/>
          </a:xfrm>
        </p:grpSpPr>
        <p:sp>
          <p:nvSpPr>
            <p:cNvPr id="837" name="Google Shape;837;p32"/>
            <p:cNvSpPr txBox="1"/>
            <p:nvPr/>
          </p:nvSpPr>
          <p:spPr>
            <a:xfrm>
              <a:off x="7612288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8" name="Google Shape;838;p32"/>
            <p:cNvSpPr txBox="1"/>
            <p:nvPr/>
          </p:nvSpPr>
          <p:spPr>
            <a:xfrm>
              <a:off x="3976240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9" name="Google Shape;839;p32"/>
            <p:cNvSpPr txBox="1"/>
            <p:nvPr/>
          </p:nvSpPr>
          <p:spPr>
            <a:xfrm>
              <a:off x="4703452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0" name="Google Shape;840;p32"/>
            <p:cNvSpPr txBox="1"/>
            <p:nvPr/>
          </p:nvSpPr>
          <p:spPr>
            <a:xfrm>
              <a:off x="5430664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1" name="Google Shape;841;p32"/>
            <p:cNvSpPr txBox="1"/>
            <p:nvPr/>
          </p:nvSpPr>
          <p:spPr>
            <a:xfrm>
              <a:off x="6157876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2" name="Google Shape;842;p32"/>
            <p:cNvSpPr txBox="1"/>
            <p:nvPr/>
          </p:nvSpPr>
          <p:spPr>
            <a:xfrm>
              <a:off x="6885088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3" name="Google Shape;843;p32"/>
          <p:cNvGrpSpPr/>
          <p:nvPr/>
        </p:nvGrpSpPr>
        <p:grpSpPr>
          <a:xfrm>
            <a:off x="3917997" y="2878526"/>
            <a:ext cx="4462576" cy="1379954"/>
            <a:chOff x="3994031" y="2975091"/>
            <a:chExt cx="3990500" cy="1233975"/>
          </a:xfrm>
        </p:grpSpPr>
        <p:cxnSp>
          <p:nvCxnSpPr>
            <p:cNvPr id="844" name="Google Shape;844;p32"/>
            <p:cNvCxnSpPr/>
            <p:nvPr/>
          </p:nvCxnSpPr>
          <p:spPr>
            <a:xfrm flipH="1" rot="10800000">
              <a:off x="4038931" y="4160191"/>
              <a:ext cx="3945600" cy="6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32"/>
            <p:cNvCxnSpPr/>
            <p:nvPr/>
          </p:nvCxnSpPr>
          <p:spPr>
            <a:xfrm rot="10800000">
              <a:off x="4046356" y="2975091"/>
              <a:ext cx="0" cy="11943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32"/>
            <p:cNvCxnSpPr/>
            <p:nvPr/>
          </p:nvCxnSpPr>
          <p:spPr>
            <a:xfrm>
              <a:off x="784853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32"/>
            <p:cNvCxnSpPr/>
            <p:nvPr/>
          </p:nvCxnSpPr>
          <p:spPr>
            <a:xfrm>
              <a:off x="712133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32"/>
            <p:cNvCxnSpPr/>
            <p:nvPr/>
          </p:nvCxnSpPr>
          <p:spPr>
            <a:xfrm>
              <a:off x="639413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32"/>
            <p:cNvCxnSpPr/>
            <p:nvPr/>
          </p:nvCxnSpPr>
          <p:spPr>
            <a:xfrm>
              <a:off x="566693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32"/>
            <p:cNvCxnSpPr/>
            <p:nvPr/>
          </p:nvCxnSpPr>
          <p:spPr>
            <a:xfrm>
              <a:off x="493968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32"/>
            <p:cNvCxnSpPr/>
            <p:nvPr/>
          </p:nvCxnSpPr>
          <p:spPr>
            <a:xfrm>
              <a:off x="421248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32"/>
            <p:cNvCxnSpPr/>
            <p:nvPr/>
          </p:nvCxnSpPr>
          <p:spPr>
            <a:xfrm rot="10800000">
              <a:off x="3994031" y="4058266"/>
              <a:ext cx="513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32"/>
            <p:cNvCxnSpPr/>
            <p:nvPr/>
          </p:nvCxnSpPr>
          <p:spPr>
            <a:xfrm rot="10800000">
              <a:off x="3994031" y="3718341"/>
              <a:ext cx="513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32"/>
            <p:cNvCxnSpPr/>
            <p:nvPr/>
          </p:nvCxnSpPr>
          <p:spPr>
            <a:xfrm rot="10800000">
              <a:off x="3994031" y="3371441"/>
              <a:ext cx="513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32"/>
            <p:cNvCxnSpPr/>
            <p:nvPr/>
          </p:nvCxnSpPr>
          <p:spPr>
            <a:xfrm rot="10800000">
              <a:off x="3994031" y="3013191"/>
              <a:ext cx="513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6" name="Google Shape;856;p32"/>
          <p:cNvSpPr/>
          <p:nvPr/>
        </p:nvSpPr>
        <p:spPr>
          <a:xfrm>
            <a:off x="745969" y="1063955"/>
            <a:ext cx="2294400" cy="124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7" name="Google Shape;857;p32"/>
          <p:cNvGrpSpPr/>
          <p:nvPr/>
        </p:nvGrpSpPr>
        <p:grpSpPr>
          <a:xfrm>
            <a:off x="1663622" y="1198487"/>
            <a:ext cx="1365109" cy="888968"/>
            <a:chOff x="1971154" y="1502838"/>
            <a:chExt cx="1220700" cy="794928"/>
          </a:xfrm>
        </p:grpSpPr>
        <p:sp>
          <p:nvSpPr>
            <p:cNvPr id="858" name="Google Shape;858;p32"/>
            <p:cNvSpPr txBox="1"/>
            <p:nvPr/>
          </p:nvSpPr>
          <p:spPr>
            <a:xfrm>
              <a:off x="1971154" y="1502838"/>
              <a:ext cx="8733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$265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59" name="Google Shape;859;p32"/>
            <p:cNvSpPr txBox="1"/>
            <p:nvPr/>
          </p:nvSpPr>
          <p:spPr>
            <a:xfrm>
              <a:off x="1971154" y="186126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0" name="Google Shape;860;p32"/>
          <p:cNvSpPr/>
          <p:nvPr/>
        </p:nvSpPr>
        <p:spPr>
          <a:xfrm>
            <a:off x="832636" y="1321709"/>
            <a:ext cx="724800" cy="724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2"/>
          <p:cNvSpPr/>
          <p:nvPr/>
        </p:nvSpPr>
        <p:spPr>
          <a:xfrm>
            <a:off x="3424800" y="1063955"/>
            <a:ext cx="2294400" cy="1240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p32"/>
          <p:cNvGrpSpPr/>
          <p:nvPr/>
        </p:nvGrpSpPr>
        <p:grpSpPr>
          <a:xfrm>
            <a:off x="4342794" y="1197458"/>
            <a:ext cx="1365109" cy="889996"/>
            <a:chOff x="4366908" y="1501918"/>
            <a:chExt cx="1220700" cy="795848"/>
          </a:xfrm>
        </p:grpSpPr>
        <p:sp>
          <p:nvSpPr>
            <p:cNvPr id="863" name="Google Shape;863;p32"/>
            <p:cNvSpPr txBox="1"/>
            <p:nvPr/>
          </p:nvSpPr>
          <p:spPr>
            <a:xfrm>
              <a:off x="4366908" y="186126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4" name="Google Shape;864;p32"/>
            <p:cNvSpPr txBox="1"/>
            <p:nvPr/>
          </p:nvSpPr>
          <p:spPr>
            <a:xfrm>
              <a:off x="4366908" y="1501918"/>
              <a:ext cx="8733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$159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65" name="Google Shape;865;p32"/>
          <p:cNvSpPr/>
          <p:nvPr/>
        </p:nvSpPr>
        <p:spPr>
          <a:xfrm>
            <a:off x="3511303" y="1321709"/>
            <a:ext cx="724800" cy="724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2"/>
          <p:cNvSpPr/>
          <p:nvPr/>
        </p:nvSpPr>
        <p:spPr>
          <a:xfrm>
            <a:off x="6103631" y="1063955"/>
            <a:ext cx="2294400" cy="1240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32"/>
          <p:cNvGrpSpPr/>
          <p:nvPr/>
        </p:nvGrpSpPr>
        <p:grpSpPr>
          <a:xfrm>
            <a:off x="7021759" y="1197458"/>
            <a:ext cx="1365109" cy="889996"/>
            <a:chOff x="6762477" y="1501918"/>
            <a:chExt cx="1220700" cy="795848"/>
          </a:xfrm>
        </p:grpSpPr>
        <p:sp>
          <p:nvSpPr>
            <p:cNvPr id="868" name="Google Shape;868;p32"/>
            <p:cNvSpPr txBox="1"/>
            <p:nvPr/>
          </p:nvSpPr>
          <p:spPr>
            <a:xfrm>
              <a:off x="6762477" y="186126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Pluto is an icy dwarf planet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9" name="Google Shape;869;p32"/>
            <p:cNvSpPr txBox="1"/>
            <p:nvPr/>
          </p:nvSpPr>
          <p:spPr>
            <a:xfrm>
              <a:off x="6762477" y="1501918"/>
              <a:ext cx="8733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$158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70" name="Google Shape;870;p32"/>
          <p:cNvSpPr/>
          <p:nvPr/>
        </p:nvSpPr>
        <p:spPr>
          <a:xfrm>
            <a:off x="6189979" y="1321709"/>
            <a:ext cx="724800" cy="724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2"/>
          <p:cNvSpPr/>
          <p:nvPr/>
        </p:nvSpPr>
        <p:spPr>
          <a:xfrm rot="5400000">
            <a:off x="2029980" y="2859059"/>
            <a:ext cx="990900" cy="990900"/>
          </a:xfrm>
          <a:prstGeom prst="donut">
            <a:avLst>
              <a:gd fmla="val 8443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2"/>
          <p:cNvSpPr/>
          <p:nvPr/>
        </p:nvSpPr>
        <p:spPr>
          <a:xfrm rot="5400000">
            <a:off x="2029925" y="2859114"/>
            <a:ext cx="990900" cy="990900"/>
          </a:xfrm>
          <a:prstGeom prst="blockArc">
            <a:avLst>
              <a:gd fmla="val 10800000" name="adj1"/>
              <a:gd fmla="val 5629076" name="adj2"/>
              <a:gd fmla="val 8226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2"/>
          <p:cNvSpPr txBox="1"/>
          <p:nvPr/>
        </p:nvSpPr>
        <p:spPr>
          <a:xfrm>
            <a:off x="2170672" y="3173715"/>
            <a:ext cx="708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21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74" name="Google Shape;874;p32"/>
          <p:cNvSpPr txBox="1"/>
          <p:nvPr/>
        </p:nvSpPr>
        <p:spPr>
          <a:xfrm>
            <a:off x="1842618" y="4274337"/>
            <a:ext cx="1365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 is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a gas giant and has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32"/>
          <p:cNvSpPr txBox="1"/>
          <p:nvPr/>
        </p:nvSpPr>
        <p:spPr>
          <a:xfrm>
            <a:off x="1842618" y="4037101"/>
            <a:ext cx="13650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January 2019</a:t>
            </a:r>
            <a:endParaRPr sz="17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76" name="Google Shape;876;p32"/>
          <p:cNvSpPr txBox="1"/>
          <p:nvPr/>
        </p:nvSpPr>
        <p:spPr>
          <a:xfrm>
            <a:off x="3713636" y="4458988"/>
            <a:ext cx="4925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7" name="Google Shape;877;p32"/>
          <p:cNvGrpSpPr/>
          <p:nvPr/>
        </p:nvGrpSpPr>
        <p:grpSpPr>
          <a:xfrm>
            <a:off x="1011830" y="1500975"/>
            <a:ext cx="366269" cy="366269"/>
            <a:chOff x="-61354875" y="2671225"/>
            <a:chExt cx="316650" cy="316650"/>
          </a:xfrm>
        </p:grpSpPr>
        <p:sp>
          <p:nvSpPr>
            <p:cNvPr id="878" name="Google Shape;878;p32"/>
            <p:cNvSpPr/>
            <p:nvPr/>
          </p:nvSpPr>
          <p:spPr>
            <a:xfrm>
              <a:off x="-61354875" y="2671225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11405" y="1701"/>
                  </a:moveTo>
                  <a:cubicBezTo>
                    <a:pt x="11657" y="1701"/>
                    <a:pt x="11847" y="1890"/>
                    <a:pt x="11847" y="2111"/>
                  </a:cubicBezTo>
                  <a:lnTo>
                    <a:pt x="11847" y="3340"/>
                  </a:lnTo>
                  <a:lnTo>
                    <a:pt x="820" y="3340"/>
                  </a:lnTo>
                  <a:lnTo>
                    <a:pt x="820" y="2111"/>
                  </a:lnTo>
                  <a:cubicBezTo>
                    <a:pt x="820" y="1890"/>
                    <a:pt x="1009" y="1701"/>
                    <a:pt x="1198" y="1701"/>
                  </a:cubicBezTo>
                  <a:lnTo>
                    <a:pt x="1639" y="1701"/>
                  </a:lnTo>
                  <a:lnTo>
                    <a:pt x="1639" y="2111"/>
                  </a:lnTo>
                  <a:cubicBezTo>
                    <a:pt x="1639" y="2363"/>
                    <a:pt x="1828" y="2552"/>
                    <a:pt x="2048" y="2552"/>
                  </a:cubicBezTo>
                  <a:cubicBezTo>
                    <a:pt x="2237" y="2552"/>
                    <a:pt x="2427" y="2363"/>
                    <a:pt x="2427" y="2111"/>
                  </a:cubicBezTo>
                  <a:lnTo>
                    <a:pt x="2427" y="1701"/>
                  </a:lnTo>
                  <a:lnTo>
                    <a:pt x="5892" y="1701"/>
                  </a:lnTo>
                  <a:lnTo>
                    <a:pt x="5892" y="2111"/>
                  </a:lnTo>
                  <a:cubicBezTo>
                    <a:pt x="5892" y="2363"/>
                    <a:pt x="6081" y="2552"/>
                    <a:pt x="6333" y="2552"/>
                  </a:cubicBezTo>
                  <a:cubicBezTo>
                    <a:pt x="6585" y="2552"/>
                    <a:pt x="6743" y="2363"/>
                    <a:pt x="6743" y="2111"/>
                  </a:cubicBezTo>
                  <a:lnTo>
                    <a:pt x="6743" y="1701"/>
                  </a:lnTo>
                  <a:lnTo>
                    <a:pt x="10208" y="1701"/>
                  </a:lnTo>
                  <a:lnTo>
                    <a:pt x="10208" y="2111"/>
                  </a:lnTo>
                  <a:cubicBezTo>
                    <a:pt x="10208" y="2363"/>
                    <a:pt x="10397" y="2552"/>
                    <a:pt x="10618" y="2552"/>
                  </a:cubicBezTo>
                  <a:cubicBezTo>
                    <a:pt x="10870" y="2552"/>
                    <a:pt x="11027" y="2363"/>
                    <a:pt x="11027" y="2111"/>
                  </a:cubicBezTo>
                  <a:lnTo>
                    <a:pt x="11027" y="1701"/>
                  </a:lnTo>
                  <a:close/>
                  <a:moveTo>
                    <a:pt x="11878" y="4159"/>
                  </a:moveTo>
                  <a:lnTo>
                    <a:pt x="11878" y="6112"/>
                  </a:lnTo>
                  <a:lnTo>
                    <a:pt x="11847" y="6112"/>
                  </a:lnTo>
                  <a:cubicBezTo>
                    <a:pt x="11090" y="5072"/>
                    <a:pt x="9862" y="4442"/>
                    <a:pt x="8538" y="4442"/>
                  </a:cubicBezTo>
                  <a:cubicBezTo>
                    <a:pt x="6239" y="4442"/>
                    <a:pt x="4411" y="6301"/>
                    <a:pt x="4411" y="8569"/>
                  </a:cubicBezTo>
                  <a:cubicBezTo>
                    <a:pt x="4411" y="9168"/>
                    <a:pt x="4506" y="9735"/>
                    <a:pt x="4758" y="10239"/>
                  </a:cubicBezTo>
                  <a:lnTo>
                    <a:pt x="1261" y="10239"/>
                  </a:lnTo>
                  <a:cubicBezTo>
                    <a:pt x="1009" y="10239"/>
                    <a:pt x="851" y="10050"/>
                    <a:pt x="851" y="9830"/>
                  </a:cubicBezTo>
                  <a:lnTo>
                    <a:pt x="851" y="4159"/>
                  </a:lnTo>
                  <a:close/>
                  <a:moveTo>
                    <a:pt x="8538" y="5261"/>
                  </a:moveTo>
                  <a:cubicBezTo>
                    <a:pt x="10334" y="5261"/>
                    <a:pt x="11847" y="6774"/>
                    <a:pt x="11847" y="8569"/>
                  </a:cubicBezTo>
                  <a:cubicBezTo>
                    <a:pt x="11847" y="10397"/>
                    <a:pt x="10334" y="11877"/>
                    <a:pt x="8538" y="11877"/>
                  </a:cubicBezTo>
                  <a:cubicBezTo>
                    <a:pt x="6711" y="11877"/>
                    <a:pt x="5230" y="10397"/>
                    <a:pt x="5230" y="8569"/>
                  </a:cubicBezTo>
                  <a:cubicBezTo>
                    <a:pt x="5230" y="6774"/>
                    <a:pt x="6743" y="5261"/>
                    <a:pt x="8538" y="5261"/>
                  </a:cubicBezTo>
                  <a:close/>
                  <a:moveTo>
                    <a:pt x="2048" y="0"/>
                  </a:moveTo>
                  <a:cubicBezTo>
                    <a:pt x="1828" y="0"/>
                    <a:pt x="1639" y="189"/>
                    <a:pt x="1639" y="441"/>
                  </a:cubicBezTo>
                  <a:lnTo>
                    <a:pt x="1639" y="851"/>
                  </a:lnTo>
                  <a:lnTo>
                    <a:pt x="1198" y="851"/>
                  </a:lnTo>
                  <a:cubicBezTo>
                    <a:pt x="536" y="851"/>
                    <a:pt x="1" y="1418"/>
                    <a:pt x="1" y="2079"/>
                  </a:cubicBezTo>
                  <a:lnTo>
                    <a:pt x="1" y="9798"/>
                  </a:lnTo>
                  <a:cubicBezTo>
                    <a:pt x="1" y="10460"/>
                    <a:pt x="536" y="11027"/>
                    <a:pt x="1198" y="11027"/>
                  </a:cubicBezTo>
                  <a:lnTo>
                    <a:pt x="5230" y="11027"/>
                  </a:lnTo>
                  <a:cubicBezTo>
                    <a:pt x="5987" y="12003"/>
                    <a:pt x="7184" y="12665"/>
                    <a:pt x="8538" y="12665"/>
                  </a:cubicBezTo>
                  <a:cubicBezTo>
                    <a:pt x="10807" y="12665"/>
                    <a:pt x="12666" y="10838"/>
                    <a:pt x="12666" y="8538"/>
                  </a:cubicBezTo>
                  <a:lnTo>
                    <a:pt x="12666" y="2079"/>
                  </a:lnTo>
                  <a:cubicBezTo>
                    <a:pt x="12666" y="1418"/>
                    <a:pt x="12130" y="851"/>
                    <a:pt x="11405" y="851"/>
                  </a:cubicBezTo>
                  <a:lnTo>
                    <a:pt x="11027" y="851"/>
                  </a:lnTo>
                  <a:lnTo>
                    <a:pt x="11027" y="441"/>
                  </a:lnTo>
                  <a:cubicBezTo>
                    <a:pt x="11027" y="189"/>
                    <a:pt x="10807" y="0"/>
                    <a:pt x="10618" y="0"/>
                  </a:cubicBezTo>
                  <a:cubicBezTo>
                    <a:pt x="10397" y="0"/>
                    <a:pt x="10177" y="189"/>
                    <a:pt x="10177" y="441"/>
                  </a:cubicBezTo>
                  <a:lnTo>
                    <a:pt x="10177" y="851"/>
                  </a:lnTo>
                  <a:lnTo>
                    <a:pt x="6711" y="851"/>
                  </a:lnTo>
                  <a:lnTo>
                    <a:pt x="6711" y="441"/>
                  </a:lnTo>
                  <a:cubicBezTo>
                    <a:pt x="6711" y="189"/>
                    <a:pt x="6522" y="0"/>
                    <a:pt x="6333" y="0"/>
                  </a:cubicBezTo>
                  <a:cubicBezTo>
                    <a:pt x="6081" y="0"/>
                    <a:pt x="5892" y="189"/>
                    <a:pt x="5892" y="441"/>
                  </a:cubicBezTo>
                  <a:lnTo>
                    <a:pt x="5892" y="851"/>
                  </a:lnTo>
                  <a:lnTo>
                    <a:pt x="2427" y="851"/>
                  </a:lnTo>
                  <a:lnTo>
                    <a:pt x="2427" y="441"/>
                  </a:lnTo>
                  <a:cubicBezTo>
                    <a:pt x="2427" y="189"/>
                    <a:pt x="2237" y="0"/>
                    <a:pt x="2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-61172925" y="2813775"/>
              <a:ext cx="62225" cy="145725"/>
            </a:xfrm>
            <a:custGeom>
              <a:rect b="b" l="l" r="r" t="t"/>
              <a:pathLst>
                <a:path extrusionOk="0" h="5829" w="2489">
                  <a:moveTo>
                    <a:pt x="1260" y="0"/>
                  </a:moveTo>
                  <a:cubicBezTo>
                    <a:pt x="1008" y="0"/>
                    <a:pt x="819" y="190"/>
                    <a:pt x="819" y="410"/>
                  </a:cubicBezTo>
                  <a:lnTo>
                    <a:pt x="819" y="662"/>
                  </a:lnTo>
                  <a:cubicBezTo>
                    <a:pt x="347" y="820"/>
                    <a:pt x="0" y="1292"/>
                    <a:pt x="0" y="1859"/>
                  </a:cubicBezTo>
                  <a:cubicBezTo>
                    <a:pt x="0" y="2521"/>
                    <a:pt x="536" y="2899"/>
                    <a:pt x="977" y="3245"/>
                  </a:cubicBezTo>
                  <a:cubicBezTo>
                    <a:pt x="1292" y="3466"/>
                    <a:pt x="1639" y="3687"/>
                    <a:pt x="1639" y="3939"/>
                  </a:cubicBezTo>
                  <a:cubicBezTo>
                    <a:pt x="1639" y="4191"/>
                    <a:pt x="1450" y="4380"/>
                    <a:pt x="1260" y="4380"/>
                  </a:cubicBezTo>
                  <a:cubicBezTo>
                    <a:pt x="1008" y="4380"/>
                    <a:pt x="819" y="4191"/>
                    <a:pt x="819" y="3939"/>
                  </a:cubicBezTo>
                  <a:cubicBezTo>
                    <a:pt x="819" y="3718"/>
                    <a:pt x="630" y="3498"/>
                    <a:pt x="441" y="3498"/>
                  </a:cubicBezTo>
                  <a:cubicBezTo>
                    <a:pt x="189" y="3498"/>
                    <a:pt x="0" y="3718"/>
                    <a:pt x="0" y="3939"/>
                  </a:cubicBezTo>
                  <a:cubicBezTo>
                    <a:pt x="0" y="4506"/>
                    <a:pt x="347" y="4915"/>
                    <a:pt x="819" y="5136"/>
                  </a:cubicBezTo>
                  <a:lnTo>
                    <a:pt x="819" y="5388"/>
                  </a:lnTo>
                  <a:cubicBezTo>
                    <a:pt x="819" y="5640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388"/>
                  </a:cubicBezTo>
                  <a:lnTo>
                    <a:pt x="1639" y="5136"/>
                  </a:lnTo>
                  <a:cubicBezTo>
                    <a:pt x="2111" y="4978"/>
                    <a:pt x="2489" y="4506"/>
                    <a:pt x="2489" y="3939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2"/>
                    <a:pt x="819" y="2080"/>
                    <a:pt x="819" y="1859"/>
                  </a:cubicBezTo>
                  <a:cubicBezTo>
                    <a:pt x="819" y="1607"/>
                    <a:pt x="1008" y="1418"/>
                    <a:pt x="1260" y="1418"/>
                  </a:cubicBezTo>
                  <a:cubicBezTo>
                    <a:pt x="1513" y="1418"/>
                    <a:pt x="1639" y="1607"/>
                    <a:pt x="1639" y="1859"/>
                  </a:cubicBezTo>
                  <a:cubicBezTo>
                    <a:pt x="1639" y="2080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59"/>
                  </a:cubicBezTo>
                  <a:cubicBezTo>
                    <a:pt x="2489" y="1292"/>
                    <a:pt x="2143" y="883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-61313925" y="279645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0"/>
                    <a:pt x="1639" y="378"/>
                  </a:cubicBezTo>
                  <a:cubicBezTo>
                    <a:pt x="1639" y="158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-61313925" y="283740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1"/>
                  </a:moveTo>
                  <a:cubicBezTo>
                    <a:pt x="158" y="1"/>
                    <a:pt x="1" y="190"/>
                    <a:pt x="1" y="442"/>
                  </a:cubicBezTo>
                  <a:cubicBezTo>
                    <a:pt x="1" y="631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1"/>
                    <a:pt x="1639" y="442"/>
                  </a:cubicBezTo>
                  <a:cubicBezTo>
                    <a:pt x="1639" y="190"/>
                    <a:pt x="1419" y="1"/>
                    <a:pt x="1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-61313925" y="2877575"/>
              <a:ext cx="40975" cy="22075"/>
            </a:xfrm>
            <a:custGeom>
              <a:rect b="b" l="l" r="r" t="t"/>
              <a:pathLst>
                <a:path extrusionOk="0" h="883" w="1639">
                  <a:moveTo>
                    <a:pt x="410" y="0"/>
                  </a:moveTo>
                  <a:cubicBezTo>
                    <a:pt x="158" y="0"/>
                    <a:pt x="1" y="221"/>
                    <a:pt x="1" y="441"/>
                  </a:cubicBezTo>
                  <a:cubicBezTo>
                    <a:pt x="1" y="693"/>
                    <a:pt x="158" y="883"/>
                    <a:pt x="410" y="883"/>
                  </a:cubicBezTo>
                  <a:lnTo>
                    <a:pt x="1230" y="883"/>
                  </a:lnTo>
                  <a:cubicBezTo>
                    <a:pt x="1482" y="883"/>
                    <a:pt x="1639" y="693"/>
                    <a:pt x="1639" y="441"/>
                  </a:cubicBezTo>
                  <a:cubicBezTo>
                    <a:pt x="1639" y="221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32"/>
          <p:cNvGrpSpPr/>
          <p:nvPr/>
        </p:nvGrpSpPr>
        <p:grpSpPr>
          <a:xfrm>
            <a:off x="6369622" y="1500397"/>
            <a:ext cx="365373" cy="367426"/>
            <a:chOff x="-62516625" y="2297875"/>
            <a:chExt cx="315875" cy="317650"/>
          </a:xfrm>
        </p:grpSpPr>
        <p:sp>
          <p:nvSpPr>
            <p:cNvPr id="884" name="Google Shape;884;p32"/>
            <p:cNvSpPr/>
            <p:nvPr/>
          </p:nvSpPr>
          <p:spPr>
            <a:xfrm>
              <a:off x="-62516625" y="2297875"/>
              <a:ext cx="315875" cy="317650"/>
            </a:xfrm>
            <a:custGeom>
              <a:rect b="b" l="l" r="r" t="t"/>
              <a:pathLst>
                <a:path extrusionOk="0" h="12706" w="12635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-62335475" y="2438075"/>
              <a:ext cx="62250" cy="145750"/>
            </a:xfrm>
            <a:custGeom>
              <a:rect b="b" l="l" r="r" t="t"/>
              <a:pathLst>
                <a:path extrusionOk="0" h="5830" w="249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32"/>
          <p:cNvGrpSpPr/>
          <p:nvPr/>
        </p:nvGrpSpPr>
        <p:grpSpPr>
          <a:xfrm>
            <a:off x="3689138" y="1501380"/>
            <a:ext cx="368987" cy="365459"/>
            <a:chOff x="-59889100" y="2671925"/>
            <a:chExt cx="319000" cy="315950"/>
          </a:xfrm>
        </p:grpSpPr>
        <p:sp>
          <p:nvSpPr>
            <p:cNvPr id="887" name="Google Shape;887;p32"/>
            <p:cNvSpPr/>
            <p:nvPr/>
          </p:nvSpPr>
          <p:spPr>
            <a:xfrm>
              <a:off x="-59889100" y="2672000"/>
              <a:ext cx="149675" cy="256025"/>
            </a:xfrm>
            <a:custGeom>
              <a:rect b="b" l="l" r="r" t="t"/>
              <a:pathLst>
                <a:path extrusionOk="0" h="10241" w="5987">
                  <a:moveTo>
                    <a:pt x="5073" y="946"/>
                  </a:moveTo>
                  <a:lnTo>
                    <a:pt x="5073" y="2647"/>
                  </a:lnTo>
                  <a:lnTo>
                    <a:pt x="5104" y="2647"/>
                  </a:lnTo>
                  <a:cubicBezTo>
                    <a:pt x="3623" y="3151"/>
                    <a:pt x="2489" y="4569"/>
                    <a:pt x="2489" y="6302"/>
                  </a:cubicBezTo>
                  <a:cubicBezTo>
                    <a:pt x="2489" y="6900"/>
                    <a:pt x="2647" y="7499"/>
                    <a:pt x="2867" y="8034"/>
                  </a:cubicBezTo>
                  <a:lnTo>
                    <a:pt x="1639" y="9263"/>
                  </a:lnTo>
                  <a:cubicBezTo>
                    <a:pt x="1103" y="8381"/>
                    <a:pt x="788" y="7373"/>
                    <a:pt x="788" y="6302"/>
                  </a:cubicBezTo>
                  <a:cubicBezTo>
                    <a:pt x="788" y="3750"/>
                    <a:pt x="2584" y="1513"/>
                    <a:pt x="5073" y="946"/>
                  </a:cubicBezTo>
                  <a:close/>
                  <a:moveTo>
                    <a:pt x="5482" y="1"/>
                  </a:moveTo>
                  <a:cubicBezTo>
                    <a:pt x="2395" y="442"/>
                    <a:pt x="0" y="3088"/>
                    <a:pt x="0" y="6270"/>
                  </a:cubicBezTo>
                  <a:cubicBezTo>
                    <a:pt x="0" y="7688"/>
                    <a:pt x="441" y="8979"/>
                    <a:pt x="1292" y="10082"/>
                  </a:cubicBezTo>
                  <a:cubicBezTo>
                    <a:pt x="1377" y="10184"/>
                    <a:pt x="1500" y="10241"/>
                    <a:pt x="1624" y="10241"/>
                  </a:cubicBezTo>
                  <a:cubicBezTo>
                    <a:pt x="1729" y="10241"/>
                    <a:pt x="1835" y="10200"/>
                    <a:pt x="1922" y="10114"/>
                  </a:cubicBezTo>
                  <a:lnTo>
                    <a:pt x="3718" y="8349"/>
                  </a:lnTo>
                  <a:cubicBezTo>
                    <a:pt x="3812" y="8223"/>
                    <a:pt x="3844" y="8003"/>
                    <a:pt x="3781" y="7845"/>
                  </a:cubicBezTo>
                  <a:cubicBezTo>
                    <a:pt x="3497" y="7373"/>
                    <a:pt x="3340" y="6806"/>
                    <a:pt x="3340" y="6270"/>
                  </a:cubicBezTo>
                  <a:cubicBezTo>
                    <a:pt x="3340" y="4884"/>
                    <a:pt x="4285" y="3655"/>
                    <a:pt x="5671" y="3309"/>
                  </a:cubicBezTo>
                  <a:cubicBezTo>
                    <a:pt x="5860" y="3277"/>
                    <a:pt x="5986" y="3120"/>
                    <a:pt x="5986" y="2899"/>
                  </a:cubicBezTo>
                  <a:lnTo>
                    <a:pt x="5986" y="379"/>
                  </a:lnTo>
                  <a:cubicBezTo>
                    <a:pt x="5955" y="190"/>
                    <a:pt x="5703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-59830825" y="2892525"/>
              <a:ext cx="201650" cy="95350"/>
            </a:xfrm>
            <a:custGeom>
              <a:rect b="b" l="l" r="r" t="t"/>
              <a:pathLst>
                <a:path extrusionOk="0" h="3814" w="8066">
                  <a:moveTo>
                    <a:pt x="5735" y="946"/>
                  </a:moveTo>
                  <a:lnTo>
                    <a:pt x="6963" y="2175"/>
                  </a:lnTo>
                  <a:cubicBezTo>
                    <a:pt x="6113" y="2710"/>
                    <a:pt x="5073" y="2994"/>
                    <a:pt x="4065" y="2994"/>
                  </a:cubicBezTo>
                  <a:cubicBezTo>
                    <a:pt x="3025" y="2994"/>
                    <a:pt x="2017" y="2710"/>
                    <a:pt x="1135" y="2175"/>
                  </a:cubicBezTo>
                  <a:lnTo>
                    <a:pt x="2364" y="946"/>
                  </a:lnTo>
                  <a:cubicBezTo>
                    <a:pt x="2868" y="1198"/>
                    <a:pt x="3466" y="1356"/>
                    <a:pt x="4065" y="1356"/>
                  </a:cubicBezTo>
                  <a:cubicBezTo>
                    <a:pt x="4600" y="1356"/>
                    <a:pt x="5199" y="1198"/>
                    <a:pt x="5735" y="946"/>
                  </a:cubicBezTo>
                  <a:close/>
                  <a:moveTo>
                    <a:pt x="5758" y="1"/>
                  </a:moveTo>
                  <a:cubicBezTo>
                    <a:pt x="5693" y="1"/>
                    <a:pt x="5630" y="11"/>
                    <a:pt x="5577" y="32"/>
                  </a:cubicBezTo>
                  <a:cubicBezTo>
                    <a:pt x="5105" y="316"/>
                    <a:pt x="4569" y="474"/>
                    <a:pt x="4002" y="474"/>
                  </a:cubicBezTo>
                  <a:cubicBezTo>
                    <a:pt x="3956" y="476"/>
                    <a:pt x="3911" y="478"/>
                    <a:pt x="3865" y="478"/>
                  </a:cubicBezTo>
                  <a:cubicBezTo>
                    <a:pt x="3376" y="478"/>
                    <a:pt x="2890" y="326"/>
                    <a:pt x="2458" y="95"/>
                  </a:cubicBezTo>
                  <a:cubicBezTo>
                    <a:pt x="2389" y="54"/>
                    <a:pt x="2315" y="31"/>
                    <a:pt x="2239" y="31"/>
                  </a:cubicBezTo>
                  <a:cubicBezTo>
                    <a:pt x="2142" y="31"/>
                    <a:pt x="2043" y="70"/>
                    <a:pt x="1954" y="158"/>
                  </a:cubicBezTo>
                  <a:lnTo>
                    <a:pt x="190" y="1923"/>
                  </a:lnTo>
                  <a:cubicBezTo>
                    <a:pt x="1" y="2143"/>
                    <a:pt x="32" y="2395"/>
                    <a:pt x="221" y="2553"/>
                  </a:cubicBezTo>
                  <a:cubicBezTo>
                    <a:pt x="1324" y="3403"/>
                    <a:pt x="2616" y="3813"/>
                    <a:pt x="4002" y="3813"/>
                  </a:cubicBezTo>
                  <a:cubicBezTo>
                    <a:pt x="5388" y="3813"/>
                    <a:pt x="6711" y="3403"/>
                    <a:pt x="7814" y="2521"/>
                  </a:cubicBezTo>
                  <a:cubicBezTo>
                    <a:pt x="8035" y="2364"/>
                    <a:pt x="8066" y="2080"/>
                    <a:pt x="7877" y="1891"/>
                  </a:cubicBezTo>
                  <a:lnTo>
                    <a:pt x="6113" y="127"/>
                  </a:lnTo>
                  <a:cubicBezTo>
                    <a:pt x="6029" y="43"/>
                    <a:pt x="5889" y="1"/>
                    <a:pt x="5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-59719775" y="2671925"/>
              <a:ext cx="149675" cy="256425"/>
            </a:xfrm>
            <a:custGeom>
              <a:rect b="b" l="l" r="r" t="t"/>
              <a:pathLst>
                <a:path extrusionOk="0" h="10257" w="5987">
                  <a:moveTo>
                    <a:pt x="820" y="917"/>
                  </a:moveTo>
                  <a:cubicBezTo>
                    <a:pt x="3309" y="1453"/>
                    <a:pt x="5105" y="3690"/>
                    <a:pt x="5105" y="6273"/>
                  </a:cubicBezTo>
                  <a:cubicBezTo>
                    <a:pt x="5073" y="7344"/>
                    <a:pt x="4790" y="8352"/>
                    <a:pt x="4254" y="9235"/>
                  </a:cubicBezTo>
                  <a:lnTo>
                    <a:pt x="3025" y="8006"/>
                  </a:lnTo>
                  <a:cubicBezTo>
                    <a:pt x="3309" y="7502"/>
                    <a:pt x="3435" y="6903"/>
                    <a:pt x="3435" y="6305"/>
                  </a:cubicBezTo>
                  <a:cubicBezTo>
                    <a:pt x="3435" y="4572"/>
                    <a:pt x="2332" y="3154"/>
                    <a:pt x="820" y="2650"/>
                  </a:cubicBezTo>
                  <a:lnTo>
                    <a:pt x="820" y="917"/>
                  </a:lnTo>
                  <a:close/>
                  <a:moveTo>
                    <a:pt x="419" y="0"/>
                  </a:moveTo>
                  <a:cubicBezTo>
                    <a:pt x="190" y="0"/>
                    <a:pt x="1" y="180"/>
                    <a:pt x="1" y="413"/>
                  </a:cubicBezTo>
                  <a:lnTo>
                    <a:pt x="1" y="2934"/>
                  </a:lnTo>
                  <a:cubicBezTo>
                    <a:pt x="1" y="3123"/>
                    <a:pt x="127" y="3280"/>
                    <a:pt x="316" y="3312"/>
                  </a:cubicBezTo>
                  <a:cubicBezTo>
                    <a:pt x="1639" y="3658"/>
                    <a:pt x="2647" y="4855"/>
                    <a:pt x="2647" y="6273"/>
                  </a:cubicBezTo>
                  <a:cubicBezTo>
                    <a:pt x="2647" y="6809"/>
                    <a:pt x="2490" y="7376"/>
                    <a:pt x="2206" y="7848"/>
                  </a:cubicBezTo>
                  <a:cubicBezTo>
                    <a:pt x="2080" y="8006"/>
                    <a:pt x="2112" y="8195"/>
                    <a:pt x="2269" y="8352"/>
                  </a:cubicBezTo>
                  <a:lnTo>
                    <a:pt x="4065" y="10117"/>
                  </a:lnTo>
                  <a:cubicBezTo>
                    <a:pt x="4149" y="10214"/>
                    <a:pt x="4251" y="10257"/>
                    <a:pt x="4353" y="10257"/>
                  </a:cubicBezTo>
                  <a:cubicBezTo>
                    <a:pt x="4481" y="10257"/>
                    <a:pt x="4608" y="10190"/>
                    <a:pt x="4695" y="10085"/>
                  </a:cubicBezTo>
                  <a:cubicBezTo>
                    <a:pt x="5514" y="8982"/>
                    <a:pt x="5987" y="7659"/>
                    <a:pt x="5987" y="6273"/>
                  </a:cubicBezTo>
                  <a:cubicBezTo>
                    <a:pt x="5892" y="3123"/>
                    <a:pt x="3529" y="445"/>
                    <a:pt x="474" y="4"/>
                  </a:cubicBezTo>
                  <a:cubicBezTo>
                    <a:pt x="455" y="1"/>
                    <a:pt x="437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-59762300" y="2757075"/>
              <a:ext cx="63025" cy="145725"/>
            </a:xfrm>
            <a:custGeom>
              <a:rect b="b" l="l" r="r" t="t"/>
              <a:pathLst>
                <a:path extrusionOk="0" h="5829" w="2521">
                  <a:moveTo>
                    <a:pt x="1261" y="0"/>
                  </a:moveTo>
                  <a:cubicBezTo>
                    <a:pt x="1040" y="0"/>
                    <a:pt x="820" y="189"/>
                    <a:pt x="820" y="378"/>
                  </a:cubicBezTo>
                  <a:lnTo>
                    <a:pt x="820" y="662"/>
                  </a:lnTo>
                  <a:cubicBezTo>
                    <a:pt x="347" y="819"/>
                    <a:pt x="1" y="1292"/>
                    <a:pt x="1" y="1827"/>
                  </a:cubicBezTo>
                  <a:cubicBezTo>
                    <a:pt x="1" y="2521"/>
                    <a:pt x="568" y="2899"/>
                    <a:pt x="977" y="3214"/>
                  </a:cubicBezTo>
                  <a:cubicBezTo>
                    <a:pt x="1292" y="3466"/>
                    <a:pt x="1670" y="3686"/>
                    <a:pt x="1670" y="3938"/>
                  </a:cubicBezTo>
                  <a:cubicBezTo>
                    <a:pt x="1670" y="4159"/>
                    <a:pt x="1450" y="4348"/>
                    <a:pt x="1261" y="4348"/>
                  </a:cubicBezTo>
                  <a:cubicBezTo>
                    <a:pt x="1072" y="4348"/>
                    <a:pt x="820" y="4159"/>
                    <a:pt x="820" y="3938"/>
                  </a:cubicBezTo>
                  <a:cubicBezTo>
                    <a:pt x="820" y="3686"/>
                    <a:pt x="631" y="3497"/>
                    <a:pt x="442" y="3497"/>
                  </a:cubicBezTo>
                  <a:cubicBezTo>
                    <a:pt x="253" y="3497"/>
                    <a:pt x="32" y="3686"/>
                    <a:pt x="32" y="3938"/>
                  </a:cubicBezTo>
                  <a:cubicBezTo>
                    <a:pt x="32" y="4474"/>
                    <a:pt x="410" y="4915"/>
                    <a:pt x="883" y="5104"/>
                  </a:cubicBezTo>
                  <a:lnTo>
                    <a:pt x="883" y="5387"/>
                  </a:lnTo>
                  <a:cubicBezTo>
                    <a:pt x="883" y="5608"/>
                    <a:pt x="1072" y="5829"/>
                    <a:pt x="1292" y="5829"/>
                  </a:cubicBezTo>
                  <a:cubicBezTo>
                    <a:pt x="1544" y="5829"/>
                    <a:pt x="1702" y="5608"/>
                    <a:pt x="1702" y="5387"/>
                  </a:cubicBezTo>
                  <a:lnTo>
                    <a:pt x="1702" y="5104"/>
                  </a:lnTo>
                  <a:cubicBezTo>
                    <a:pt x="2175" y="4946"/>
                    <a:pt x="2521" y="4474"/>
                    <a:pt x="2521" y="3938"/>
                  </a:cubicBezTo>
                  <a:cubicBezTo>
                    <a:pt x="2521" y="3245"/>
                    <a:pt x="1985" y="2867"/>
                    <a:pt x="1544" y="2552"/>
                  </a:cubicBezTo>
                  <a:cubicBezTo>
                    <a:pt x="1229" y="2300"/>
                    <a:pt x="883" y="2079"/>
                    <a:pt x="883" y="1827"/>
                  </a:cubicBezTo>
                  <a:cubicBezTo>
                    <a:pt x="883" y="1607"/>
                    <a:pt x="1072" y="1418"/>
                    <a:pt x="1292" y="1418"/>
                  </a:cubicBezTo>
                  <a:cubicBezTo>
                    <a:pt x="1544" y="1418"/>
                    <a:pt x="1702" y="1607"/>
                    <a:pt x="1702" y="1827"/>
                  </a:cubicBezTo>
                  <a:cubicBezTo>
                    <a:pt x="1702" y="2079"/>
                    <a:pt x="1891" y="2268"/>
                    <a:pt x="2143" y="2268"/>
                  </a:cubicBezTo>
                  <a:cubicBezTo>
                    <a:pt x="2364" y="2268"/>
                    <a:pt x="2521" y="2079"/>
                    <a:pt x="2521" y="1827"/>
                  </a:cubicBezTo>
                  <a:cubicBezTo>
                    <a:pt x="2521" y="1292"/>
                    <a:pt x="2175" y="851"/>
                    <a:pt x="1702" y="662"/>
                  </a:cubicBezTo>
                  <a:lnTo>
                    <a:pt x="1702" y="378"/>
                  </a:lnTo>
                  <a:cubicBezTo>
                    <a:pt x="1702" y="189"/>
                    <a:pt x="1513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1" name="Google Shape;891;p32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00" y="2724409"/>
            <a:ext cx="4395001" cy="145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3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897" name="Google Shape;897;p33"/>
          <p:cNvSpPr/>
          <p:nvPr/>
        </p:nvSpPr>
        <p:spPr>
          <a:xfrm>
            <a:off x="3792520" y="3081137"/>
            <a:ext cx="498600" cy="853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8" name="Google Shape;898;p33"/>
          <p:cNvSpPr/>
          <p:nvPr/>
        </p:nvSpPr>
        <p:spPr>
          <a:xfrm>
            <a:off x="3539366" y="1204251"/>
            <a:ext cx="2065200" cy="351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2nd</a:t>
            </a: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Revenue 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9" name="Google Shape;899;p33"/>
          <p:cNvSpPr txBox="1"/>
          <p:nvPr/>
        </p:nvSpPr>
        <p:spPr>
          <a:xfrm rot="-5400000">
            <a:off x="3683770" y="3452283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0" name="Google Shape;900;p33"/>
          <p:cNvSpPr/>
          <p:nvPr/>
        </p:nvSpPr>
        <p:spPr>
          <a:xfrm>
            <a:off x="3246440" y="2327283"/>
            <a:ext cx="498600" cy="1607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1" name="Google Shape;901;p33"/>
          <p:cNvSpPr/>
          <p:nvPr/>
        </p:nvSpPr>
        <p:spPr>
          <a:xfrm>
            <a:off x="2700359" y="1855796"/>
            <a:ext cx="498600" cy="2079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2" name="Google Shape;902;p33"/>
          <p:cNvSpPr txBox="1"/>
          <p:nvPr/>
        </p:nvSpPr>
        <p:spPr>
          <a:xfrm rot="-5400000">
            <a:off x="2591609" y="3452124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90%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3" name="Google Shape;903;p33"/>
          <p:cNvSpPr txBox="1"/>
          <p:nvPr/>
        </p:nvSpPr>
        <p:spPr>
          <a:xfrm rot="-5400000">
            <a:off x="3137690" y="3452283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70%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4" name="Google Shape;904;p33"/>
          <p:cNvSpPr txBox="1"/>
          <p:nvPr/>
        </p:nvSpPr>
        <p:spPr>
          <a:xfrm>
            <a:off x="2747990" y="4019252"/>
            <a:ext cx="1495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Feb</a:t>
            </a:r>
            <a:r>
              <a:rPr lang="en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2020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5" name="Google Shape;905;p33"/>
          <p:cNvSpPr txBox="1"/>
          <p:nvPr/>
        </p:nvSpPr>
        <p:spPr>
          <a:xfrm>
            <a:off x="2682140" y="4317939"/>
            <a:ext cx="1627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33"/>
          <p:cNvSpPr/>
          <p:nvPr/>
        </p:nvSpPr>
        <p:spPr>
          <a:xfrm>
            <a:off x="6549112" y="1204251"/>
            <a:ext cx="2065200" cy="351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3rd</a:t>
            </a: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Revenue 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7" name="Google Shape;907;p33"/>
          <p:cNvSpPr/>
          <p:nvPr/>
        </p:nvSpPr>
        <p:spPr>
          <a:xfrm>
            <a:off x="5398892" y="2126852"/>
            <a:ext cx="498600" cy="1808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8" name="Google Shape;908;p33"/>
          <p:cNvSpPr/>
          <p:nvPr/>
        </p:nvSpPr>
        <p:spPr>
          <a:xfrm>
            <a:off x="5944982" y="2676570"/>
            <a:ext cx="498600" cy="1258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9" name="Google Shape;909;p33"/>
          <p:cNvSpPr/>
          <p:nvPr/>
        </p:nvSpPr>
        <p:spPr>
          <a:xfrm>
            <a:off x="4852801" y="2431240"/>
            <a:ext cx="498600" cy="1503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0" name="Google Shape;910;p33"/>
          <p:cNvSpPr txBox="1"/>
          <p:nvPr/>
        </p:nvSpPr>
        <p:spPr>
          <a:xfrm rot="-5400000">
            <a:off x="4744051" y="3452171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1" name="Google Shape;911;p33"/>
          <p:cNvSpPr txBox="1"/>
          <p:nvPr/>
        </p:nvSpPr>
        <p:spPr>
          <a:xfrm rot="-5400000">
            <a:off x="5290142" y="3452330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2" name="Google Shape;912;p33"/>
          <p:cNvSpPr txBox="1"/>
          <p:nvPr/>
        </p:nvSpPr>
        <p:spPr>
          <a:xfrm rot="-5400000">
            <a:off x="5836232" y="3452330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60%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3" name="Google Shape;913;p33"/>
          <p:cNvSpPr txBox="1"/>
          <p:nvPr/>
        </p:nvSpPr>
        <p:spPr>
          <a:xfrm>
            <a:off x="4888292" y="4019252"/>
            <a:ext cx="1519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</a:t>
            </a:r>
            <a:r>
              <a:rPr lang="en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2020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4" name="Google Shape;914;p33"/>
          <p:cNvSpPr txBox="1"/>
          <p:nvPr/>
        </p:nvSpPr>
        <p:spPr>
          <a:xfrm>
            <a:off x="4834592" y="4317939"/>
            <a:ext cx="1627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33"/>
          <p:cNvSpPr/>
          <p:nvPr/>
        </p:nvSpPr>
        <p:spPr>
          <a:xfrm>
            <a:off x="7551343" y="2025575"/>
            <a:ext cx="498600" cy="1909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6" name="Google Shape;916;p33"/>
          <p:cNvSpPr/>
          <p:nvPr/>
        </p:nvSpPr>
        <p:spPr>
          <a:xfrm>
            <a:off x="8097434" y="1649152"/>
            <a:ext cx="498600" cy="22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7" name="Google Shape;917;p33"/>
          <p:cNvSpPr/>
          <p:nvPr/>
        </p:nvSpPr>
        <p:spPr>
          <a:xfrm>
            <a:off x="7005253" y="2676289"/>
            <a:ext cx="498600" cy="1258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8" name="Google Shape;918;p33"/>
          <p:cNvSpPr txBox="1"/>
          <p:nvPr/>
        </p:nvSpPr>
        <p:spPr>
          <a:xfrm rot="-5400000">
            <a:off x="6896503" y="3452124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60%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9" name="Google Shape;919;p33"/>
          <p:cNvSpPr txBox="1"/>
          <p:nvPr/>
        </p:nvSpPr>
        <p:spPr>
          <a:xfrm rot="-5400000">
            <a:off x="7442593" y="3452283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85%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0" name="Google Shape;920;p33"/>
          <p:cNvSpPr txBox="1"/>
          <p:nvPr/>
        </p:nvSpPr>
        <p:spPr>
          <a:xfrm rot="-5400000">
            <a:off x="7988684" y="3452283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95%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1" name="Google Shape;921;p33"/>
          <p:cNvSpPr txBox="1"/>
          <p:nvPr/>
        </p:nvSpPr>
        <p:spPr>
          <a:xfrm>
            <a:off x="7040743" y="4019252"/>
            <a:ext cx="1519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Apr</a:t>
            </a:r>
            <a:r>
              <a:rPr lang="en"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2020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2" name="Google Shape;922;p33"/>
          <p:cNvSpPr txBox="1"/>
          <p:nvPr/>
        </p:nvSpPr>
        <p:spPr>
          <a:xfrm>
            <a:off x="6987043" y="4317939"/>
            <a:ext cx="1627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33"/>
          <p:cNvSpPr/>
          <p:nvPr/>
        </p:nvSpPr>
        <p:spPr>
          <a:xfrm>
            <a:off x="529694" y="1235876"/>
            <a:ext cx="2065200" cy="351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1st Revenue 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4" name="Google Shape;924;p33"/>
          <p:cNvSpPr/>
          <p:nvPr/>
        </p:nvSpPr>
        <p:spPr>
          <a:xfrm>
            <a:off x="1094000" y="2149802"/>
            <a:ext cx="498600" cy="1808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5" name="Google Shape;925;p33"/>
          <p:cNvSpPr/>
          <p:nvPr/>
        </p:nvSpPr>
        <p:spPr>
          <a:xfrm>
            <a:off x="1640075" y="2937977"/>
            <a:ext cx="498600" cy="1020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6" name="Google Shape;926;p33"/>
          <p:cNvSpPr/>
          <p:nvPr/>
        </p:nvSpPr>
        <p:spPr>
          <a:xfrm>
            <a:off x="547900" y="1957152"/>
            <a:ext cx="498600" cy="2000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7" name="Google Shape;927;p33"/>
          <p:cNvSpPr txBox="1"/>
          <p:nvPr/>
        </p:nvSpPr>
        <p:spPr>
          <a:xfrm rot="-5400000">
            <a:off x="439159" y="3475037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85%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8" name="Google Shape;928;p33"/>
          <p:cNvSpPr txBox="1"/>
          <p:nvPr/>
        </p:nvSpPr>
        <p:spPr>
          <a:xfrm rot="-5400000">
            <a:off x="985239" y="3475196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9" name="Google Shape;929;p33"/>
          <p:cNvSpPr txBox="1"/>
          <p:nvPr/>
        </p:nvSpPr>
        <p:spPr>
          <a:xfrm rot="-5400000">
            <a:off x="1531319" y="3475196"/>
            <a:ext cx="71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0" name="Google Shape;930;p33"/>
          <p:cNvSpPr txBox="1"/>
          <p:nvPr/>
        </p:nvSpPr>
        <p:spPr>
          <a:xfrm>
            <a:off x="595538" y="4042164"/>
            <a:ext cx="1495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Jan 2020</a:t>
            </a:r>
            <a:endParaRPr sz="2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1" name="Google Shape;931;p33"/>
          <p:cNvSpPr txBox="1"/>
          <p:nvPr/>
        </p:nvSpPr>
        <p:spPr>
          <a:xfrm>
            <a:off x="529688" y="4340852"/>
            <a:ext cx="1627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Earth is the only planet with life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4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grpSp>
        <p:nvGrpSpPr>
          <p:cNvPr id="937" name="Google Shape;937;p34"/>
          <p:cNvGrpSpPr/>
          <p:nvPr/>
        </p:nvGrpSpPr>
        <p:grpSpPr>
          <a:xfrm>
            <a:off x="850574" y="1738679"/>
            <a:ext cx="7442875" cy="2817140"/>
            <a:chOff x="902564" y="1892300"/>
            <a:chExt cx="7442875" cy="2966035"/>
          </a:xfrm>
        </p:grpSpPr>
        <p:sp>
          <p:nvSpPr>
            <p:cNvPr id="938" name="Google Shape;938;p34"/>
            <p:cNvSpPr/>
            <p:nvPr/>
          </p:nvSpPr>
          <p:spPr>
            <a:xfrm>
              <a:off x="902564" y="1892300"/>
              <a:ext cx="7324500" cy="296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8068239" y="1892535"/>
              <a:ext cx="277200" cy="2965800"/>
            </a:xfrm>
            <a:prstGeom prst="roundRect">
              <a:avLst>
                <a:gd fmla="val 2745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34"/>
          <p:cNvSpPr/>
          <p:nvPr/>
        </p:nvSpPr>
        <p:spPr>
          <a:xfrm>
            <a:off x="1287681" y="2302326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1"/>
                </a:cubicBezTo>
                <a:lnTo>
                  <a:pt x="0" y="1320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0"/>
                </a:cubicBezTo>
                <a:lnTo>
                  <a:pt x="6054" y="361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4"/>
          <p:cNvSpPr/>
          <p:nvPr/>
        </p:nvSpPr>
        <p:spPr>
          <a:xfrm>
            <a:off x="1287681" y="4109909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3"/>
                </a:cubicBezTo>
                <a:lnTo>
                  <a:pt x="0" y="1320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0"/>
                </a:cubicBezTo>
                <a:lnTo>
                  <a:pt x="6054" y="363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1287681" y="3020985"/>
            <a:ext cx="1120326" cy="289039"/>
          </a:xfrm>
          <a:custGeom>
            <a:rect b="b" l="l" r="r" t="t"/>
            <a:pathLst>
              <a:path extrusionOk="0" h="1682" w="6055">
                <a:moveTo>
                  <a:pt x="434" y="1"/>
                </a:moveTo>
                <a:cubicBezTo>
                  <a:pt x="195" y="1"/>
                  <a:pt x="0" y="163"/>
                  <a:pt x="0" y="361"/>
                </a:cubicBezTo>
                <a:lnTo>
                  <a:pt x="0" y="1318"/>
                </a:lnTo>
                <a:cubicBezTo>
                  <a:pt x="0" y="1519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6"/>
                  <a:pt x="6054" y="1318"/>
                </a:cubicBezTo>
                <a:lnTo>
                  <a:pt x="6054" y="361"/>
                </a:lnTo>
                <a:cubicBezTo>
                  <a:pt x="6054" y="160"/>
                  <a:pt x="5860" y="1"/>
                  <a:pt x="5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1287681" y="3748288"/>
            <a:ext cx="1120326" cy="289039"/>
          </a:xfrm>
          <a:custGeom>
            <a:rect b="b" l="l" r="r" t="t"/>
            <a:pathLst>
              <a:path extrusionOk="0" h="1682" w="6055">
                <a:moveTo>
                  <a:pt x="434" y="1"/>
                </a:moveTo>
                <a:cubicBezTo>
                  <a:pt x="195" y="1"/>
                  <a:pt x="0" y="163"/>
                  <a:pt x="0" y="361"/>
                </a:cubicBezTo>
                <a:lnTo>
                  <a:pt x="0" y="1318"/>
                </a:lnTo>
                <a:cubicBezTo>
                  <a:pt x="0" y="1519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9"/>
                  <a:pt x="6054" y="1318"/>
                </a:cubicBezTo>
                <a:lnTo>
                  <a:pt x="6054" y="361"/>
                </a:lnTo>
                <a:cubicBezTo>
                  <a:pt x="6054" y="163"/>
                  <a:pt x="5860" y="1"/>
                  <a:pt x="5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1287681" y="3386841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1"/>
                </a:moveTo>
                <a:cubicBezTo>
                  <a:pt x="195" y="1"/>
                  <a:pt x="0" y="163"/>
                  <a:pt x="0" y="361"/>
                </a:cubicBezTo>
                <a:lnTo>
                  <a:pt x="0" y="1321"/>
                </a:lnTo>
                <a:cubicBezTo>
                  <a:pt x="0" y="1519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9"/>
                  <a:pt x="6054" y="1321"/>
                </a:cubicBezTo>
                <a:lnTo>
                  <a:pt x="6054" y="361"/>
                </a:lnTo>
                <a:cubicBezTo>
                  <a:pt x="6054" y="163"/>
                  <a:pt x="5860" y="1"/>
                  <a:pt x="5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1287681" y="2666079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4"/>
                </a:cubicBezTo>
                <a:lnTo>
                  <a:pt x="0" y="1321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1"/>
                </a:cubicBezTo>
                <a:lnTo>
                  <a:pt x="6054" y="364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1287685" y="1859000"/>
            <a:ext cx="1120342" cy="363453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1"/>
                </a:cubicBezTo>
                <a:lnTo>
                  <a:pt x="0" y="1320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0"/>
                </a:cubicBezTo>
                <a:lnTo>
                  <a:pt x="6054" y="361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4"/>
          <p:cNvSpPr/>
          <p:nvPr/>
        </p:nvSpPr>
        <p:spPr>
          <a:xfrm>
            <a:off x="6749387" y="2302326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1"/>
                </a:cubicBezTo>
                <a:lnTo>
                  <a:pt x="0" y="1320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0"/>
                </a:cubicBezTo>
                <a:lnTo>
                  <a:pt x="6054" y="361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6749387" y="4109909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3"/>
                </a:cubicBezTo>
                <a:lnTo>
                  <a:pt x="0" y="1320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0"/>
                </a:cubicBezTo>
                <a:lnTo>
                  <a:pt x="6054" y="363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6749387" y="3020985"/>
            <a:ext cx="1120326" cy="289039"/>
          </a:xfrm>
          <a:custGeom>
            <a:rect b="b" l="l" r="r" t="t"/>
            <a:pathLst>
              <a:path extrusionOk="0" h="1682" w="6055">
                <a:moveTo>
                  <a:pt x="434" y="1"/>
                </a:moveTo>
                <a:cubicBezTo>
                  <a:pt x="195" y="1"/>
                  <a:pt x="0" y="163"/>
                  <a:pt x="0" y="361"/>
                </a:cubicBezTo>
                <a:lnTo>
                  <a:pt x="0" y="1318"/>
                </a:lnTo>
                <a:cubicBezTo>
                  <a:pt x="0" y="1519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6"/>
                  <a:pt x="6054" y="1318"/>
                </a:cubicBezTo>
                <a:lnTo>
                  <a:pt x="6054" y="361"/>
                </a:lnTo>
                <a:cubicBezTo>
                  <a:pt x="6054" y="160"/>
                  <a:pt x="5860" y="1"/>
                  <a:pt x="5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6749387" y="3748288"/>
            <a:ext cx="1120326" cy="289039"/>
          </a:xfrm>
          <a:custGeom>
            <a:rect b="b" l="l" r="r" t="t"/>
            <a:pathLst>
              <a:path extrusionOk="0" h="1682" w="6055">
                <a:moveTo>
                  <a:pt x="434" y="1"/>
                </a:moveTo>
                <a:cubicBezTo>
                  <a:pt x="195" y="1"/>
                  <a:pt x="0" y="163"/>
                  <a:pt x="0" y="361"/>
                </a:cubicBezTo>
                <a:lnTo>
                  <a:pt x="0" y="1318"/>
                </a:lnTo>
                <a:cubicBezTo>
                  <a:pt x="0" y="1519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9"/>
                  <a:pt x="6054" y="1318"/>
                </a:cubicBezTo>
                <a:lnTo>
                  <a:pt x="6054" y="361"/>
                </a:lnTo>
                <a:cubicBezTo>
                  <a:pt x="6054" y="163"/>
                  <a:pt x="5860" y="1"/>
                  <a:pt x="5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4"/>
          <p:cNvSpPr/>
          <p:nvPr/>
        </p:nvSpPr>
        <p:spPr>
          <a:xfrm>
            <a:off x="6749387" y="3386841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1"/>
                </a:moveTo>
                <a:cubicBezTo>
                  <a:pt x="195" y="1"/>
                  <a:pt x="0" y="163"/>
                  <a:pt x="0" y="361"/>
                </a:cubicBezTo>
                <a:lnTo>
                  <a:pt x="0" y="1321"/>
                </a:lnTo>
                <a:cubicBezTo>
                  <a:pt x="0" y="1519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9"/>
                  <a:pt x="6054" y="1321"/>
                </a:cubicBezTo>
                <a:lnTo>
                  <a:pt x="6054" y="361"/>
                </a:lnTo>
                <a:cubicBezTo>
                  <a:pt x="6054" y="163"/>
                  <a:pt x="5860" y="1"/>
                  <a:pt x="5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4"/>
          <p:cNvSpPr/>
          <p:nvPr/>
        </p:nvSpPr>
        <p:spPr>
          <a:xfrm>
            <a:off x="6749387" y="2666079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4"/>
                </a:cubicBezTo>
                <a:lnTo>
                  <a:pt x="0" y="1321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1"/>
                </a:cubicBezTo>
                <a:lnTo>
                  <a:pt x="6054" y="364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4"/>
          <p:cNvSpPr/>
          <p:nvPr/>
        </p:nvSpPr>
        <p:spPr>
          <a:xfrm>
            <a:off x="6749390" y="1859000"/>
            <a:ext cx="1120342" cy="363453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1"/>
                </a:cubicBezTo>
                <a:lnTo>
                  <a:pt x="0" y="1320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0"/>
                </a:cubicBezTo>
                <a:lnTo>
                  <a:pt x="6054" y="361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4"/>
          <p:cNvSpPr/>
          <p:nvPr/>
        </p:nvSpPr>
        <p:spPr>
          <a:xfrm>
            <a:off x="5383960" y="2302326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1"/>
                </a:cubicBezTo>
                <a:lnTo>
                  <a:pt x="0" y="1320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0"/>
                </a:cubicBezTo>
                <a:lnTo>
                  <a:pt x="6054" y="361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4"/>
          <p:cNvSpPr/>
          <p:nvPr/>
        </p:nvSpPr>
        <p:spPr>
          <a:xfrm>
            <a:off x="5383960" y="4109909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3"/>
                </a:cubicBezTo>
                <a:lnTo>
                  <a:pt x="0" y="1320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0"/>
                </a:cubicBezTo>
                <a:lnTo>
                  <a:pt x="6054" y="363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5383960" y="3020985"/>
            <a:ext cx="1120326" cy="289039"/>
          </a:xfrm>
          <a:custGeom>
            <a:rect b="b" l="l" r="r" t="t"/>
            <a:pathLst>
              <a:path extrusionOk="0" h="1682" w="6055">
                <a:moveTo>
                  <a:pt x="434" y="1"/>
                </a:moveTo>
                <a:cubicBezTo>
                  <a:pt x="195" y="1"/>
                  <a:pt x="0" y="163"/>
                  <a:pt x="0" y="361"/>
                </a:cubicBezTo>
                <a:lnTo>
                  <a:pt x="0" y="1318"/>
                </a:lnTo>
                <a:cubicBezTo>
                  <a:pt x="0" y="1519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6"/>
                  <a:pt x="6054" y="1318"/>
                </a:cubicBezTo>
                <a:lnTo>
                  <a:pt x="6054" y="361"/>
                </a:lnTo>
                <a:cubicBezTo>
                  <a:pt x="6054" y="160"/>
                  <a:pt x="5860" y="1"/>
                  <a:pt x="5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5383960" y="3748288"/>
            <a:ext cx="1120326" cy="289039"/>
          </a:xfrm>
          <a:custGeom>
            <a:rect b="b" l="l" r="r" t="t"/>
            <a:pathLst>
              <a:path extrusionOk="0" h="1682" w="6055">
                <a:moveTo>
                  <a:pt x="434" y="1"/>
                </a:moveTo>
                <a:cubicBezTo>
                  <a:pt x="195" y="1"/>
                  <a:pt x="0" y="163"/>
                  <a:pt x="0" y="361"/>
                </a:cubicBezTo>
                <a:lnTo>
                  <a:pt x="0" y="1318"/>
                </a:lnTo>
                <a:cubicBezTo>
                  <a:pt x="0" y="1519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9"/>
                  <a:pt x="6054" y="1318"/>
                </a:cubicBezTo>
                <a:lnTo>
                  <a:pt x="6054" y="361"/>
                </a:lnTo>
                <a:cubicBezTo>
                  <a:pt x="6054" y="163"/>
                  <a:pt x="5860" y="1"/>
                  <a:pt x="5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5383960" y="3386841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1"/>
                </a:moveTo>
                <a:cubicBezTo>
                  <a:pt x="195" y="1"/>
                  <a:pt x="0" y="163"/>
                  <a:pt x="0" y="361"/>
                </a:cubicBezTo>
                <a:lnTo>
                  <a:pt x="0" y="1321"/>
                </a:lnTo>
                <a:cubicBezTo>
                  <a:pt x="0" y="1519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9"/>
                  <a:pt x="6054" y="1321"/>
                </a:cubicBezTo>
                <a:lnTo>
                  <a:pt x="6054" y="361"/>
                </a:lnTo>
                <a:cubicBezTo>
                  <a:pt x="6054" y="163"/>
                  <a:pt x="5860" y="1"/>
                  <a:pt x="5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5383960" y="2666079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4"/>
                </a:cubicBezTo>
                <a:lnTo>
                  <a:pt x="0" y="1321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1"/>
                </a:cubicBezTo>
                <a:lnTo>
                  <a:pt x="6054" y="364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5383964" y="1859000"/>
            <a:ext cx="1120342" cy="363453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1"/>
                </a:cubicBezTo>
                <a:lnTo>
                  <a:pt x="0" y="1320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0"/>
                </a:cubicBezTo>
                <a:lnTo>
                  <a:pt x="6054" y="361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4018534" y="2302326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1"/>
                </a:cubicBezTo>
                <a:lnTo>
                  <a:pt x="0" y="1320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0"/>
                </a:cubicBezTo>
                <a:lnTo>
                  <a:pt x="6054" y="361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4018534" y="4109909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3"/>
                </a:cubicBezTo>
                <a:lnTo>
                  <a:pt x="0" y="1320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0"/>
                </a:cubicBezTo>
                <a:lnTo>
                  <a:pt x="6054" y="363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4"/>
          <p:cNvSpPr/>
          <p:nvPr/>
        </p:nvSpPr>
        <p:spPr>
          <a:xfrm>
            <a:off x="4018534" y="3020985"/>
            <a:ext cx="1120326" cy="289039"/>
          </a:xfrm>
          <a:custGeom>
            <a:rect b="b" l="l" r="r" t="t"/>
            <a:pathLst>
              <a:path extrusionOk="0" h="1682" w="6055">
                <a:moveTo>
                  <a:pt x="434" y="1"/>
                </a:moveTo>
                <a:cubicBezTo>
                  <a:pt x="195" y="1"/>
                  <a:pt x="0" y="163"/>
                  <a:pt x="0" y="361"/>
                </a:cubicBezTo>
                <a:lnTo>
                  <a:pt x="0" y="1318"/>
                </a:lnTo>
                <a:cubicBezTo>
                  <a:pt x="0" y="1519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6"/>
                  <a:pt x="6054" y="1318"/>
                </a:cubicBezTo>
                <a:lnTo>
                  <a:pt x="6054" y="361"/>
                </a:lnTo>
                <a:cubicBezTo>
                  <a:pt x="6054" y="160"/>
                  <a:pt x="5860" y="1"/>
                  <a:pt x="5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4"/>
          <p:cNvSpPr/>
          <p:nvPr/>
        </p:nvSpPr>
        <p:spPr>
          <a:xfrm>
            <a:off x="4018534" y="3748288"/>
            <a:ext cx="1120326" cy="289039"/>
          </a:xfrm>
          <a:custGeom>
            <a:rect b="b" l="l" r="r" t="t"/>
            <a:pathLst>
              <a:path extrusionOk="0" h="1682" w="6055">
                <a:moveTo>
                  <a:pt x="434" y="1"/>
                </a:moveTo>
                <a:cubicBezTo>
                  <a:pt x="195" y="1"/>
                  <a:pt x="0" y="163"/>
                  <a:pt x="0" y="361"/>
                </a:cubicBezTo>
                <a:lnTo>
                  <a:pt x="0" y="1318"/>
                </a:lnTo>
                <a:cubicBezTo>
                  <a:pt x="0" y="1519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9"/>
                  <a:pt x="6054" y="1318"/>
                </a:cubicBezTo>
                <a:lnTo>
                  <a:pt x="6054" y="361"/>
                </a:lnTo>
                <a:cubicBezTo>
                  <a:pt x="6054" y="163"/>
                  <a:pt x="5860" y="1"/>
                  <a:pt x="5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4"/>
          <p:cNvSpPr/>
          <p:nvPr/>
        </p:nvSpPr>
        <p:spPr>
          <a:xfrm>
            <a:off x="4018534" y="3386841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1"/>
                </a:moveTo>
                <a:cubicBezTo>
                  <a:pt x="195" y="1"/>
                  <a:pt x="0" y="163"/>
                  <a:pt x="0" y="361"/>
                </a:cubicBezTo>
                <a:lnTo>
                  <a:pt x="0" y="1321"/>
                </a:lnTo>
                <a:cubicBezTo>
                  <a:pt x="0" y="1519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9"/>
                  <a:pt x="6054" y="1321"/>
                </a:cubicBezTo>
                <a:lnTo>
                  <a:pt x="6054" y="361"/>
                </a:lnTo>
                <a:cubicBezTo>
                  <a:pt x="6054" y="163"/>
                  <a:pt x="5860" y="1"/>
                  <a:pt x="5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4018534" y="2666079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4"/>
                </a:cubicBezTo>
                <a:lnTo>
                  <a:pt x="0" y="1321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1"/>
                </a:cubicBezTo>
                <a:lnTo>
                  <a:pt x="6054" y="364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4018537" y="1859000"/>
            <a:ext cx="1120342" cy="363453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1"/>
                </a:cubicBezTo>
                <a:lnTo>
                  <a:pt x="0" y="1320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0"/>
                </a:cubicBezTo>
                <a:lnTo>
                  <a:pt x="6054" y="361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2653108" y="2302326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1"/>
                </a:cubicBezTo>
                <a:lnTo>
                  <a:pt x="0" y="1320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0"/>
                </a:cubicBezTo>
                <a:lnTo>
                  <a:pt x="6054" y="361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4"/>
          <p:cNvSpPr/>
          <p:nvPr/>
        </p:nvSpPr>
        <p:spPr>
          <a:xfrm>
            <a:off x="2653108" y="4109909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3"/>
                </a:cubicBezTo>
                <a:lnTo>
                  <a:pt x="0" y="1320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0"/>
                </a:cubicBezTo>
                <a:lnTo>
                  <a:pt x="6054" y="363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4"/>
          <p:cNvSpPr/>
          <p:nvPr/>
        </p:nvSpPr>
        <p:spPr>
          <a:xfrm>
            <a:off x="2653108" y="3020985"/>
            <a:ext cx="1120326" cy="289039"/>
          </a:xfrm>
          <a:custGeom>
            <a:rect b="b" l="l" r="r" t="t"/>
            <a:pathLst>
              <a:path extrusionOk="0" h="1682" w="6055">
                <a:moveTo>
                  <a:pt x="434" y="1"/>
                </a:moveTo>
                <a:cubicBezTo>
                  <a:pt x="195" y="1"/>
                  <a:pt x="0" y="163"/>
                  <a:pt x="0" y="361"/>
                </a:cubicBezTo>
                <a:lnTo>
                  <a:pt x="0" y="1318"/>
                </a:lnTo>
                <a:cubicBezTo>
                  <a:pt x="0" y="1519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6"/>
                  <a:pt x="6054" y="1318"/>
                </a:cubicBezTo>
                <a:lnTo>
                  <a:pt x="6054" y="361"/>
                </a:lnTo>
                <a:cubicBezTo>
                  <a:pt x="6054" y="160"/>
                  <a:pt x="5860" y="1"/>
                  <a:pt x="5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4"/>
          <p:cNvSpPr/>
          <p:nvPr/>
        </p:nvSpPr>
        <p:spPr>
          <a:xfrm>
            <a:off x="2653108" y="3748288"/>
            <a:ext cx="1120326" cy="289039"/>
          </a:xfrm>
          <a:custGeom>
            <a:rect b="b" l="l" r="r" t="t"/>
            <a:pathLst>
              <a:path extrusionOk="0" h="1682" w="6055">
                <a:moveTo>
                  <a:pt x="434" y="1"/>
                </a:moveTo>
                <a:cubicBezTo>
                  <a:pt x="195" y="1"/>
                  <a:pt x="0" y="163"/>
                  <a:pt x="0" y="361"/>
                </a:cubicBezTo>
                <a:lnTo>
                  <a:pt x="0" y="1318"/>
                </a:lnTo>
                <a:cubicBezTo>
                  <a:pt x="0" y="1519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9"/>
                  <a:pt x="6054" y="1318"/>
                </a:cubicBezTo>
                <a:lnTo>
                  <a:pt x="6054" y="361"/>
                </a:lnTo>
                <a:cubicBezTo>
                  <a:pt x="6054" y="163"/>
                  <a:pt x="5860" y="1"/>
                  <a:pt x="5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4"/>
          <p:cNvSpPr/>
          <p:nvPr/>
        </p:nvSpPr>
        <p:spPr>
          <a:xfrm>
            <a:off x="2653108" y="3386841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1"/>
                </a:moveTo>
                <a:cubicBezTo>
                  <a:pt x="195" y="1"/>
                  <a:pt x="0" y="163"/>
                  <a:pt x="0" y="361"/>
                </a:cubicBezTo>
                <a:lnTo>
                  <a:pt x="0" y="1321"/>
                </a:lnTo>
                <a:cubicBezTo>
                  <a:pt x="0" y="1519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9"/>
                  <a:pt x="6054" y="1321"/>
                </a:cubicBezTo>
                <a:lnTo>
                  <a:pt x="6054" y="361"/>
                </a:lnTo>
                <a:cubicBezTo>
                  <a:pt x="6054" y="163"/>
                  <a:pt x="5860" y="1"/>
                  <a:pt x="5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4"/>
          <p:cNvSpPr/>
          <p:nvPr/>
        </p:nvSpPr>
        <p:spPr>
          <a:xfrm>
            <a:off x="2653108" y="2666079"/>
            <a:ext cx="1120326" cy="288867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4"/>
                </a:cubicBezTo>
                <a:lnTo>
                  <a:pt x="0" y="1321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1"/>
                </a:cubicBezTo>
                <a:lnTo>
                  <a:pt x="6054" y="364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4"/>
          <p:cNvSpPr/>
          <p:nvPr/>
        </p:nvSpPr>
        <p:spPr>
          <a:xfrm>
            <a:off x="2653111" y="1859000"/>
            <a:ext cx="1120342" cy="363453"/>
          </a:xfrm>
          <a:custGeom>
            <a:rect b="b" l="l" r="r" t="t"/>
            <a:pathLst>
              <a:path extrusionOk="0" h="1681" w="6055">
                <a:moveTo>
                  <a:pt x="434" y="0"/>
                </a:moveTo>
                <a:cubicBezTo>
                  <a:pt x="195" y="0"/>
                  <a:pt x="0" y="163"/>
                  <a:pt x="0" y="361"/>
                </a:cubicBezTo>
                <a:lnTo>
                  <a:pt x="0" y="1320"/>
                </a:lnTo>
                <a:cubicBezTo>
                  <a:pt x="0" y="1518"/>
                  <a:pt x="195" y="1681"/>
                  <a:pt x="434" y="1681"/>
                </a:cubicBezTo>
                <a:lnTo>
                  <a:pt x="5620" y="1681"/>
                </a:lnTo>
                <a:cubicBezTo>
                  <a:pt x="5860" y="1681"/>
                  <a:pt x="6054" y="1518"/>
                  <a:pt x="6054" y="1320"/>
                </a:cubicBezTo>
                <a:lnTo>
                  <a:pt x="6054" y="361"/>
                </a:lnTo>
                <a:cubicBezTo>
                  <a:pt x="6054" y="163"/>
                  <a:pt x="5860" y="0"/>
                  <a:pt x="56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2891950" y="1200075"/>
            <a:ext cx="1318700" cy="382800"/>
            <a:chOff x="2565588" y="1200075"/>
            <a:chExt cx="1318700" cy="382800"/>
          </a:xfrm>
        </p:grpSpPr>
        <p:sp>
          <p:nvSpPr>
            <p:cNvPr id="976" name="Google Shape;976;p34"/>
            <p:cNvSpPr txBox="1"/>
            <p:nvPr/>
          </p:nvSpPr>
          <p:spPr>
            <a:xfrm>
              <a:off x="2869087" y="1200075"/>
              <a:ext cx="1015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2565588" y="1260974"/>
              <a:ext cx="261000" cy="2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978" name="Google Shape;978;p34"/>
          <p:cNvGrpSpPr/>
          <p:nvPr/>
        </p:nvGrpSpPr>
        <p:grpSpPr>
          <a:xfrm>
            <a:off x="4933350" y="1200075"/>
            <a:ext cx="1318700" cy="382800"/>
            <a:chOff x="5259738" y="1200075"/>
            <a:chExt cx="1318700" cy="382800"/>
          </a:xfrm>
        </p:grpSpPr>
        <p:sp>
          <p:nvSpPr>
            <p:cNvPr id="979" name="Google Shape;979;p34"/>
            <p:cNvSpPr txBox="1"/>
            <p:nvPr/>
          </p:nvSpPr>
          <p:spPr>
            <a:xfrm>
              <a:off x="5563237" y="1200075"/>
              <a:ext cx="1015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259738" y="1260975"/>
              <a:ext cx="261000" cy="261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981" name="Google Shape;981;p34"/>
          <p:cNvGrpSpPr/>
          <p:nvPr/>
        </p:nvGrpSpPr>
        <p:grpSpPr>
          <a:xfrm>
            <a:off x="6974750" y="1200075"/>
            <a:ext cx="1318700" cy="382800"/>
            <a:chOff x="6974763" y="1200075"/>
            <a:chExt cx="1318700" cy="382800"/>
          </a:xfrm>
        </p:grpSpPr>
        <p:sp>
          <p:nvSpPr>
            <p:cNvPr id="982" name="Google Shape;982;p34"/>
            <p:cNvSpPr txBox="1"/>
            <p:nvPr/>
          </p:nvSpPr>
          <p:spPr>
            <a:xfrm>
              <a:off x="7278262" y="1200075"/>
              <a:ext cx="1015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74763" y="1260977"/>
              <a:ext cx="261000" cy="26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984" name="Google Shape;984;p34"/>
          <p:cNvGrpSpPr/>
          <p:nvPr/>
        </p:nvGrpSpPr>
        <p:grpSpPr>
          <a:xfrm>
            <a:off x="850550" y="1200075"/>
            <a:ext cx="1318700" cy="382800"/>
            <a:chOff x="850563" y="1200075"/>
            <a:chExt cx="1318700" cy="382800"/>
          </a:xfrm>
        </p:grpSpPr>
        <p:sp>
          <p:nvSpPr>
            <p:cNvPr id="985" name="Google Shape;985;p34"/>
            <p:cNvSpPr txBox="1"/>
            <p:nvPr/>
          </p:nvSpPr>
          <p:spPr>
            <a:xfrm>
              <a:off x="1154062" y="1200075"/>
              <a:ext cx="1015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850563" y="1260974"/>
              <a:ext cx="261000" cy="2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987" name="Google Shape;987;p34"/>
          <p:cNvSpPr/>
          <p:nvPr/>
        </p:nvSpPr>
        <p:spPr>
          <a:xfrm>
            <a:off x="1717354" y="2316260"/>
            <a:ext cx="261000" cy="26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88" name="Google Shape;988;p34"/>
          <p:cNvSpPr/>
          <p:nvPr/>
        </p:nvSpPr>
        <p:spPr>
          <a:xfrm>
            <a:off x="3082780" y="3400774"/>
            <a:ext cx="261000" cy="26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89" name="Google Shape;989;p34"/>
          <p:cNvSpPr/>
          <p:nvPr/>
        </p:nvSpPr>
        <p:spPr>
          <a:xfrm>
            <a:off x="5813633" y="3035005"/>
            <a:ext cx="261000" cy="26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0" name="Google Shape;990;p34"/>
          <p:cNvSpPr/>
          <p:nvPr/>
        </p:nvSpPr>
        <p:spPr>
          <a:xfrm>
            <a:off x="7179059" y="3762308"/>
            <a:ext cx="261000" cy="26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1" name="Google Shape;991;p34"/>
          <p:cNvSpPr/>
          <p:nvPr/>
        </p:nvSpPr>
        <p:spPr>
          <a:xfrm>
            <a:off x="1717354" y="3035005"/>
            <a:ext cx="261000" cy="26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2" name="Google Shape;992;p34"/>
          <p:cNvSpPr/>
          <p:nvPr/>
        </p:nvSpPr>
        <p:spPr>
          <a:xfrm>
            <a:off x="4448207" y="2680012"/>
            <a:ext cx="261000" cy="26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3" name="Google Shape;993;p34"/>
          <p:cNvSpPr/>
          <p:nvPr/>
        </p:nvSpPr>
        <p:spPr>
          <a:xfrm>
            <a:off x="5813633" y="3762308"/>
            <a:ext cx="261000" cy="26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4" name="Google Shape;994;p34"/>
          <p:cNvSpPr/>
          <p:nvPr/>
        </p:nvSpPr>
        <p:spPr>
          <a:xfrm>
            <a:off x="7179059" y="2680012"/>
            <a:ext cx="261000" cy="26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1717354" y="4123843"/>
            <a:ext cx="261000" cy="26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6" name="Google Shape;996;p34"/>
          <p:cNvSpPr/>
          <p:nvPr/>
        </p:nvSpPr>
        <p:spPr>
          <a:xfrm>
            <a:off x="3082780" y="2680012"/>
            <a:ext cx="261000" cy="26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7" name="Google Shape;997;p34"/>
          <p:cNvSpPr/>
          <p:nvPr/>
        </p:nvSpPr>
        <p:spPr>
          <a:xfrm>
            <a:off x="4448207" y="4123843"/>
            <a:ext cx="261000" cy="26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8" name="Google Shape;998;p34"/>
          <p:cNvSpPr/>
          <p:nvPr/>
        </p:nvSpPr>
        <p:spPr>
          <a:xfrm>
            <a:off x="5813633" y="2316260"/>
            <a:ext cx="261000" cy="26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99" name="Google Shape;999;p34"/>
          <p:cNvSpPr/>
          <p:nvPr/>
        </p:nvSpPr>
        <p:spPr>
          <a:xfrm>
            <a:off x="4448207" y="3400774"/>
            <a:ext cx="261000" cy="26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0" name="Google Shape;1000;p34"/>
          <p:cNvSpPr/>
          <p:nvPr/>
        </p:nvSpPr>
        <p:spPr>
          <a:xfrm>
            <a:off x="3082780" y="4123843"/>
            <a:ext cx="261000" cy="26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1001" name="Google Shape;1001;p34"/>
          <p:cNvGraphicFramePr/>
          <p:nvPr/>
        </p:nvGraphicFramePr>
        <p:xfrm>
          <a:off x="1160354" y="18199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{589D75AE-B245-48FC-AC49-02C00BF4E32B}</a:tableStyleId>
              </a:tblPr>
              <a:tblGrid>
                <a:gridCol w="1375125"/>
                <a:gridCol w="1375125"/>
                <a:gridCol w="1395575"/>
                <a:gridCol w="1272850"/>
                <a:gridCol w="1456950"/>
              </a:tblGrid>
              <a:tr h="43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Jan 2020</a:t>
                      </a:r>
                      <a:endParaRPr sz="17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Feb 2020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March 2020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April 2020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May 2020</a:t>
                      </a:r>
                      <a:endParaRPr sz="16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5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1007" name="Google Shape;1007;p35"/>
          <p:cNvSpPr txBox="1"/>
          <p:nvPr/>
        </p:nvSpPr>
        <p:spPr>
          <a:xfrm>
            <a:off x="495551" y="4277622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also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35"/>
          <p:cNvSpPr txBox="1"/>
          <p:nvPr/>
        </p:nvSpPr>
        <p:spPr>
          <a:xfrm>
            <a:off x="495556" y="3920874"/>
            <a:ext cx="2043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Sales 4th Month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9" name="Google Shape;1009;p35"/>
          <p:cNvSpPr txBox="1"/>
          <p:nvPr/>
        </p:nvSpPr>
        <p:spPr>
          <a:xfrm>
            <a:off x="495551" y="3357388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35"/>
          <p:cNvSpPr txBox="1"/>
          <p:nvPr/>
        </p:nvSpPr>
        <p:spPr>
          <a:xfrm>
            <a:off x="495556" y="3000629"/>
            <a:ext cx="2043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Sales 3rd Month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1" name="Google Shape;1011;p35"/>
          <p:cNvSpPr txBox="1"/>
          <p:nvPr/>
        </p:nvSpPr>
        <p:spPr>
          <a:xfrm>
            <a:off x="495551" y="2437146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35"/>
          <p:cNvSpPr txBox="1"/>
          <p:nvPr/>
        </p:nvSpPr>
        <p:spPr>
          <a:xfrm>
            <a:off x="495556" y="2080400"/>
            <a:ext cx="2043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Sales 2nd Month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3" name="Google Shape;1013;p35"/>
          <p:cNvSpPr txBox="1"/>
          <p:nvPr/>
        </p:nvSpPr>
        <p:spPr>
          <a:xfrm>
            <a:off x="495551" y="1516922"/>
            <a:ext cx="2084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35"/>
          <p:cNvSpPr txBox="1"/>
          <p:nvPr/>
        </p:nvSpPr>
        <p:spPr>
          <a:xfrm>
            <a:off x="495549" y="1160175"/>
            <a:ext cx="2043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Sales 1st Month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5" name="Google Shape;1015;p35"/>
          <p:cNvSpPr txBox="1"/>
          <p:nvPr/>
        </p:nvSpPr>
        <p:spPr>
          <a:xfrm>
            <a:off x="5271908" y="3873550"/>
            <a:ext cx="695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65K</a:t>
            </a:r>
            <a:endParaRPr sz="2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6" name="Google Shape;1016;p35"/>
          <p:cNvSpPr/>
          <p:nvPr/>
        </p:nvSpPr>
        <p:spPr>
          <a:xfrm>
            <a:off x="4968396" y="3934449"/>
            <a:ext cx="261000" cy="26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17" name="Google Shape;1017;p35"/>
          <p:cNvSpPr txBox="1"/>
          <p:nvPr/>
        </p:nvSpPr>
        <p:spPr>
          <a:xfrm>
            <a:off x="3556883" y="4294100"/>
            <a:ext cx="695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75K</a:t>
            </a:r>
            <a:endParaRPr sz="2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8" name="Google Shape;1018;p35"/>
          <p:cNvSpPr/>
          <p:nvPr/>
        </p:nvSpPr>
        <p:spPr>
          <a:xfrm>
            <a:off x="3253371" y="4355000"/>
            <a:ext cx="261000" cy="26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19" name="Google Shape;1019;p35"/>
          <p:cNvSpPr txBox="1"/>
          <p:nvPr/>
        </p:nvSpPr>
        <p:spPr>
          <a:xfrm>
            <a:off x="5271908" y="4294100"/>
            <a:ext cx="695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85K</a:t>
            </a:r>
            <a:endParaRPr sz="2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0" name="Google Shape;1020;p35"/>
          <p:cNvSpPr/>
          <p:nvPr/>
        </p:nvSpPr>
        <p:spPr>
          <a:xfrm>
            <a:off x="4968396" y="4355002"/>
            <a:ext cx="261000" cy="26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1" name="Google Shape;1021;p35"/>
          <p:cNvSpPr txBox="1"/>
          <p:nvPr/>
        </p:nvSpPr>
        <p:spPr>
          <a:xfrm>
            <a:off x="3556883" y="3873550"/>
            <a:ext cx="695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55K</a:t>
            </a:r>
            <a:endParaRPr sz="22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2" name="Google Shape;1022;p35"/>
          <p:cNvSpPr/>
          <p:nvPr/>
        </p:nvSpPr>
        <p:spPr>
          <a:xfrm>
            <a:off x="3253371" y="3934449"/>
            <a:ext cx="261000" cy="26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3" name="Google Shape;1023;p35"/>
          <p:cNvSpPr/>
          <p:nvPr/>
        </p:nvSpPr>
        <p:spPr>
          <a:xfrm>
            <a:off x="3620500" y="1454601"/>
            <a:ext cx="1855500" cy="1855500"/>
          </a:xfrm>
          <a:prstGeom prst="blockArc">
            <a:avLst>
              <a:gd fmla="val 10781007" name="adj1"/>
              <a:gd fmla="val 7652423" name="adj2"/>
              <a:gd fmla="val 726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4" name="Google Shape;1024;p35"/>
          <p:cNvSpPr/>
          <p:nvPr/>
        </p:nvSpPr>
        <p:spPr>
          <a:xfrm>
            <a:off x="3864700" y="1698801"/>
            <a:ext cx="1367100" cy="1367100"/>
          </a:xfrm>
          <a:prstGeom prst="blockArc">
            <a:avLst>
              <a:gd fmla="val 10800000" name="adj1"/>
              <a:gd fmla="val 4211912" name="adj2"/>
              <a:gd fmla="val 9948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5" name="Google Shape;1025;p35"/>
          <p:cNvSpPr/>
          <p:nvPr/>
        </p:nvSpPr>
        <p:spPr>
          <a:xfrm>
            <a:off x="4102600" y="1936701"/>
            <a:ext cx="891300" cy="891300"/>
          </a:xfrm>
          <a:prstGeom prst="blockArc">
            <a:avLst>
              <a:gd fmla="val 10798318" name="adj1"/>
              <a:gd fmla="val 1779704" name="adj2"/>
              <a:gd fmla="val 14757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6" name="Google Shape;1026;p35"/>
          <p:cNvSpPr/>
          <p:nvPr/>
        </p:nvSpPr>
        <p:spPr>
          <a:xfrm>
            <a:off x="3376600" y="1210701"/>
            <a:ext cx="2343300" cy="2343300"/>
          </a:xfrm>
          <a:prstGeom prst="blockArc">
            <a:avLst>
              <a:gd fmla="val 10779009" name="adj1"/>
              <a:gd fmla="val 8737604" name="adj2"/>
              <a:gd fmla="val 5557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7" name="Google Shape;1027;p35"/>
          <p:cNvSpPr/>
          <p:nvPr/>
        </p:nvSpPr>
        <p:spPr>
          <a:xfrm flipH="1" rot="-5400000">
            <a:off x="7582780" y="1649321"/>
            <a:ext cx="556544" cy="1574759"/>
          </a:xfrm>
          <a:custGeom>
            <a:rect b="b" l="l" r="r" t="t"/>
            <a:pathLst>
              <a:path extrusionOk="0" h="34359" w="24485">
                <a:moveTo>
                  <a:pt x="12243" y="1"/>
                </a:moveTo>
                <a:lnTo>
                  <a:pt x="1" y="7339"/>
                </a:lnTo>
                <a:lnTo>
                  <a:pt x="1" y="34359"/>
                </a:lnTo>
                <a:lnTo>
                  <a:pt x="24485" y="34359"/>
                </a:lnTo>
                <a:lnTo>
                  <a:pt x="24485" y="7339"/>
                </a:lnTo>
                <a:lnTo>
                  <a:pt x="1224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5"/>
          <p:cNvSpPr txBox="1"/>
          <p:nvPr/>
        </p:nvSpPr>
        <p:spPr>
          <a:xfrm flipH="1">
            <a:off x="7724464" y="2235783"/>
            <a:ext cx="83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70%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9" name="Google Shape;1029;p35"/>
          <p:cNvSpPr/>
          <p:nvPr/>
        </p:nvSpPr>
        <p:spPr>
          <a:xfrm flipH="1" rot="-5400000">
            <a:off x="7691755" y="813598"/>
            <a:ext cx="557294" cy="1356037"/>
          </a:xfrm>
          <a:custGeom>
            <a:rect b="b" l="l" r="r" t="t"/>
            <a:pathLst>
              <a:path extrusionOk="0" h="31624" w="24518">
                <a:moveTo>
                  <a:pt x="12242" y="1"/>
                </a:moveTo>
                <a:lnTo>
                  <a:pt x="0" y="7373"/>
                </a:lnTo>
                <a:lnTo>
                  <a:pt x="0" y="31624"/>
                </a:lnTo>
                <a:lnTo>
                  <a:pt x="24518" y="31624"/>
                </a:lnTo>
                <a:lnTo>
                  <a:pt x="24518" y="7373"/>
                </a:lnTo>
                <a:lnTo>
                  <a:pt x="122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5"/>
          <p:cNvSpPr txBox="1"/>
          <p:nvPr/>
        </p:nvSpPr>
        <p:spPr>
          <a:xfrm flipH="1">
            <a:off x="7724464" y="1290687"/>
            <a:ext cx="83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60%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1" name="Google Shape;1031;p35"/>
          <p:cNvSpPr/>
          <p:nvPr/>
        </p:nvSpPr>
        <p:spPr>
          <a:xfrm flipH="1" rot="-5400000">
            <a:off x="7286598" y="2298590"/>
            <a:ext cx="557317" cy="2166411"/>
          </a:xfrm>
          <a:custGeom>
            <a:rect b="b" l="l" r="r" t="t"/>
            <a:pathLst>
              <a:path extrusionOk="0" h="47268" w="24519">
                <a:moveTo>
                  <a:pt x="12243" y="0"/>
                </a:moveTo>
                <a:lnTo>
                  <a:pt x="1" y="7339"/>
                </a:lnTo>
                <a:lnTo>
                  <a:pt x="1" y="47268"/>
                </a:lnTo>
                <a:lnTo>
                  <a:pt x="24518" y="47268"/>
                </a:lnTo>
                <a:lnTo>
                  <a:pt x="24518" y="7339"/>
                </a:lnTo>
                <a:lnTo>
                  <a:pt x="122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5"/>
          <p:cNvSpPr txBox="1"/>
          <p:nvPr/>
        </p:nvSpPr>
        <p:spPr>
          <a:xfrm flipH="1">
            <a:off x="7724464" y="3177480"/>
            <a:ext cx="83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3" name="Google Shape;1033;p35"/>
          <p:cNvSpPr/>
          <p:nvPr/>
        </p:nvSpPr>
        <p:spPr>
          <a:xfrm flipH="1" rot="-5400000">
            <a:off x="7202726" y="3160261"/>
            <a:ext cx="557378" cy="2334094"/>
          </a:xfrm>
          <a:custGeom>
            <a:rect b="b" l="l" r="r" t="t"/>
            <a:pathLst>
              <a:path extrusionOk="0" h="47268" w="24519">
                <a:moveTo>
                  <a:pt x="12243" y="0"/>
                </a:moveTo>
                <a:lnTo>
                  <a:pt x="1" y="7339"/>
                </a:lnTo>
                <a:lnTo>
                  <a:pt x="1" y="47268"/>
                </a:lnTo>
                <a:lnTo>
                  <a:pt x="24518" y="47268"/>
                </a:lnTo>
                <a:lnTo>
                  <a:pt x="24518" y="7339"/>
                </a:lnTo>
                <a:lnTo>
                  <a:pt x="122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5"/>
          <p:cNvSpPr txBox="1"/>
          <p:nvPr/>
        </p:nvSpPr>
        <p:spPr>
          <a:xfrm flipH="1">
            <a:off x="7724464" y="4122967"/>
            <a:ext cx="83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90%</a:t>
            </a:r>
            <a:endParaRPr sz="24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7380663" y="273075"/>
            <a:ext cx="10692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2592566" y="3432976"/>
            <a:ext cx="1519500" cy="1215300"/>
          </a:xfrm>
          <a:prstGeom prst="roundRect">
            <a:avLst>
              <a:gd fmla="val 11451" name="adj"/>
            </a:avLst>
          </a:prstGeom>
          <a:solidFill>
            <a:srgbClr val="EE5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3731315" y="2911140"/>
            <a:ext cx="732300" cy="7323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4680385" y="3432976"/>
            <a:ext cx="1519500" cy="1215300"/>
          </a:xfrm>
          <a:prstGeom prst="roundRect">
            <a:avLst>
              <a:gd fmla="val 11451" name="adj"/>
            </a:avLst>
          </a:prstGeom>
          <a:solidFill>
            <a:srgbClr val="F063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5819134" y="2911140"/>
            <a:ext cx="732300" cy="7323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6768205" y="3432976"/>
            <a:ext cx="1519500" cy="1215300"/>
          </a:xfrm>
          <a:prstGeom prst="roundRect">
            <a:avLst>
              <a:gd fmla="val 1145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7906953" y="2911140"/>
            <a:ext cx="732300" cy="7323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04747" y="3432976"/>
            <a:ext cx="1519500" cy="1215300"/>
          </a:xfrm>
          <a:prstGeom prst="roundRect">
            <a:avLst>
              <a:gd fmla="val 1145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672395" y="3564744"/>
            <a:ext cx="7143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46%</a:t>
            </a:r>
            <a:endParaRPr sz="2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72395" y="3853727"/>
            <a:ext cx="1184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760214" y="3564744"/>
            <a:ext cx="7308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34%</a:t>
            </a:r>
            <a:endParaRPr sz="2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760214" y="3853727"/>
            <a:ext cx="1184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848033" y="3564744"/>
            <a:ext cx="7323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22%</a:t>
            </a:r>
            <a:endParaRPr sz="2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848033" y="3853727"/>
            <a:ext cx="1184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915205" y="3564744"/>
            <a:ext cx="6684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68%</a:t>
            </a:r>
            <a:endParaRPr sz="20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6915204" y="3853727"/>
            <a:ext cx="1184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04723" y="2287762"/>
            <a:ext cx="1728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04724" y="1972525"/>
            <a:ext cx="2033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March </a:t>
            </a:r>
            <a:r>
              <a:rPr lang="en" sz="17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Contracts</a:t>
            </a:r>
            <a:endParaRPr sz="17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04723" y="1364668"/>
            <a:ext cx="1728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04724" y="1049425"/>
            <a:ext cx="2033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January Contracts</a:t>
            </a:r>
            <a:endParaRPr sz="17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373170" y="2287762"/>
            <a:ext cx="1757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373177" y="1972525"/>
            <a:ext cx="2033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April </a:t>
            </a:r>
            <a:r>
              <a:rPr lang="en" sz="17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Contracts</a:t>
            </a:r>
            <a:endParaRPr sz="17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373170" y="1364668"/>
            <a:ext cx="1728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373177" y="1049425"/>
            <a:ext cx="2033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February</a:t>
            </a:r>
            <a:r>
              <a:rPr lang="en" sz="17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n" sz="17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Contracts</a:t>
            </a:r>
            <a:endParaRPr sz="17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1644223" y="2911867"/>
            <a:ext cx="730800" cy="7308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8104428" y="3118757"/>
            <a:ext cx="341387" cy="316630"/>
            <a:chOff x="-62511900" y="4129100"/>
            <a:chExt cx="304050" cy="282000"/>
          </a:xfrm>
        </p:grpSpPr>
        <p:sp>
          <p:nvSpPr>
            <p:cNvPr id="109" name="Google Shape;109;p18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8"/>
          <p:cNvGrpSpPr/>
          <p:nvPr/>
        </p:nvGrpSpPr>
        <p:grpSpPr>
          <a:xfrm>
            <a:off x="1833003" y="3099310"/>
            <a:ext cx="357303" cy="355535"/>
            <a:chOff x="-62151950" y="4111775"/>
            <a:chExt cx="318225" cy="316650"/>
          </a:xfrm>
        </p:grpSpPr>
        <p:sp>
          <p:nvSpPr>
            <p:cNvPr id="115" name="Google Shape;115;p18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8"/>
          <p:cNvGrpSpPr/>
          <p:nvPr/>
        </p:nvGrpSpPr>
        <p:grpSpPr>
          <a:xfrm>
            <a:off x="3921696" y="3098886"/>
            <a:ext cx="355535" cy="356433"/>
            <a:chOff x="-61784125" y="3377700"/>
            <a:chExt cx="316650" cy="317450"/>
          </a:xfrm>
        </p:grpSpPr>
        <p:sp>
          <p:nvSpPr>
            <p:cNvPr id="120" name="Google Shape;120;p18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8"/>
          <p:cNvGrpSpPr/>
          <p:nvPr/>
        </p:nvGrpSpPr>
        <p:grpSpPr>
          <a:xfrm>
            <a:off x="6009515" y="3098884"/>
            <a:ext cx="355535" cy="356433"/>
            <a:chOff x="-61783350" y="3743950"/>
            <a:chExt cx="316650" cy="317450"/>
          </a:xfrm>
        </p:grpSpPr>
        <p:sp>
          <p:nvSpPr>
            <p:cNvPr id="128" name="Google Shape;128;p18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8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4880520" y="2427597"/>
            <a:ext cx="3758500" cy="276361"/>
            <a:chOff x="3976240" y="4184402"/>
            <a:chExt cx="4108548" cy="302100"/>
          </a:xfrm>
        </p:grpSpPr>
        <p:sp>
          <p:nvSpPr>
            <p:cNvPr id="132" name="Google Shape;132;p18"/>
            <p:cNvSpPr txBox="1"/>
            <p:nvPr/>
          </p:nvSpPr>
          <p:spPr>
            <a:xfrm>
              <a:off x="7612288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3976240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4703452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5430664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6157876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6885088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38" name="Google Shape;138;p18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002" y="1031375"/>
            <a:ext cx="4410445" cy="17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6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grpSp>
        <p:nvGrpSpPr>
          <p:cNvPr id="1040" name="Google Shape;1040;p36"/>
          <p:cNvGrpSpPr/>
          <p:nvPr/>
        </p:nvGrpSpPr>
        <p:grpSpPr>
          <a:xfrm>
            <a:off x="528930" y="955728"/>
            <a:ext cx="662875" cy="1902876"/>
            <a:chOff x="750850" y="1179313"/>
            <a:chExt cx="633300" cy="1817977"/>
          </a:xfrm>
        </p:grpSpPr>
        <p:sp>
          <p:nvSpPr>
            <p:cNvPr id="1041" name="Google Shape;1041;p36"/>
            <p:cNvSpPr txBox="1"/>
            <p:nvPr/>
          </p:nvSpPr>
          <p:spPr>
            <a:xfrm>
              <a:off x="750850" y="2679290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2" name="Google Shape;1042;p36"/>
            <p:cNvSpPr txBox="1"/>
            <p:nvPr/>
          </p:nvSpPr>
          <p:spPr>
            <a:xfrm>
              <a:off x="750850" y="2179297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3" name="Google Shape;1043;p36"/>
            <p:cNvSpPr txBox="1"/>
            <p:nvPr/>
          </p:nvSpPr>
          <p:spPr>
            <a:xfrm>
              <a:off x="750850" y="1679305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4" name="Google Shape;1044;p36"/>
            <p:cNvSpPr txBox="1"/>
            <p:nvPr/>
          </p:nvSpPr>
          <p:spPr>
            <a:xfrm>
              <a:off x="750850" y="1179313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5" name="Google Shape;1045;p36"/>
          <p:cNvGrpSpPr/>
          <p:nvPr/>
        </p:nvGrpSpPr>
        <p:grpSpPr>
          <a:xfrm>
            <a:off x="1579226" y="2777200"/>
            <a:ext cx="5277158" cy="332851"/>
            <a:chOff x="1754285" y="2919517"/>
            <a:chExt cx="5041710" cy="318000"/>
          </a:xfrm>
        </p:grpSpPr>
        <p:sp>
          <p:nvSpPr>
            <p:cNvPr id="1046" name="Google Shape;1046;p36"/>
            <p:cNvSpPr txBox="1"/>
            <p:nvPr/>
          </p:nvSpPr>
          <p:spPr>
            <a:xfrm>
              <a:off x="1754285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7" name="Google Shape;1047;p36"/>
            <p:cNvSpPr txBox="1"/>
            <p:nvPr/>
          </p:nvSpPr>
          <p:spPr>
            <a:xfrm>
              <a:off x="2890288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8" name="Google Shape;1048;p36"/>
            <p:cNvSpPr txBox="1"/>
            <p:nvPr/>
          </p:nvSpPr>
          <p:spPr>
            <a:xfrm>
              <a:off x="4026291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9" name="Google Shape;1049;p36"/>
            <p:cNvSpPr txBox="1"/>
            <p:nvPr/>
          </p:nvSpPr>
          <p:spPr>
            <a:xfrm>
              <a:off x="5162293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0" name="Google Shape;1050;p36"/>
            <p:cNvSpPr txBox="1"/>
            <p:nvPr/>
          </p:nvSpPr>
          <p:spPr>
            <a:xfrm>
              <a:off x="6298296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1" name="Google Shape;1051;p36"/>
          <p:cNvGrpSpPr/>
          <p:nvPr/>
        </p:nvGrpSpPr>
        <p:grpSpPr>
          <a:xfrm>
            <a:off x="1284841" y="984953"/>
            <a:ext cx="5730421" cy="1967498"/>
            <a:chOff x="1473035" y="1207234"/>
            <a:chExt cx="5474750" cy="1879715"/>
          </a:xfrm>
        </p:grpSpPr>
        <p:sp>
          <p:nvSpPr>
            <p:cNvPr id="1052" name="Google Shape;1052;p36"/>
            <p:cNvSpPr/>
            <p:nvPr/>
          </p:nvSpPr>
          <p:spPr>
            <a:xfrm>
              <a:off x="1473035" y="2826507"/>
              <a:ext cx="5474750" cy="23729"/>
            </a:xfrm>
            <a:custGeom>
              <a:rect b="b" l="l" r="r" t="t"/>
              <a:pathLst>
                <a:path extrusionOk="0" h="389" w="89750">
                  <a:moveTo>
                    <a:pt x="206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97"/>
                    <a:pt x="92" y="388"/>
                    <a:pt x="206" y="388"/>
                  </a:cubicBezTo>
                  <a:lnTo>
                    <a:pt x="89567" y="388"/>
                  </a:lnTo>
                  <a:cubicBezTo>
                    <a:pt x="89658" y="388"/>
                    <a:pt x="89750" y="297"/>
                    <a:pt x="89750" y="183"/>
                  </a:cubicBezTo>
                  <a:cubicBezTo>
                    <a:pt x="89750" y="91"/>
                    <a:pt x="89658" y="0"/>
                    <a:pt x="8956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1576060" y="1207234"/>
              <a:ext cx="23729" cy="1879715"/>
            </a:xfrm>
            <a:custGeom>
              <a:rect b="b" l="l" r="r" t="t"/>
              <a:pathLst>
                <a:path extrusionOk="0" h="30815" w="389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lnTo>
                    <a:pt x="1" y="30609"/>
                  </a:lnTo>
                  <a:cubicBezTo>
                    <a:pt x="1" y="30723"/>
                    <a:pt x="92" y="30814"/>
                    <a:pt x="183" y="30814"/>
                  </a:cubicBezTo>
                  <a:cubicBezTo>
                    <a:pt x="297" y="30814"/>
                    <a:pt x="389" y="30723"/>
                    <a:pt x="389" y="30609"/>
                  </a:cubicBezTo>
                  <a:lnTo>
                    <a:pt x="389" y="183"/>
                  </a:lnTo>
                  <a:cubicBezTo>
                    <a:pt x="389" y="92"/>
                    <a:pt x="297" y="0"/>
                    <a:pt x="18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36"/>
          <p:cNvSpPr/>
          <p:nvPr/>
        </p:nvSpPr>
        <p:spPr>
          <a:xfrm>
            <a:off x="7257142" y="1118074"/>
            <a:ext cx="200400" cy="2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6"/>
          <p:cNvSpPr txBox="1"/>
          <p:nvPr/>
        </p:nvSpPr>
        <p:spPr>
          <a:xfrm>
            <a:off x="7514029" y="1092075"/>
            <a:ext cx="1125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Sales Item 01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56" name="Google Shape;1056;p36"/>
          <p:cNvSpPr/>
          <p:nvPr/>
        </p:nvSpPr>
        <p:spPr>
          <a:xfrm>
            <a:off x="7257155" y="1490441"/>
            <a:ext cx="200400" cy="20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6"/>
          <p:cNvSpPr txBox="1"/>
          <p:nvPr/>
        </p:nvSpPr>
        <p:spPr>
          <a:xfrm>
            <a:off x="7514029" y="1462909"/>
            <a:ext cx="1125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Sales Item 02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58" name="Google Shape;1058;p36"/>
          <p:cNvSpPr/>
          <p:nvPr/>
        </p:nvSpPr>
        <p:spPr>
          <a:xfrm>
            <a:off x="7257155" y="1862796"/>
            <a:ext cx="200400" cy="20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6"/>
          <p:cNvSpPr txBox="1"/>
          <p:nvPr/>
        </p:nvSpPr>
        <p:spPr>
          <a:xfrm>
            <a:off x="7514029" y="1833744"/>
            <a:ext cx="1125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Sales Item 03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0" name="Google Shape;1060;p36"/>
          <p:cNvSpPr/>
          <p:nvPr/>
        </p:nvSpPr>
        <p:spPr>
          <a:xfrm>
            <a:off x="752382" y="3527326"/>
            <a:ext cx="2178287" cy="1121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1" name="Google Shape;1061;p36"/>
          <p:cNvGrpSpPr/>
          <p:nvPr/>
        </p:nvGrpSpPr>
        <p:grpSpPr>
          <a:xfrm>
            <a:off x="1601460" y="3757701"/>
            <a:ext cx="1277707" cy="704567"/>
            <a:chOff x="1498595" y="3710671"/>
            <a:chExt cx="1220700" cy="673132"/>
          </a:xfrm>
        </p:grpSpPr>
        <p:sp>
          <p:nvSpPr>
            <p:cNvPr id="1062" name="Google Shape;1062;p36"/>
            <p:cNvSpPr txBox="1"/>
            <p:nvPr/>
          </p:nvSpPr>
          <p:spPr>
            <a:xfrm>
              <a:off x="1498595" y="3947303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6"/>
            <p:cNvSpPr txBox="1"/>
            <p:nvPr/>
          </p:nvSpPr>
          <p:spPr>
            <a:xfrm>
              <a:off x="1498595" y="3710671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125,946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064" name="Google Shape;1064;p36"/>
          <p:cNvCxnSpPr/>
          <p:nvPr/>
        </p:nvCxnSpPr>
        <p:spPr>
          <a:xfrm>
            <a:off x="1539760" y="3763122"/>
            <a:ext cx="0" cy="654397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5" name="Google Shape;1065;p36"/>
          <p:cNvSpPr/>
          <p:nvPr/>
        </p:nvSpPr>
        <p:spPr>
          <a:xfrm>
            <a:off x="3482856" y="3527326"/>
            <a:ext cx="2178287" cy="112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6" name="Google Shape;1066;p36"/>
          <p:cNvGrpSpPr/>
          <p:nvPr/>
        </p:nvGrpSpPr>
        <p:grpSpPr>
          <a:xfrm>
            <a:off x="4331946" y="3758324"/>
            <a:ext cx="1277707" cy="703321"/>
            <a:chOff x="3961657" y="3710687"/>
            <a:chExt cx="1220700" cy="671941"/>
          </a:xfrm>
        </p:grpSpPr>
        <p:sp>
          <p:nvSpPr>
            <p:cNvPr id="1067" name="Google Shape;1067;p36"/>
            <p:cNvSpPr txBox="1"/>
            <p:nvPr/>
          </p:nvSpPr>
          <p:spPr>
            <a:xfrm>
              <a:off x="3961657" y="394612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8" name="Google Shape;1068;p36"/>
            <p:cNvSpPr txBox="1"/>
            <p:nvPr/>
          </p:nvSpPr>
          <p:spPr>
            <a:xfrm>
              <a:off x="3961657" y="3710687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157,954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069" name="Google Shape;1069;p36"/>
          <p:cNvCxnSpPr/>
          <p:nvPr/>
        </p:nvCxnSpPr>
        <p:spPr>
          <a:xfrm>
            <a:off x="4298809" y="3763122"/>
            <a:ext cx="0" cy="654397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" name="Google Shape;1070;p36"/>
          <p:cNvSpPr/>
          <p:nvPr/>
        </p:nvSpPr>
        <p:spPr>
          <a:xfrm>
            <a:off x="6213331" y="3527326"/>
            <a:ext cx="2178287" cy="1121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1" name="Google Shape;1071;p36"/>
          <p:cNvGrpSpPr/>
          <p:nvPr/>
        </p:nvGrpSpPr>
        <p:grpSpPr>
          <a:xfrm>
            <a:off x="7062421" y="3758096"/>
            <a:ext cx="1277707" cy="703779"/>
            <a:chOff x="6424707" y="3739463"/>
            <a:chExt cx="1220700" cy="672379"/>
          </a:xfrm>
        </p:grpSpPr>
        <p:sp>
          <p:nvSpPr>
            <p:cNvPr id="1072" name="Google Shape;1072;p36"/>
            <p:cNvSpPr txBox="1"/>
            <p:nvPr/>
          </p:nvSpPr>
          <p:spPr>
            <a:xfrm>
              <a:off x="6424707" y="397534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3" name="Google Shape;1073;p36"/>
            <p:cNvSpPr txBox="1"/>
            <p:nvPr/>
          </p:nvSpPr>
          <p:spPr>
            <a:xfrm>
              <a:off x="6424707" y="3739463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365,789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074" name="Google Shape;1074;p36"/>
          <p:cNvCxnSpPr/>
          <p:nvPr/>
        </p:nvCxnSpPr>
        <p:spPr>
          <a:xfrm>
            <a:off x="6979774" y="3763122"/>
            <a:ext cx="0" cy="654397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5" name="Google Shape;1075;p36"/>
          <p:cNvSpPr txBox="1"/>
          <p:nvPr/>
        </p:nvSpPr>
        <p:spPr>
          <a:xfrm>
            <a:off x="7256970" y="2260645"/>
            <a:ext cx="13581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76" name="Google Shape;1076;p36"/>
          <p:cNvGrpSpPr/>
          <p:nvPr/>
        </p:nvGrpSpPr>
        <p:grpSpPr>
          <a:xfrm>
            <a:off x="3769129" y="3905373"/>
            <a:ext cx="366269" cy="369913"/>
            <a:chOff x="-64764500" y="2280550"/>
            <a:chExt cx="316650" cy="319800"/>
          </a:xfrm>
        </p:grpSpPr>
        <p:sp>
          <p:nvSpPr>
            <p:cNvPr id="1077" name="Google Shape;1077;p36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36"/>
          <p:cNvGrpSpPr/>
          <p:nvPr/>
        </p:nvGrpSpPr>
        <p:grpSpPr>
          <a:xfrm>
            <a:off x="6451223" y="3942951"/>
            <a:ext cx="365344" cy="289753"/>
            <a:chOff x="-62882850" y="1999375"/>
            <a:chExt cx="315850" cy="250500"/>
          </a:xfrm>
        </p:grpSpPr>
        <p:sp>
          <p:nvSpPr>
            <p:cNvPr id="1080" name="Google Shape;1080;p36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2" name="Google Shape;1082;p36"/>
          <p:cNvGrpSpPr/>
          <p:nvPr/>
        </p:nvGrpSpPr>
        <p:grpSpPr>
          <a:xfrm>
            <a:off x="1010436" y="3907190"/>
            <a:ext cx="366269" cy="366269"/>
            <a:chOff x="-61783350" y="2297100"/>
            <a:chExt cx="316650" cy="316650"/>
          </a:xfrm>
        </p:grpSpPr>
        <p:sp>
          <p:nvSpPr>
            <p:cNvPr id="1083" name="Google Shape;1083;p36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5" name="Google Shape;1085;p36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375" y="1069928"/>
            <a:ext cx="5591876" cy="1640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7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1091" name="Google Shape;1091;p37"/>
          <p:cNvSpPr/>
          <p:nvPr/>
        </p:nvSpPr>
        <p:spPr>
          <a:xfrm flipH="1">
            <a:off x="4023075" y="1369752"/>
            <a:ext cx="3028500" cy="3028500"/>
          </a:xfrm>
          <a:prstGeom prst="arc">
            <a:avLst>
              <a:gd fmla="val 16200000" name="adj1"/>
              <a:gd fmla="val 4359177" name="adj2"/>
            </a:avLst>
          </a:prstGeom>
          <a:noFill/>
          <a:ln cap="flat" cmpd="sng" w="2286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7"/>
          <p:cNvSpPr/>
          <p:nvPr/>
        </p:nvSpPr>
        <p:spPr>
          <a:xfrm rot="6344401">
            <a:off x="4925705" y="4218708"/>
            <a:ext cx="494336" cy="283597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4312347" y="1658882"/>
            <a:ext cx="2450100" cy="2450100"/>
          </a:xfrm>
          <a:prstGeom prst="arc">
            <a:avLst>
              <a:gd fmla="val 16200000" name="adj1"/>
              <a:gd fmla="val 9118718" name="adj2"/>
            </a:avLst>
          </a:prstGeom>
          <a:noFill/>
          <a:ln cap="flat" cmpd="sng" w="2286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7"/>
          <p:cNvSpPr/>
          <p:nvPr/>
        </p:nvSpPr>
        <p:spPr>
          <a:xfrm rot="1767605">
            <a:off x="6394022" y="3260824"/>
            <a:ext cx="494086" cy="28317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7"/>
          <p:cNvSpPr/>
          <p:nvPr/>
        </p:nvSpPr>
        <p:spPr>
          <a:xfrm flipH="1">
            <a:off x="4596069" y="1942461"/>
            <a:ext cx="1882800" cy="1882800"/>
          </a:xfrm>
          <a:prstGeom prst="arc">
            <a:avLst>
              <a:gd fmla="val 16200000" name="adj1"/>
              <a:gd fmla="val 13853038" name="adj2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7"/>
          <p:cNvSpPr/>
          <p:nvPr/>
        </p:nvSpPr>
        <p:spPr>
          <a:xfrm rot="-2968673">
            <a:off x="5832331" y="1984809"/>
            <a:ext cx="494504" cy="283453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7"/>
          <p:cNvSpPr txBox="1"/>
          <p:nvPr/>
        </p:nvSpPr>
        <p:spPr>
          <a:xfrm flipH="1">
            <a:off x="7245582" y="2139018"/>
            <a:ext cx="727957" cy="342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90%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098" name="Google Shape;1098;p37"/>
          <p:cNvCxnSpPr/>
          <p:nvPr/>
        </p:nvCxnSpPr>
        <p:spPr>
          <a:xfrm rot="10800000">
            <a:off x="6422422" y="2565539"/>
            <a:ext cx="162997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99" name="Google Shape;1099;p37"/>
          <p:cNvSpPr/>
          <p:nvPr/>
        </p:nvSpPr>
        <p:spPr>
          <a:xfrm>
            <a:off x="8007243" y="2254878"/>
            <a:ext cx="631717" cy="631717"/>
          </a:xfrm>
          <a:custGeom>
            <a:rect b="b" l="l" r="r" t="t"/>
            <a:pathLst>
              <a:path extrusionOk="0" h="27931" w="27931">
                <a:moveTo>
                  <a:pt x="13957" y="1"/>
                </a:moveTo>
                <a:cubicBezTo>
                  <a:pt x="6217" y="1"/>
                  <a:pt x="1" y="6284"/>
                  <a:pt x="1" y="13958"/>
                </a:cubicBezTo>
                <a:cubicBezTo>
                  <a:pt x="1" y="21715"/>
                  <a:pt x="6217" y="27931"/>
                  <a:pt x="13957" y="27931"/>
                </a:cubicBezTo>
                <a:cubicBezTo>
                  <a:pt x="21715" y="27931"/>
                  <a:pt x="27931" y="21715"/>
                  <a:pt x="27931" y="13958"/>
                </a:cubicBezTo>
                <a:cubicBezTo>
                  <a:pt x="27931" y="6284"/>
                  <a:pt x="21715" y="1"/>
                  <a:pt x="13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7"/>
          <p:cNvSpPr txBox="1"/>
          <p:nvPr/>
        </p:nvSpPr>
        <p:spPr>
          <a:xfrm flipH="1">
            <a:off x="7245582" y="3035138"/>
            <a:ext cx="727957" cy="342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70%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101" name="Google Shape;1101;p37"/>
          <p:cNvCxnSpPr/>
          <p:nvPr/>
        </p:nvCxnSpPr>
        <p:spPr>
          <a:xfrm rot="10800000">
            <a:off x="6601520" y="3461894"/>
            <a:ext cx="1450872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02" name="Google Shape;1102;p37"/>
          <p:cNvSpPr/>
          <p:nvPr/>
        </p:nvSpPr>
        <p:spPr>
          <a:xfrm>
            <a:off x="8006553" y="3132808"/>
            <a:ext cx="632367" cy="632683"/>
          </a:xfrm>
          <a:custGeom>
            <a:rect b="b" l="l" r="r" t="t"/>
            <a:pathLst>
              <a:path extrusionOk="0" h="27931" w="27914">
                <a:moveTo>
                  <a:pt x="13957" y="1"/>
                </a:moveTo>
                <a:cubicBezTo>
                  <a:pt x="6199" y="1"/>
                  <a:pt x="0" y="6217"/>
                  <a:pt x="0" y="13974"/>
                </a:cubicBezTo>
                <a:cubicBezTo>
                  <a:pt x="0" y="21648"/>
                  <a:pt x="6199" y="27931"/>
                  <a:pt x="13957" y="27931"/>
                </a:cubicBezTo>
                <a:cubicBezTo>
                  <a:pt x="21630" y="27931"/>
                  <a:pt x="27913" y="21648"/>
                  <a:pt x="27913" y="13974"/>
                </a:cubicBezTo>
                <a:cubicBezTo>
                  <a:pt x="27913" y="6217"/>
                  <a:pt x="21630" y="1"/>
                  <a:pt x="139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7"/>
          <p:cNvSpPr txBox="1"/>
          <p:nvPr/>
        </p:nvSpPr>
        <p:spPr>
          <a:xfrm flipH="1">
            <a:off x="7245582" y="3931259"/>
            <a:ext cx="727957" cy="342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104" name="Google Shape;1104;p37"/>
          <p:cNvCxnSpPr>
            <a:endCxn id="1091" idx="2"/>
          </p:cNvCxnSpPr>
          <p:nvPr/>
        </p:nvCxnSpPr>
        <p:spPr>
          <a:xfrm flipH="1">
            <a:off x="5085838" y="4323378"/>
            <a:ext cx="2971200" cy="6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05" name="Google Shape;1105;p37"/>
          <p:cNvSpPr/>
          <p:nvPr/>
        </p:nvSpPr>
        <p:spPr>
          <a:xfrm>
            <a:off x="7990760" y="3998721"/>
            <a:ext cx="648176" cy="646625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7"/>
          <p:cNvSpPr/>
          <p:nvPr/>
        </p:nvSpPr>
        <p:spPr>
          <a:xfrm rot="5400000">
            <a:off x="1770207" y="856697"/>
            <a:ext cx="357600" cy="2888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07" name="Google Shape;1107;p37"/>
          <p:cNvSpPr/>
          <p:nvPr/>
        </p:nvSpPr>
        <p:spPr>
          <a:xfrm rot="5400000">
            <a:off x="1008477" y="1618856"/>
            <a:ext cx="357600" cy="1364400"/>
          </a:xfrm>
          <a:prstGeom prst="round2SameRect">
            <a:avLst>
              <a:gd fmla="val 46128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08" name="Google Shape;1108;p37"/>
          <p:cNvSpPr txBox="1"/>
          <p:nvPr/>
        </p:nvSpPr>
        <p:spPr>
          <a:xfrm>
            <a:off x="678934" y="2192674"/>
            <a:ext cx="398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16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9" name="Google Shape;1109;p37"/>
          <p:cNvSpPr/>
          <p:nvPr/>
        </p:nvSpPr>
        <p:spPr>
          <a:xfrm rot="5400000">
            <a:off x="1770207" y="2021416"/>
            <a:ext cx="357600" cy="2888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10" name="Google Shape;1110;p37"/>
          <p:cNvSpPr/>
          <p:nvPr/>
        </p:nvSpPr>
        <p:spPr>
          <a:xfrm rot="5400000">
            <a:off x="705951" y="3087128"/>
            <a:ext cx="357600" cy="759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11" name="Google Shape;1111;p37"/>
          <p:cNvSpPr txBox="1"/>
          <p:nvPr/>
        </p:nvSpPr>
        <p:spPr>
          <a:xfrm>
            <a:off x="678934" y="3358553"/>
            <a:ext cx="3867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16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2" name="Google Shape;1112;p37"/>
          <p:cNvSpPr/>
          <p:nvPr/>
        </p:nvSpPr>
        <p:spPr>
          <a:xfrm rot="5400000">
            <a:off x="1770207" y="1438765"/>
            <a:ext cx="357600" cy="2888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13" name="Google Shape;1113;p37"/>
          <p:cNvSpPr/>
          <p:nvPr/>
        </p:nvSpPr>
        <p:spPr>
          <a:xfrm rot="5400000">
            <a:off x="1306893" y="1903282"/>
            <a:ext cx="357600" cy="1962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14" name="Google Shape;1114;p37"/>
          <p:cNvSpPr txBox="1"/>
          <p:nvPr/>
        </p:nvSpPr>
        <p:spPr>
          <a:xfrm>
            <a:off x="679823" y="2773154"/>
            <a:ext cx="3963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65%</a:t>
            </a:r>
            <a:endParaRPr sz="16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5" name="Google Shape;1115;p37"/>
          <p:cNvSpPr txBox="1"/>
          <p:nvPr/>
        </p:nvSpPr>
        <p:spPr>
          <a:xfrm>
            <a:off x="504827" y="1102400"/>
            <a:ext cx="22167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January 2020 Gross Profit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16" name="Google Shape;1116;p37"/>
          <p:cNvSpPr txBox="1"/>
          <p:nvPr/>
        </p:nvSpPr>
        <p:spPr>
          <a:xfrm>
            <a:off x="504836" y="1366193"/>
            <a:ext cx="22167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37"/>
          <p:cNvSpPr txBox="1"/>
          <p:nvPr/>
        </p:nvSpPr>
        <p:spPr>
          <a:xfrm>
            <a:off x="6422391" y="1102400"/>
            <a:ext cx="22167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January 2020 Net Profit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18" name="Google Shape;1118;p37"/>
          <p:cNvSpPr txBox="1"/>
          <p:nvPr/>
        </p:nvSpPr>
        <p:spPr>
          <a:xfrm>
            <a:off x="6422657" y="1366193"/>
            <a:ext cx="22167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37"/>
          <p:cNvSpPr/>
          <p:nvPr/>
        </p:nvSpPr>
        <p:spPr>
          <a:xfrm>
            <a:off x="504835" y="3998899"/>
            <a:ext cx="648224" cy="646672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7"/>
          <p:cNvSpPr/>
          <p:nvPr/>
        </p:nvSpPr>
        <p:spPr>
          <a:xfrm>
            <a:off x="1620945" y="3998899"/>
            <a:ext cx="648224" cy="646672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7"/>
          <p:cNvSpPr/>
          <p:nvPr/>
        </p:nvSpPr>
        <p:spPr>
          <a:xfrm>
            <a:off x="2737056" y="3998899"/>
            <a:ext cx="648224" cy="646672"/>
          </a:xfrm>
          <a:custGeom>
            <a:rect b="b" l="l" r="r" t="t"/>
            <a:pathLst>
              <a:path extrusionOk="0" h="27931" w="27998">
                <a:moveTo>
                  <a:pt x="14024" y="1"/>
                </a:moveTo>
                <a:cubicBezTo>
                  <a:pt x="6283" y="1"/>
                  <a:pt x="0" y="6217"/>
                  <a:pt x="0" y="13974"/>
                </a:cubicBezTo>
                <a:cubicBezTo>
                  <a:pt x="0" y="21648"/>
                  <a:pt x="6283" y="27931"/>
                  <a:pt x="14024" y="27931"/>
                </a:cubicBezTo>
                <a:cubicBezTo>
                  <a:pt x="21714" y="27931"/>
                  <a:pt x="27997" y="21648"/>
                  <a:pt x="27997" y="13974"/>
                </a:cubicBezTo>
                <a:cubicBezTo>
                  <a:pt x="27997" y="6217"/>
                  <a:pt x="21714" y="1"/>
                  <a:pt x="14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7"/>
          <p:cNvSpPr/>
          <p:nvPr/>
        </p:nvSpPr>
        <p:spPr>
          <a:xfrm>
            <a:off x="8143866" y="4168611"/>
            <a:ext cx="361504" cy="353850"/>
          </a:xfrm>
          <a:custGeom>
            <a:rect b="b" l="l" r="r" t="t"/>
            <a:pathLst>
              <a:path extrusionOk="0" h="11713" w="11784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3" name="Google Shape;1123;p37"/>
          <p:cNvGrpSpPr/>
          <p:nvPr/>
        </p:nvGrpSpPr>
        <p:grpSpPr>
          <a:xfrm>
            <a:off x="675202" y="4142194"/>
            <a:ext cx="361542" cy="361512"/>
            <a:chOff x="-4211975" y="2046625"/>
            <a:chExt cx="292250" cy="290675"/>
          </a:xfrm>
        </p:grpSpPr>
        <p:sp>
          <p:nvSpPr>
            <p:cNvPr id="1124" name="Google Shape;1124;p37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37"/>
          <p:cNvGrpSpPr/>
          <p:nvPr/>
        </p:nvGrpSpPr>
        <p:grpSpPr>
          <a:xfrm>
            <a:off x="1764263" y="4141308"/>
            <a:ext cx="361544" cy="361541"/>
            <a:chOff x="-1333200" y="2770450"/>
            <a:chExt cx="291450" cy="292225"/>
          </a:xfrm>
        </p:grpSpPr>
        <p:sp>
          <p:nvSpPr>
            <p:cNvPr id="1127" name="Google Shape;1127;p37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9" name="Google Shape;1129;p37"/>
          <p:cNvSpPr/>
          <p:nvPr/>
        </p:nvSpPr>
        <p:spPr>
          <a:xfrm>
            <a:off x="8143705" y="3273510"/>
            <a:ext cx="361534" cy="361544"/>
          </a:xfrm>
          <a:custGeom>
            <a:rect b="b" l="l" r="r" t="t"/>
            <a:pathLst>
              <a:path extrusionOk="0" h="11658" w="11721">
                <a:moveTo>
                  <a:pt x="2395" y="725"/>
                </a:moveTo>
                <a:cubicBezTo>
                  <a:pt x="2930" y="725"/>
                  <a:pt x="3403" y="1197"/>
                  <a:pt x="3403" y="1733"/>
                </a:cubicBezTo>
                <a:cubicBezTo>
                  <a:pt x="3403" y="2300"/>
                  <a:pt x="2930" y="2773"/>
                  <a:pt x="2395" y="2773"/>
                </a:cubicBezTo>
                <a:cubicBezTo>
                  <a:pt x="1828" y="2773"/>
                  <a:pt x="1355" y="2300"/>
                  <a:pt x="1355" y="1733"/>
                </a:cubicBezTo>
                <a:cubicBezTo>
                  <a:pt x="1355" y="1197"/>
                  <a:pt x="1828" y="725"/>
                  <a:pt x="2395" y="725"/>
                </a:cubicBezTo>
                <a:close/>
                <a:moveTo>
                  <a:pt x="10303" y="725"/>
                </a:moveTo>
                <a:lnTo>
                  <a:pt x="10303" y="6585"/>
                </a:lnTo>
                <a:lnTo>
                  <a:pt x="10334" y="6585"/>
                </a:lnTo>
                <a:cubicBezTo>
                  <a:pt x="10334" y="6774"/>
                  <a:pt x="10177" y="6931"/>
                  <a:pt x="9988" y="6931"/>
                </a:cubicBezTo>
                <a:lnTo>
                  <a:pt x="4789" y="6931"/>
                </a:lnTo>
                <a:lnTo>
                  <a:pt x="4789" y="5167"/>
                </a:lnTo>
                <a:cubicBezTo>
                  <a:pt x="4789" y="4253"/>
                  <a:pt x="4285" y="3434"/>
                  <a:pt x="3498" y="3025"/>
                </a:cubicBezTo>
                <a:cubicBezTo>
                  <a:pt x="3844" y="2710"/>
                  <a:pt x="4096" y="2237"/>
                  <a:pt x="4096" y="1733"/>
                </a:cubicBezTo>
                <a:cubicBezTo>
                  <a:pt x="4096" y="1355"/>
                  <a:pt x="3970" y="977"/>
                  <a:pt x="3718" y="725"/>
                </a:cubicBezTo>
                <a:close/>
                <a:moveTo>
                  <a:pt x="2710" y="3466"/>
                </a:moveTo>
                <a:cubicBezTo>
                  <a:pt x="3498" y="3623"/>
                  <a:pt x="4096" y="4316"/>
                  <a:pt x="4096" y="5167"/>
                </a:cubicBezTo>
                <a:lnTo>
                  <a:pt x="4096" y="7246"/>
                </a:lnTo>
                <a:cubicBezTo>
                  <a:pt x="4128" y="7435"/>
                  <a:pt x="3970" y="7593"/>
                  <a:pt x="3750" y="7593"/>
                </a:cubicBezTo>
                <a:cubicBezTo>
                  <a:pt x="3561" y="7593"/>
                  <a:pt x="3403" y="7750"/>
                  <a:pt x="3403" y="7971"/>
                </a:cubicBezTo>
                <a:lnTo>
                  <a:pt x="3403" y="10712"/>
                </a:lnTo>
                <a:cubicBezTo>
                  <a:pt x="3403" y="10901"/>
                  <a:pt x="3246" y="11058"/>
                  <a:pt x="3056" y="11058"/>
                </a:cubicBezTo>
                <a:lnTo>
                  <a:pt x="1670" y="11058"/>
                </a:lnTo>
                <a:cubicBezTo>
                  <a:pt x="1481" y="11058"/>
                  <a:pt x="1324" y="10901"/>
                  <a:pt x="1324" y="10712"/>
                </a:cubicBezTo>
                <a:lnTo>
                  <a:pt x="1324" y="7971"/>
                </a:lnTo>
                <a:cubicBezTo>
                  <a:pt x="1324" y="7750"/>
                  <a:pt x="1166" y="7593"/>
                  <a:pt x="977" y="7593"/>
                </a:cubicBezTo>
                <a:cubicBezTo>
                  <a:pt x="788" y="7593"/>
                  <a:pt x="631" y="7435"/>
                  <a:pt x="631" y="7246"/>
                </a:cubicBezTo>
                <a:lnTo>
                  <a:pt x="631" y="5167"/>
                </a:lnTo>
                <a:cubicBezTo>
                  <a:pt x="631" y="4316"/>
                  <a:pt x="1198" y="3623"/>
                  <a:pt x="1985" y="3466"/>
                </a:cubicBezTo>
                <a:lnTo>
                  <a:pt x="1985" y="5829"/>
                </a:lnTo>
                <a:cubicBezTo>
                  <a:pt x="1985" y="6018"/>
                  <a:pt x="2143" y="6175"/>
                  <a:pt x="2363" y="6175"/>
                </a:cubicBezTo>
                <a:cubicBezTo>
                  <a:pt x="2552" y="6175"/>
                  <a:pt x="2710" y="6018"/>
                  <a:pt x="2710" y="5829"/>
                </a:cubicBezTo>
                <a:lnTo>
                  <a:pt x="2710" y="3466"/>
                </a:lnTo>
                <a:close/>
                <a:moveTo>
                  <a:pt x="2395" y="0"/>
                </a:moveTo>
                <a:cubicBezTo>
                  <a:pt x="1450" y="0"/>
                  <a:pt x="694" y="756"/>
                  <a:pt x="694" y="1702"/>
                </a:cubicBezTo>
                <a:cubicBezTo>
                  <a:pt x="694" y="2206"/>
                  <a:pt x="946" y="2678"/>
                  <a:pt x="1292" y="2993"/>
                </a:cubicBezTo>
                <a:cubicBezTo>
                  <a:pt x="536" y="3403"/>
                  <a:pt x="1" y="4222"/>
                  <a:pt x="1" y="5136"/>
                </a:cubicBezTo>
                <a:lnTo>
                  <a:pt x="1" y="7215"/>
                </a:lnTo>
                <a:cubicBezTo>
                  <a:pt x="1" y="7656"/>
                  <a:pt x="253" y="8034"/>
                  <a:pt x="662" y="8192"/>
                </a:cubicBezTo>
                <a:lnTo>
                  <a:pt x="662" y="10649"/>
                </a:lnTo>
                <a:cubicBezTo>
                  <a:pt x="662" y="11184"/>
                  <a:pt x="1135" y="11657"/>
                  <a:pt x="1670" y="11657"/>
                </a:cubicBezTo>
                <a:lnTo>
                  <a:pt x="3056" y="11657"/>
                </a:lnTo>
                <a:cubicBezTo>
                  <a:pt x="3624" y="11657"/>
                  <a:pt x="4096" y="11184"/>
                  <a:pt x="4096" y="10649"/>
                </a:cubicBezTo>
                <a:lnTo>
                  <a:pt x="4096" y="8192"/>
                </a:lnTo>
                <a:cubicBezTo>
                  <a:pt x="4348" y="8065"/>
                  <a:pt x="4600" y="7876"/>
                  <a:pt x="4726" y="7561"/>
                </a:cubicBezTo>
                <a:lnTo>
                  <a:pt x="9988" y="7561"/>
                </a:lnTo>
                <a:cubicBezTo>
                  <a:pt x="10555" y="7561"/>
                  <a:pt x="11027" y="7089"/>
                  <a:pt x="11027" y="6553"/>
                </a:cubicBezTo>
                <a:lnTo>
                  <a:pt x="11027" y="662"/>
                </a:lnTo>
                <a:lnTo>
                  <a:pt x="11374" y="662"/>
                </a:lnTo>
                <a:cubicBezTo>
                  <a:pt x="11563" y="662"/>
                  <a:pt x="11720" y="504"/>
                  <a:pt x="11720" y="315"/>
                </a:cubicBezTo>
                <a:cubicBezTo>
                  <a:pt x="11720" y="158"/>
                  <a:pt x="11563" y="0"/>
                  <a:pt x="11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7"/>
          <p:cNvSpPr/>
          <p:nvPr/>
        </p:nvSpPr>
        <p:spPr>
          <a:xfrm>
            <a:off x="8314741" y="3316493"/>
            <a:ext cx="126372" cy="127058"/>
          </a:xfrm>
          <a:custGeom>
            <a:rect b="b" l="l" r="r" t="t"/>
            <a:pathLst>
              <a:path extrusionOk="0" h="4097" w="4097">
                <a:moveTo>
                  <a:pt x="2395" y="725"/>
                </a:moveTo>
                <a:cubicBezTo>
                  <a:pt x="2867" y="851"/>
                  <a:pt x="3245" y="1229"/>
                  <a:pt x="3371" y="1733"/>
                </a:cubicBezTo>
                <a:lnTo>
                  <a:pt x="2395" y="1733"/>
                </a:lnTo>
                <a:lnTo>
                  <a:pt x="2395" y="725"/>
                </a:lnTo>
                <a:close/>
                <a:moveTo>
                  <a:pt x="1733" y="757"/>
                </a:moveTo>
                <a:lnTo>
                  <a:pt x="1733" y="2080"/>
                </a:lnTo>
                <a:cubicBezTo>
                  <a:pt x="1733" y="2269"/>
                  <a:pt x="1891" y="2426"/>
                  <a:pt x="2080" y="2426"/>
                </a:cubicBezTo>
                <a:lnTo>
                  <a:pt x="3403" y="2426"/>
                </a:lnTo>
                <a:cubicBezTo>
                  <a:pt x="3245" y="3025"/>
                  <a:pt x="2741" y="3466"/>
                  <a:pt x="2080" y="3466"/>
                </a:cubicBezTo>
                <a:cubicBezTo>
                  <a:pt x="1324" y="3466"/>
                  <a:pt x="693" y="2836"/>
                  <a:pt x="693" y="2080"/>
                </a:cubicBezTo>
                <a:cubicBezTo>
                  <a:pt x="693" y="1418"/>
                  <a:pt x="1135" y="851"/>
                  <a:pt x="1733" y="757"/>
                </a:cubicBezTo>
                <a:close/>
                <a:moveTo>
                  <a:pt x="2048" y="0"/>
                </a:moveTo>
                <a:cubicBezTo>
                  <a:pt x="883" y="0"/>
                  <a:pt x="0" y="914"/>
                  <a:pt x="0" y="2048"/>
                </a:cubicBezTo>
                <a:cubicBezTo>
                  <a:pt x="0" y="3182"/>
                  <a:pt x="946" y="4096"/>
                  <a:pt x="2048" y="4096"/>
                </a:cubicBezTo>
                <a:cubicBezTo>
                  <a:pt x="3182" y="4096"/>
                  <a:pt x="4096" y="3182"/>
                  <a:pt x="4096" y="2048"/>
                </a:cubicBezTo>
                <a:cubicBezTo>
                  <a:pt x="4096" y="914"/>
                  <a:pt x="3182" y="0"/>
                  <a:pt x="20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7"/>
          <p:cNvSpPr/>
          <p:nvPr/>
        </p:nvSpPr>
        <p:spPr>
          <a:xfrm>
            <a:off x="8143755" y="2378410"/>
            <a:ext cx="361534" cy="361544"/>
          </a:xfrm>
          <a:custGeom>
            <a:rect b="b" l="l" r="r" t="t"/>
            <a:pathLst>
              <a:path extrusionOk="0" h="11658" w="11721">
                <a:moveTo>
                  <a:pt x="7624" y="694"/>
                </a:moveTo>
                <a:cubicBezTo>
                  <a:pt x="9515" y="694"/>
                  <a:pt x="11058" y="2206"/>
                  <a:pt x="11058" y="4096"/>
                </a:cubicBezTo>
                <a:cubicBezTo>
                  <a:pt x="11058" y="5987"/>
                  <a:pt x="9515" y="7530"/>
                  <a:pt x="7624" y="7530"/>
                </a:cubicBezTo>
                <a:cubicBezTo>
                  <a:pt x="5734" y="7530"/>
                  <a:pt x="4190" y="5987"/>
                  <a:pt x="4190" y="4096"/>
                </a:cubicBezTo>
                <a:cubicBezTo>
                  <a:pt x="4190" y="2206"/>
                  <a:pt x="5734" y="694"/>
                  <a:pt x="7624" y="694"/>
                </a:cubicBezTo>
                <a:close/>
                <a:moveTo>
                  <a:pt x="3336" y="8066"/>
                </a:moveTo>
                <a:cubicBezTo>
                  <a:pt x="3426" y="8066"/>
                  <a:pt x="3513" y="8098"/>
                  <a:pt x="3560" y="8161"/>
                </a:cubicBezTo>
                <a:cubicBezTo>
                  <a:pt x="3686" y="8287"/>
                  <a:pt x="3686" y="8507"/>
                  <a:pt x="3560" y="8633"/>
                </a:cubicBezTo>
                <a:lnTo>
                  <a:pt x="1323" y="10870"/>
                </a:lnTo>
                <a:cubicBezTo>
                  <a:pt x="1260" y="10933"/>
                  <a:pt x="1174" y="10964"/>
                  <a:pt x="1087" y="10964"/>
                </a:cubicBezTo>
                <a:cubicBezTo>
                  <a:pt x="1001" y="10964"/>
                  <a:pt x="914" y="10933"/>
                  <a:pt x="851" y="10870"/>
                </a:cubicBezTo>
                <a:cubicBezTo>
                  <a:pt x="725" y="10744"/>
                  <a:pt x="725" y="10523"/>
                  <a:pt x="851" y="10397"/>
                </a:cubicBezTo>
                <a:lnTo>
                  <a:pt x="3088" y="8161"/>
                </a:lnTo>
                <a:cubicBezTo>
                  <a:pt x="3151" y="8098"/>
                  <a:pt x="3245" y="8066"/>
                  <a:pt x="3336" y="8066"/>
                </a:cubicBezTo>
                <a:close/>
                <a:moveTo>
                  <a:pt x="7624" y="1"/>
                </a:moveTo>
                <a:cubicBezTo>
                  <a:pt x="5356" y="1"/>
                  <a:pt x="3529" y="1860"/>
                  <a:pt x="3529" y="4096"/>
                </a:cubicBezTo>
                <a:cubicBezTo>
                  <a:pt x="3529" y="5136"/>
                  <a:pt x="3875" y="6050"/>
                  <a:pt x="4505" y="6743"/>
                </a:cubicBezTo>
                <a:lnTo>
                  <a:pt x="3812" y="7467"/>
                </a:lnTo>
                <a:cubicBezTo>
                  <a:pt x="3661" y="7386"/>
                  <a:pt x="3500" y="7347"/>
                  <a:pt x="3342" y="7347"/>
                </a:cubicBezTo>
                <a:cubicBezTo>
                  <a:pt x="3074" y="7347"/>
                  <a:pt x="2813" y="7458"/>
                  <a:pt x="2615" y="7656"/>
                </a:cubicBezTo>
                <a:lnTo>
                  <a:pt x="378" y="9893"/>
                </a:lnTo>
                <a:cubicBezTo>
                  <a:pt x="0" y="10271"/>
                  <a:pt x="0" y="10964"/>
                  <a:pt x="378" y="11343"/>
                </a:cubicBezTo>
                <a:cubicBezTo>
                  <a:pt x="567" y="11532"/>
                  <a:pt x="851" y="11658"/>
                  <a:pt x="1103" y="11658"/>
                </a:cubicBezTo>
                <a:cubicBezTo>
                  <a:pt x="1355" y="11658"/>
                  <a:pt x="1607" y="11532"/>
                  <a:pt x="1796" y="11343"/>
                </a:cubicBezTo>
                <a:lnTo>
                  <a:pt x="4033" y="9106"/>
                </a:lnTo>
                <a:cubicBezTo>
                  <a:pt x="4348" y="8791"/>
                  <a:pt x="4442" y="8318"/>
                  <a:pt x="4253" y="7909"/>
                </a:cubicBezTo>
                <a:lnTo>
                  <a:pt x="4947" y="7215"/>
                </a:lnTo>
                <a:cubicBezTo>
                  <a:pt x="5671" y="7814"/>
                  <a:pt x="6616" y="8192"/>
                  <a:pt x="7593" y="8192"/>
                </a:cubicBezTo>
                <a:cubicBezTo>
                  <a:pt x="9861" y="8192"/>
                  <a:pt x="11689" y="6333"/>
                  <a:pt x="11689" y="4096"/>
                </a:cubicBezTo>
                <a:cubicBezTo>
                  <a:pt x="11720" y="1828"/>
                  <a:pt x="9861" y="1"/>
                  <a:pt x="76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7"/>
          <p:cNvSpPr/>
          <p:nvPr/>
        </p:nvSpPr>
        <p:spPr>
          <a:xfrm>
            <a:off x="8315746" y="2420432"/>
            <a:ext cx="127328" cy="148550"/>
          </a:xfrm>
          <a:custGeom>
            <a:rect b="b" l="l" r="r" t="t"/>
            <a:pathLst>
              <a:path extrusionOk="0" h="4790" w="4128">
                <a:moveTo>
                  <a:pt x="2048" y="694"/>
                </a:moveTo>
                <a:cubicBezTo>
                  <a:pt x="2458" y="694"/>
                  <a:pt x="2710" y="1009"/>
                  <a:pt x="2710" y="1387"/>
                </a:cubicBezTo>
                <a:cubicBezTo>
                  <a:pt x="2710" y="1765"/>
                  <a:pt x="2395" y="2048"/>
                  <a:pt x="2048" y="2048"/>
                </a:cubicBezTo>
                <a:cubicBezTo>
                  <a:pt x="1702" y="2048"/>
                  <a:pt x="1387" y="1733"/>
                  <a:pt x="1387" y="1387"/>
                </a:cubicBezTo>
                <a:cubicBezTo>
                  <a:pt x="1355" y="1009"/>
                  <a:pt x="1670" y="694"/>
                  <a:pt x="2048" y="694"/>
                </a:cubicBezTo>
                <a:close/>
                <a:moveTo>
                  <a:pt x="2363" y="2741"/>
                </a:moveTo>
                <a:cubicBezTo>
                  <a:pt x="2931" y="2741"/>
                  <a:pt x="3403" y="3214"/>
                  <a:pt x="3403" y="3781"/>
                </a:cubicBezTo>
                <a:lnTo>
                  <a:pt x="3403" y="4128"/>
                </a:lnTo>
                <a:lnTo>
                  <a:pt x="662" y="4128"/>
                </a:lnTo>
                <a:lnTo>
                  <a:pt x="662" y="3781"/>
                </a:lnTo>
                <a:cubicBezTo>
                  <a:pt x="662" y="3214"/>
                  <a:pt x="1135" y="2741"/>
                  <a:pt x="1702" y="2741"/>
                </a:cubicBezTo>
                <a:close/>
                <a:moveTo>
                  <a:pt x="2048" y="1"/>
                </a:moveTo>
                <a:cubicBezTo>
                  <a:pt x="1292" y="1"/>
                  <a:pt x="662" y="631"/>
                  <a:pt x="662" y="1387"/>
                </a:cubicBezTo>
                <a:cubicBezTo>
                  <a:pt x="662" y="1702"/>
                  <a:pt x="788" y="2017"/>
                  <a:pt x="977" y="2237"/>
                </a:cubicBezTo>
                <a:cubicBezTo>
                  <a:pt x="410" y="2521"/>
                  <a:pt x="1" y="3119"/>
                  <a:pt x="1" y="3781"/>
                </a:cubicBezTo>
                <a:lnTo>
                  <a:pt x="1" y="4443"/>
                </a:lnTo>
                <a:cubicBezTo>
                  <a:pt x="1" y="4632"/>
                  <a:pt x="158" y="4789"/>
                  <a:pt x="347" y="4789"/>
                </a:cubicBezTo>
                <a:lnTo>
                  <a:pt x="3781" y="4789"/>
                </a:lnTo>
                <a:cubicBezTo>
                  <a:pt x="3970" y="4789"/>
                  <a:pt x="4128" y="4632"/>
                  <a:pt x="4128" y="4443"/>
                </a:cubicBezTo>
                <a:lnTo>
                  <a:pt x="4128" y="3781"/>
                </a:lnTo>
                <a:cubicBezTo>
                  <a:pt x="4096" y="3119"/>
                  <a:pt x="3718" y="2521"/>
                  <a:pt x="3120" y="2237"/>
                </a:cubicBezTo>
                <a:cubicBezTo>
                  <a:pt x="3309" y="2017"/>
                  <a:pt x="3435" y="1733"/>
                  <a:pt x="3435" y="1387"/>
                </a:cubicBezTo>
                <a:cubicBezTo>
                  <a:pt x="3435" y="631"/>
                  <a:pt x="2805" y="1"/>
                  <a:pt x="2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3" name="Google Shape;1133;p37"/>
          <p:cNvGrpSpPr/>
          <p:nvPr/>
        </p:nvGrpSpPr>
        <p:grpSpPr>
          <a:xfrm>
            <a:off x="2893646" y="4140674"/>
            <a:ext cx="361544" cy="361533"/>
            <a:chOff x="-3852025" y="2764950"/>
            <a:chExt cx="291450" cy="293000"/>
          </a:xfrm>
        </p:grpSpPr>
        <p:sp>
          <p:nvSpPr>
            <p:cNvPr id="1134" name="Google Shape;1134;p37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38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1141" name="Google Shape;1141;p38"/>
          <p:cNvSpPr txBox="1"/>
          <p:nvPr/>
        </p:nvSpPr>
        <p:spPr>
          <a:xfrm>
            <a:off x="3872982" y="1772377"/>
            <a:ext cx="7833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50%</a:t>
            </a:r>
            <a:endParaRPr sz="18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142" name="Google Shape;1142;p38"/>
          <p:cNvSpPr txBox="1"/>
          <p:nvPr/>
        </p:nvSpPr>
        <p:spPr>
          <a:xfrm>
            <a:off x="5728173" y="1772370"/>
            <a:ext cx="7833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70%</a:t>
            </a:r>
            <a:endParaRPr sz="18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143" name="Google Shape;1143;p38"/>
          <p:cNvSpPr txBox="1"/>
          <p:nvPr/>
        </p:nvSpPr>
        <p:spPr>
          <a:xfrm>
            <a:off x="7582381" y="1772377"/>
            <a:ext cx="7833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80%</a:t>
            </a:r>
            <a:endParaRPr sz="18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144" name="Google Shape;1144;p38"/>
          <p:cNvSpPr txBox="1"/>
          <p:nvPr/>
        </p:nvSpPr>
        <p:spPr>
          <a:xfrm>
            <a:off x="556740" y="4098108"/>
            <a:ext cx="2716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planet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5" name="Google Shape;1145;p38"/>
          <p:cNvSpPr/>
          <p:nvPr/>
        </p:nvSpPr>
        <p:spPr>
          <a:xfrm>
            <a:off x="556740" y="3861406"/>
            <a:ext cx="2609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Interest by Month</a:t>
            </a:r>
            <a:endParaRPr sz="16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146" name="Google Shape;1146;p38"/>
          <p:cNvSpPr txBox="1"/>
          <p:nvPr/>
        </p:nvSpPr>
        <p:spPr>
          <a:xfrm>
            <a:off x="556740" y="1589475"/>
            <a:ext cx="2716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its reddish cast, Mars is actually an incredibly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7" name="Google Shape;1147;p38"/>
          <p:cNvSpPr/>
          <p:nvPr/>
        </p:nvSpPr>
        <p:spPr>
          <a:xfrm>
            <a:off x="556740" y="1352781"/>
            <a:ext cx="2609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Benefits by Month</a:t>
            </a:r>
            <a:endParaRPr sz="16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148" name="Google Shape;1148;p38"/>
          <p:cNvSpPr txBox="1"/>
          <p:nvPr/>
        </p:nvSpPr>
        <p:spPr>
          <a:xfrm>
            <a:off x="556740" y="2843791"/>
            <a:ext cx="2716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38"/>
          <p:cNvSpPr/>
          <p:nvPr/>
        </p:nvSpPr>
        <p:spPr>
          <a:xfrm>
            <a:off x="556740" y="2607094"/>
            <a:ext cx="2609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Taxes by Month</a:t>
            </a:r>
            <a:endParaRPr sz="16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150" name="Google Shape;1150;p38"/>
          <p:cNvSpPr/>
          <p:nvPr/>
        </p:nvSpPr>
        <p:spPr>
          <a:xfrm>
            <a:off x="3714681" y="4509543"/>
            <a:ext cx="635400" cy="13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8"/>
          <p:cNvSpPr/>
          <p:nvPr/>
        </p:nvSpPr>
        <p:spPr>
          <a:xfrm>
            <a:off x="3714681" y="4353536"/>
            <a:ext cx="635400" cy="13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8"/>
          <p:cNvSpPr/>
          <p:nvPr/>
        </p:nvSpPr>
        <p:spPr>
          <a:xfrm>
            <a:off x="3714681" y="4197530"/>
            <a:ext cx="635400" cy="13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8"/>
          <p:cNvSpPr/>
          <p:nvPr/>
        </p:nvSpPr>
        <p:spPr>
          <a:xfrm>
            <a:off x="3714681" y="4041524"/>
            <a:ext cx="635400" cy="13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8"/>
          <p:cNvSpPr/>
          <p:nvPr/>
        </p:nvSpPr>
        <p:spPr>
          <a:xfrm>
            <a:off x="3714681" y="3885518"/>
            <a:ext cx="635400" cy="13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8"/>
          <p:cNvSpPr/>
          <p:nvPr/>
        </p:nvSpPr>
        <p:spPr>
          <a:xfrm>
            <a:off x="3714681" y="3729511"/>
            <a:ext cx="635400" cy="13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8"/>
          <p:cNvSpPr/>
          <p:nvPr/>
        </p:nvSpPr>
        <p:spPr>
          <a:xfrm>
            <a:off x="3714681" y="3573505"/>
            <a:ext cx="635400" cy="13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8"/>
          <p:cNvSpPr/>
          <p:nvPr/>
        </p:nvSpPr>
        <p:spPr>
          <a:xfrm>
            <a:off x="3714681" y="3417499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8"/>
          <p:cNvSpPr/>
          <p:nvPr/>
        </p:nvSpPr>
        <p:spPr>
          <a:xfrm>
            <a:off x="3714681" y="3261493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8"/>
          <p:cNvSpPr/>
          <p:nvPr/>
        </p:nvSpPr>
        <p:spPr>
          <a:xfrm>
            <a:off x="3714681" y="3105487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8"/>
          <p:cNvSpPr/>
          <p:nvPr/>
        </p:nvSpPr>
        <p:spPr>
          <a:xfrm>
            <a:off x="5653898" y="4509543"/>
            <a:ext cx="635400" cy="1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8"/>
          <p:cNvSpPr/>
          <p:nvPr/>
        </p:nvSpPr>
        <p:spPr>
          <a:xfrm>
            <a:off x="5653898" y="4353536"/>
            <a:ext cx="635400" cy="1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8"/>
          <p:cNvSpPr/>
          <p:nvPr/>
        </p:nvSpPr>
        <p:spPr>
          <a:xfrm>
            <a:off x="5653898" y="4197530"/>
            <a:ext cx="635400" cy="1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8"/>
          <p:cNvSpPr/>
          <p:nvPr/>
        </p:nvSpPr>
        <p:spPr>
          <a:xfrm>
            <a:off x="5653898" y="4041524"/>
            <a:ext cx="635400" cy="1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8"/>
          <p:cNvSpPr/>
          <p:nvPr/>
        </p:nvSpPr>
        <p:spPr>
          <a:xfrm>
            <a:off x="5653898" y="3885518"/>
            <a:ext cx="635400" cy="1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8"/>
          <p:cNvSpPr/>
          <p:nvPr/>
        </p:nvSpPr>
        <p:spPr>
          <a:xfrm>
            <a:off x="5653898" y="3729511"/>
            <a:ext cx="635400" cy="1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8"/>
          <p:cNvSpPr/>
          <p:nvPr/>
        </p:nvSpPr>
        <p:spPr>
          <a:xfrm>
            <a:off x="5653898" y="3573505"/>
            <a:ext cx="635400" cy="1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8"/>
          <p:cNvSpPr/>
          <p:nvPr/>
        </p:nvSpPr>
        <p:spPr>
          <a:xfrm>
            <a:off x="5653898" y="3417499"/>
            <a:ext cx="635400" cy="1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8"/>
          <p:cNvSpPr/>
          <p:nvPr/>
        </p:nvSpPr>
        <p:spPr>
          <a:xfrm>
            <a:off x="5653898" y="3261493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8"/>
          <p:cNvSpPr/>
          <p:nvPr/>
        </p:nvSpPr>
        <p:spPr>
          <a:xfrm>
            <a:off x="5653898" y="3105487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8"/>
          <p:cNvSpPr/>
          <p:nvPr/>
        </p:nvSpPr>
        <p:spPr>
          <a:xfrm>
            <a:off x="4684214" y="4509543"/>
            <a:ext cx="635400" cy="13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8"/>
          <p:cNvSpPr/>
          <p:nvPr/>
        </p:nvSpPr>
        <p:spPr>
          <a:xfrm>
            <a:off x="4684214" y="4353536"/>
            <a:ext cx="635400" cy="13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8"/>
          <p:cNvSpPr/>
          <p:nvPr/>
        </p:nvSpPr>
        <p:spPr>
          <a:xfrm>
            <a:off x="4684214" y="4197530"/>
            <a:ext cx="635400" cy="13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8"/>
          <p:cNvSpPr/>
          <p:nvPr/>
        </p:nvSpPr>
        <p:spPr>
          <a:xfrm>
            <a:off x="4684214" y="4041524"/>
            <a:ext cx="635400" cy="13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8"/>
          <p:cNvSpPr/>
          <p:nvPr/>
        </p:nvSpPr>
        <p:spPr>
          <a:xfrm>
            <a:off x="4684214" y="3885518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8"/>
          <p:cNvSpPr/>
          <p:nvPr/>
        </p:nvSpPr>
        <p:spPr>
          <a:xfrm>
            <a:off x="4684214" y="3729511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8"/>
          <p:cNvSpPr/>
          <p:nvPr/>
        </p:nvSpPr>
        <p:spPr>
          <a:xfrm>
            <a:off x="4684214" y="3573505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8"/>
          <p:cNvSpPr/>
          <p:nvPr/>
        </p:nvSpPr>
        <p:spPr>
          <a:xfrm>
            <a:off x="4684214" y="3417499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8"/>
          <p:cNvSpPr/>
          <p:nvPr/>
        </p:nvSpPr>
        <p:spPr>
          <a:xfrm>
            <a:off x="4684214" y="3261493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8"/>
          <p:cNvSpPr/>
          <p:nvPr/>
        </p:nvSpPr>
        <p:spPr>
          <a:xfrm>
            <a:off x="4684214" y="3105487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8"/>
          <p:cNvSpPr/>
          <p:nvPr/>
        </p:nvSpPr>
        <p:spPr>
          <a:xfrm>
            <a:off x="8443834" y="3807544"/>
            <a:ext cx="137700" cy="13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8"/>
          <p:cNvSpPr/>
          <p:nvPr/>
        </p:nvSpPr>
        <p:spPr>
          <a:xfrm>
            <a:off x="8443834" y="4153781"/>
            <a:ext cx="137700" cy="13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8"/>
          <p:cNvSpPr/>
          <p:nvPr/>
        </p:nvSpPr>
        <p:spPr>
          <a:xfrm>
            <a:off x="8443834" y="4500018"/>
            <a:ext cx="137700" cy="137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38"/>
          <p:cNvSpPr/>
          <p:nvPr/>
        </p:nvSpPr>
        <p:spPr>
          <a:xfrm>
            <a:off x="7582388" y="3797297"/>
            <a:ext cx="859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2018</a:t>
            </a:r>
            <a:endParaRPr sz="1600">
              <a:solidFill>
                <a:schemeClr val="accent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184" name="Google Shape;1184;p38"/>
          <p:cNvSpPr/>
          <p:nvPr/>
        </p:nvSpPr>
        <p:spPr>
          <a:xfrm>
            <a:off x="7582388" y="4143543"/>
            <a:ext cx="859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2019</a:t>
            </a:r>
            <a:endParaRPr sz="1600">
              <a:solidFill>
                <a:schemeClr val="accent6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185" name="Google Shape;1185;p38"/>
          <p:cNvSpPr/>
          <p:nvPr/>
        </p:nvSpPr>
        <p:spPr>
          <a:xfrm>
            <a:off x="7584438" y="4489790"/>
            <a:ext cx="859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4D79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2020</a:t>
            </a:r>
            <a:endParaRPr sz="1600">
              <a:solidFill>
                <a:srgbClr val="A64D79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186" name="Google Shape;1186;p38"/>
          <p:cNvSpPr/>
          <p:nvPr/>
        </p:nvSpPr>
        <p:spPr>
          <a:xfrm>
            <a:off x="6623360" y="4509543"/>
            <a:ext cx="635400" cy="137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8"/>
          <p:cNvSpPr/>
          <p:nvPr/>
        </p:nvSpPr>
        <p:spPr>
          <a:xfrm>
            <a:off x="6623360" y="4353536"/>
            <a:ext cx="635400" cy="137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8"/>
          <p:cNvSpPr/>
          <p:nvPr/>
        </p:nvSpPr>
        <p:spPr>
          <a:xfrm>
            <a:off x="6623360" y="4197530"/>
            <a:ext cx="635400" cy="137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8"/>
          <p:cNvSpPr/>
          <p:nvPr/>
        </p:nvSpPr>
        <p:spPr>
          <a:xfrm>
            <a:off x="6623360" y="4041524"/>
            <a:ext cx="635400" cy="137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8"/>
          <p:cNvSpPr/>
          <p:nvPr/>
        </p:nvSpPr>
        <p:spPr>
          <a:xfrm>
            <a:off x="6623360" y="3885518"/>
            <a:ext cx="635400" cy="1377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8"/>
          <p:cNvSpPr/>
          <p:nvPr/>
        </p:nvSpPr>
        <p:spPr>
          <a:xfrm>
            <a:off x="6623360" y="3729511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8"/>
          <p:cNvSpPr/>
          <p:nvPr/>
        </p:nvSpPr>
        <p:spPr>
          <a:xfrm>
            <a:off x="6623360" y="3573505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8"/>
          <p:cNvSpPr/>
          <p:nvPr/>
        </p:nvSpPr>
        <p:spPr>
          <a:xfrm>
            <a:off x="6623360" y="3417499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8"/>
          <p:cNvSpPr/>
          <p:nvPr/>
        </p:nvSpPr>
        <p:spPr>
          <a:xfrm>
            <a:off x="6623360" y="3261493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8"/>
          <p:cNvSpPr/>
          <p:nvPr/>
        </p:nvSpPr>
        <p:spPr>
          <a:xfrm>
            <a:off x="6623360" y="3105487"/>
            <a:ext cx="635400" cy="13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8"/>
          <p:cNvSpPr/>
          <p:nvPr/>
        </p:nvSpPr>
        <p:spPr>
          <a:xfrm>
            <a:off x="8443834" y="3431975"/>
            <a:ext cx="137700" cy="13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8"/>
          <p:cNvSpPr/>
          <p:nvPr/>
        </p:nvSpPr>
        <p:spPr>
          <a:xfrm>
            <a:off x="7582388" y="3421728"/>
            <a:ext cx="859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2017</a:t>
            </a:r>
            <a:endParaRPr sz="16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198" name="Google Shape;1198;p38"/>
          <p:cNvSpPr txBox="1"/>
          <p:nvPr/>
        </p:nvSpPr>
        <p:spPr>
          <a:xfrm>
            <a:off x="3714680" y="2862149"/>
            <a:ext cx="6354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$</a:t>
            </a:r>
            <a:r>
              <a:rPr lang="en" sz="16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700</a:t>
            </a:r>
            <a:endParaRPr sz="16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199" name="Google Shape;1199;p38"/>
          <p:cNvSpPr txBox="1"/>
          <p:nvPr/>
        </p:nvSpPr>
        <p:spPr>
          <a:xfrm>
            <a:off x="4684206" y="2862149"/>
            <a:ext cx="6354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$</a:t>
            </a:r>
            <a:r>
              <a:rPr lang="en" sz="1600">
                <a:solidFill>
                  <a:schemeClr val="accent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400</a:t>
            </a:r>
            <a:endParaRPr sz="1600">
              <a:solidFill>
                <a:schemeClr val="accent5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200" name="Google Shape;1200;p38"/>
          <p:cNvSpPr txBox="1"/>
          <p:nvPr/>
        </p:nvSpPr>
        <p:spPr>
          <a:xfrm>
            <a:off x="5653731" y="2862149"/>
            <a:ext cx="6354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$</a:t>
            </a:r>
            <a:r>
              <a:rPr lang="en" sz="1600">
                <a:solidFill>
                  <a:schemeClr val="accent6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800</a:t>
            </a:r>
            <a:endParaRPr sz="1600">
              <a:solidFill>
                <a:schemeClr val="accent6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201" name="Google Shape;1201;p38"/>
          <p:cNvSpPr txBox="1"/>
          <p:nvPr/>
        </p:nvSpPr>
        <p:spPr>
          <a:xfrm>
            <a:off x="6623256" y="2862149"/>
            <a:ext cx="6354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4D79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$</a:t>
            </a:r>
            <a:r>
              <a:rPr lang="en" sz="1600">
                <a:solidFill>
                  <a:srgbClr val="A64D79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500</a:t>
            </a:r>
            <a:endParaRPr sz="1600">
              <a:solidFill>
                <a:srgbClr val="A64D79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202" name="Google Shape;1202;p38"/>
          <p:cNvSpPr/>
          <p:nvPr/>
        </p:nvSpPr>
        <p:spPr>
          <a:xfrm>
            <a:off x="3652243" y="1266025"/>
            <a:ext cx="1224900" cy="1232100"/>
          </a:xfrm>
          <a:prstGeom prst="blockArc">
            <a:avLst>
              <a:gd fmla="val 16091856" name="adj1"/>
              <a:gd fmla="val 5461101" name="adj2"/>
              <a:gd fmla="val 9926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8"/>
          <p:cNvSpPr/>
          <p:nvPr/>
        </p:nvSpPr>
        <p:spPr>
          <a:xfrm>
            <a:off x="5507302" y="1266025"/>
            <a:ext cx="1224900" cy="1232100"/>
          </a:xfrm>
          <a:prstGeom prst="blockArc">
            <a:avLst>
              <a:gd fmla="val 11824180" name="adj1"/>
              <a:gd fmla="val 5461101" name="adj2"/>
              <a:gd fmla="val 992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8"/>
          <p:cNvSpPr/>
          <p:nvPr/>
        </p:nvSpPr>
        <p:spPr>
          <a:xfrm>
            <a:off x="7362360" y="1266025"/>
            <a:ext cx="1224900" cy="1232100"/>
          </a:xfrm>
          <a:prstGeom prst="blockArc">
            <a:avLst>
              <a:gd fmla="val 9420965" name="adj1"/>
              <a:gd fmla="val 5461101" name="adj2"/>
              <a:gd fmla="val 9926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9"/>
          <p:cNvSpPr/>
          <p:nvPr/>
        </p:nvSpPr>
        <p:spPr>
          <a:xfrm>
            <a:off x="5729985" y="3176491"/>
            <a:ext cx="2414100" cy="325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9"/>
          <p:cNvSpPr/>
          <p:nvPr/>
        </p:nvSpPr>
        <p:spPr>
          <a:xfrm>
            <a:off x="6661803" y="4006301"/>
            <a:ext cx="1482300" cy="3258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9"/>
          <p:cNvSpPr/>
          <p:nvPr/>
        </p:nvSpPr>
        <p:spPr>
          <a:xfrm>
            <a:off x="6082903" y="2797351"/>
            <a:ext cx="1482300" cy="325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9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grpSp>
        <p:nvGrpSpPr>
          <p:cNvPr id="1213" name="Google Shape;1213;p39"/>
          <p:cNvGrpSpPr/>
          <p:nvPr/>
        </p:nvGrpSpPr>
        <p:grpSpPr>
          <a:xfrm>
            <a:off x="526844" y="2398188"/>
            <a:ext cx="3604548" cy="1939855"/>
            <a:chOff x="930066" y="2398188"/>
            <a:chExt cx="3604548" cy="1939855"/>
          </a:xfrm>
        </p:grpSpPr>
        <p:sp>
          <p:nvSpPr>
            <p:cNvPr id="1214" name="Google Shape;1214;p39"/>
            <p:cNvSpPr/>
            <p:nvPr/>
          </p:nvSpPr>
          <p:spPr>
            <a:xfrm>
              <a:off x="930066" y="2480649"/>
              <a:ext cx="1327033" cy="1857394"/>
            </a:xfrm>
            <a:custGeom>
              <a:rect b="b" l="l" r="r" t="t"/>
              <a:pathLst>
                <a:path extrusionOk="0" h="42684" w="30496">
                  <a:moveTo>
                    <a:pt x="20544" y="229"/>
                  </a:moveTo>
                  <a:lnTo>
                    <a:pt x="20224" y="229"/>
                  </a:lnTo>
                  <a:lnTo>
                    <a:pt x="20224" y="890"/>
                  </a:lnTo>
                  <a:lnTo>
                    <a:pt x="19927" y="1187"/>
                  </a:lnTo>
                  <a:cubicBezTo>
                    <a:pt x="19927" y="1187"/>
                    <a:pt x="19562" y="1119"/>
                    <a:pt x="19448" y="1187"/>
                  </a:cubicBezTo>
                  <a:cubicBezTo>
                    <a:pt x="19334" y="1256"/>
                    <a:pt x="19060" y="1324"/>
                    <a:pt x="19060" y="1324"/>
                  </a:cubicBezTo>
                  <a:lnTo>
                    <a:pt x="17325" y="776"/>
                  </a:lnTo>
                  <a:lnTo>
                    <a:pt x="16869" y="776"/>
                  </a:lnTo>
                  <a:lnTo>
                    <a:pt x="16093" y="1324"/>
                  </a:lnTo>
                  <a:cubicBezTo>
                    <a:pt x="16093" y="1324"/>
                    <a:pt x="16275" y="1552"/>
                    <a:pt x="15956" y="1324"/>
                  </a:cubicBezTo>
                  <a:cubicBezTo>
                    <a:pt x="15613" y="1119"/>
                    <a:pt x="14769" y="822"/>
                    <a:pt x="14769" y="822"/>
                  </a:cubicBezTo>
                  <a:lnTo>
                    <a:pt x="14267" y="480"/>
                  </a:lnTo>
                  <a:lnTo>
                    <a:pt x="13354" y="457"/>
                  </a:lnTo>
                  <a:lnTo>
                    <a:pt x="12372" y="457"/>
                  </a:lnTo>
                  <a:lnTo>
                    <a:pt x="11413" y="457"/>
                  </a:lnTo>
                  <a:cubicBezTo>
                    <a:pt x="11299" y="457"/>
                    <a:pt x="10204" y="594"/>
                    <a:pt x="10204" y="594"/>
                  </a:cubicBezTo>
                  <a:lnTo>
                    <a:pt x="9838" y="639"/>
                  </a:lnTo>
                  <a:cubicBezTo>
                    <a:pt x="9838" y="639"/>
                    <a:pt x="9291" y="571"/>
                    <a:pt x="8994" y="480"/>
                  </a:cubicBezTo>
                  <a:cubicBezTo>
                    <a:pt x="8697" y="411"/>
                    <a:pt x="8606" y="114"/>
                    <a:pt x="8332" y="229"/>
                  </a:cubicBezTo>
                  <a:cubicBezTo>
                    <a:pt x="8081" y="343"/>
                    <a:pt x="7533" y="206"/>
                    <a:pt x="7533" y="206"/>
                  </a:cubicBezTo>
                  <a:lnTo>
                    <a:pt x="7168" y="206"/>
                  </a:lnTo>
                  <a:cubicBezTo>
                    <a:pt x="7168" y="206"/>
                    <a:pt x="7054" y="0"/>
                    <a:pt x="6666" y="206"/>
                  </a:cubicBezTo>
                  <a:cubicBezTo>
                    <a:pt x="6255" y="411"/>
                    <a:pt x="5935" y="411"/>
                    <a:pt x="5661" y="457"/>
                  </a:cubicBezTo>
                  <a:cubicBezTo>
                    <a:pt x="5410" y="480"/>
                    <a:pt x="4863" y="913"/>
                    <a:pt x="4680" y="776"/>
                  </a:cubicBezTo>
                  <a:cubicBezTo>
                    <a:pt x="4497" y="639"/>
                    <a:pt x="4246" y="731"/>
                    <a:pt x="4064" y="776"/>
                  </a:cubicBezTo>
                  <a:cubicBezTo>
                    <a:pt x="3881" y="822"/>
                    <a:pt x="3379" y="936"/>
                    <a:pt x="3379" y="936"/>
                  </a:cubicBezTo>
                  <a:cubicBezTo>
                    <a:pt x="3105" y="1119"/>
                    <a:pt x="3105" y="1438"/>
                    <a:pt x="3105" y="1438"/>
                  </a:cubicBezTo>
                  <a:lnTo>
                    <a:pt x="2626" y="1575"/>
                  </a:lnTo>
                  <a:cubicBezTo>
                    <a:pt x="2626" y="1575"/>
                    <a:pt x="1941" y="1438"/>
                    <a:pt x="1827" y="1575"/>
                  </a:cubicBezTo>
                  <a:cubicBezTo>
                    <a:pt x="1713" y="1735"/>
                    <a:pt x="2009" y="1438"/>
                    <a:pt x="1713" y="1735"/>
                  </a:cubicBezTo>
                  <a:lnTo>
                    <a:pt x="1439" y="2032"/>
                  </a:lnTo>
                  <a:lnTo>
                    <a:pt x="1941" y="2032"/>
                  </a:lnTo>
                  <a:lnTo>
                    <a:pt x="2169" y="2100"/>
                  </a:lnTo>
                  <a:cubicBezTo>
                    <a:pt x="2169" y="2100"/>
                    <a:pt x="2260" y="1918"/>
                    <a:pt x="2169" y="2100"/>
                  </a:cubicBezTo>
                  <a:cubicBezTo>
                    <a:pt x="2055" y="2283"/>
                    <a:pt x="1987" y="2351"/>
                    <a:pt x="1872" y="2397"/>
                  </a:cubicBezTo>
                  <a:cubicBezTo>
                    <a:pt x="1758" y="2420"/>
                    <a:pt x="1644" y="2283"/>
                    <a:pt x="1439" y="2397"/>
                  </a:cubicBezTo>
                  <a:cubicBezTo>
                    <a:pt x="1210" y="2488"/>
                    <a:pt x="1165" y="2192"/>
                    <a:pt x="1028" y="2397"/>
                  </a:cubicBezTo>
                  <a:cubicBezTo>
                    <a:pt x="891" y="2602"/>
                    <a:pt x="845" y="2580"/>
                    <a:pt x="708" y="2717"/>
                  </a:cubicBezTo>
                  <a:cubicBezTo>
                    <a:pt x="549" y="2853"/>
                    <a:pt x="412" y="3082"/>
                    <a:pt x="412" y="3082"/>
                  </a:cubicBezTo>
                  <a:lnTo>
                    <a:pt x="252" y="3561"/>
                  </a:lnTo>
                  <a:lnTo>
                    <a:pt x="1" y="3561"/>
                  </a:lnTo>
                  <a:lnTo>
                    <a:pt x="343" y="3949"/>
                  </a:lnTo>
                  <a:lnTo>
                    <a:pt x="594" y="3949"/>
                  </a:lnTo>
                  <a:lnTo>
                    <a:pt x="1325" y="3949"/>
                  </a:lnTo>
                  <a:lnTo>
                    <a:pt x="1713" y="3744"/>
                  </a:lnTo>
                  <a:lnTo>
                    <a:pt x="2306" y="3630"/>
                  </a:lnTo>
                  <a:lnTo>
                    <a:pt x="2808" y="3447"/>
                  </a:lnTo>
                  <a:lnTo>
                    <a:pt x="3402" y="3333"/>
                  </a:lnTo>
                  <a:lnTo>
                    <a:pt x="3927" y="3196"/>
                  </a:lnTo>
                  <a:lnTo>
                    <a:pt x="4611" y="3150"/>
                  </a:lnTo>
                  <a:cubicBezTo>
                    <a:pt x="4611" y="3150"/>
                    <a:pt x="5342" y="3310"/>
                    <a:pt x="5479" y="3378"/>
                  </a:cubicBezTo>
                  <a:cubicBezTo>
                    <a:pt x="5639" y="3447"/>
                    <a:pt x="6141" y="3630"/>
                    <a:pt x="6141" y="3630"/>
                  </a:cubicBezTo>
                  <a:lnTo>
                    <a:pt x="6552" y="3949"/>
                  </a:lnTo>
                  <a:lnTo>
                    <a:pt x="6871" y="4474"/>
                  </a:lnTo>
                  <a:lnTo>
                    <a:pt x="6757" y="4908"/>
                  </a:lnTo>
                  <a:cubicBezTo>
                    <a:pt x="6666" y="5136"/>
                    <a:pt x="6689" y="5250"/>
                    <a:pt x="6620" y="5387"/>
                  </a:cubicBezTo>
                  <a:cubicBezTo>
                    <a:pt x="6552" y="5524"/>
                    <a:pt x="6620" y="6049"/>
                    <a:pt x="6620" y="6049"/>
                  </a:cubicBezTo>
                  <a:cubicBezTo>
                    <a:pt x="6620" y="6049"/>
                    <a:pt x="6552" y="5866"/>
                    <a:pt x="6734" y="6254"/>
                  </a:cubicBezTo>
                  <a:cubicBezTo>
                    <a:pt x="6917" y="6665"/>
                    <a:pt x="7122" y="6916"/>
                    <a:pt x="7122" y="7076"/>
                  </a:cubicBezTo>
                  <a:cubicBezTo>
                    <a:pt x="7122" y="7213"/>
                    <a:pt x="7282" y="7578"/>
                    <a:pt x="7122" y="7647"/>
                  </a:cubicBezTo>
                  <a:cubicBezTo>
                    <a:pt x="6985" y="7738"/>
                    <a:pt x="6871" y="8058"/>
                    <a:pt x="6734" y="8012"/>
                  </a:cubicBezTo>
                  <a:cubicBezTo>
                    <a:pt x="6574" y="7989"/>
                    <a:pt x="7054" y="7875"/>
                    <a:pt x="6574" y="7989"/>
                  </a:cubicBezTo>
                  <a:cubicBezTo>
                    <a:pt x="6118" y="8103"/>
                    <a:pt x="6141" y="8309"/>
                    <a:pt x="5958" y="8423"/>
                  </a:cubicBezTo>
                  <a:cubicBezTo>
                    <a:pt x="5776" y="8537"/>
                    <a:pt x="5593" y="8788"/>
                    <a:pt x="5593" y="8788"/>
                  </a:cubicBezTo>
                  <a:lnTo>
                    <a:pt x="5296" y="9199"/>
                  </a:lnTo>
                  <a:cubicBezTo>
                    <a:pt x="5296" y="9199"/>
                    <a:pt x="5205" y="9381"/>
                    <a:pt x="5045" y="9564"/>
                  </a:cubicBezTo>
                  <a:cubicBezTo>
                    <a:pt x="4908" y="9747"/>
                    <a:pt x="4657" y="10386"/>
                    <a:pt x="4657" y="10386"/>
                  </a:cubicBezTo>
                  <a:lnTo>
                    <a:pt x="4657" y="10751"/>
                  </a:lnTo>
                  <a:lnTo>
                    <a:pt x="4863" y="11596"/>
                  </a:lnTo>
                  <a:cubicBezTo>
                    <a:pt x="4863" y="11596"/>
                    <a:pt x="5045" y="11824"/>
                    <a:pt x="5091" y="12006"/>
                  </a:cubicBezTo>
                  <a:cubicBezTo>
                    <a:pt x="5114" y="12189"/>
                    <a:pt x="5296" y="12600"/>
                    <a:pt x="5342" y="12691"/>
                  </a:cubicBezTo>
                  <a:cubicBezTo>
                    <a:pt x="5388" y="12805"/>
                    <a:pt x="5524" y="13422"/>
                    <a:pt x="5524" y="13422"/>
                  </a:cubicBezTo>
                  <a:cubicBezTo>
                    <a:pt x="5524" y="13422"/>
                    <a:pt x="5593" y="13901"/>
                    <a:pt x="5707" y="14061"/>
                  </a:cubicBezTo>
                  <a:cubicBezTo>
                    <a:pt x="5821" y="14198"/>
                    <a:pt x="6118" y="14791"/>
                    <a:pt x="6118" y="14791"/>
                  </a:cubicBezTo>
                  <a:cubicBezTo>
                    <a:pt x="6118" y="14791"/>
                    <a:pt x="6369" y="15430"/>
                    <a:pt x="6392" y="15544"/>
                  </a:cubicBezTo>
                  <a:cubicBezTo>
                    <a:pt x="6437" y="15658"/>
                    <a:pt x="6666" y="15887"/>
                    <a:pt x="6666" y="15887"/>
                  </a:cubicBezTo>
                  <a:cubicBezTo>
                    <a:pt x="6848" y="15955"/>
                    <a:pt x="6848" y="16275"/>
                    <a:pt x="6848" y="15955"/>
                  </a:cubicBezTo>
                  <a:cubicBezTo>
                    <a:pt x="6848" y="15636"/>
                    <a:pt x="6689" y="15248"/>
                    <a:pt x="6689" y="15248"/>
                  </a:cubicBezTo>
                  <a:cubicBezTo>
                    <a:pt x="6689" y="15248"/>
                    <a:pt x="6666" y="15065"/>
                    <a:pt x="6620" y="14974"/>
                  </a:cubicBezTo>
                  <a:cubicBezTo>
                    <a:pt x="6574" y="14860"/>
                    <a:pt x="6552" y="14791"/>
                    <a:pt x="6506" y="14677"/>
                  </a:cubicBezTo>
                  <a:cubicBezTo>
                    <a:pt x="6483" y="14563"/>
                    <a:pt x="6437" y="14380"/>
                    <a:pt x="6437" y="14380"/>
                  </a:cubicBezTo>
                  <a:lnTo>
                    <a:pt x="6323" y="14015"/>
                  </a:lnTo>
                  <a:lnTo>
                    <a:pt x="6323" y="13787"/>
                  </a:lnTo>
                  <a:lnTo>
                    <a:pt x="6483" y="13216"/>
                  </a:lnTo>
                  <a:lnTo>
                    <a:pt x="6848" y="13718"/>
                  </a:lnTo>
                  <a:lnTo>
                    <a:pt x="7054" y="14152"/>
                  </a:lnTo>
                  <a:lnTo>
                    <a:pt x="7168" y="14608"/>
                  </a:lnTo>
                  <a:lnTo>
                    <a:pt x="7214" y="14860"/>
                  </a:lnTo>
                  <a:lnTo>
                    <a:pt x="7305" y="15065"/>
                  </a:lnTo>
                  <a:cubicBezTo>
                    <a:pt x="7305" y="15065"/>
                    <a:pt x="7739" y="15636"/>
                    <a:pt x="7853" y="15795"/>
                  </a:cubicBezTo>
                  <a:cubicBezTo>
                    <a:pt x="8081" y="16138"/>
                    <a:pt x="8149" y="16549"/>
                    <a:pt x="8149" y="16549"/>
                  </a:cubicBezTo>
                  <a:lnTo>
                    <a:pt x="8149" y="17005"/>
                  </a:lnTo>
                  <a:lnTo>
                    <a:pt x="8332" y="17484"/>
                  </a:lnTo>
                  <a:lnTo>
                    <a:pt x="8788" y="17964"/>
                  </a:lnTo>
                  <a:cubicBezTo>
                    <a:pt x="9108" y="18146"/>
                    <a:pt x="9336" y="18329"/>
                    <a:pt x="9519" y="18329"/>
                  </a:cubicBezTo>
                  <a:cubicBezTo>
                    <a:pt x="9701" y="18329"/>
                    <a:pt x="10135" y="18831"/>
                    <a:pt x="10272" y="18808"/>
                  </a:cubicBezTo>
                  <a:cubicBezTo>
                    <a:pt x="10432" y="18763"/>
                    <a:pt x="10523" y="18580"/>
                    <a:pt x="10706" y="18626"/>
                  </a:cubicBezTo>
                  <a:cubicBezTo>
                    <a:pt x="10888" y="18649"/>
                    <a:pt x="11345" y="18808"/>
                    <a:pt x="11345" y="18808"/>
                  </a:cubicBezTo>
                  <a:cubicBezTo>
                    <a:pt x="11345" y="18808"/>
                    <a:pt x="11482" y="18740"/>
                    <a:pt x="11596" y="18808"/>
                  </a:cubicBezTo>
                  <a:cubicBezTo>
                    <a:pt x="11710" y="18877"/>
                    <a:pt x="11916" y="19059"/>
                    <a:pt x="12030" y="19128"/>
                  </a:cubicBezTo>
                  <a:cubicBezTo>
                    <a:pt x="12144" y="19196"/>
                    <a:pt x="12623" y="19539"/>
                    <a:pt x="12623" y="19539"/>
                  </a:cubicBezTo>
                  <a:lnTo>
                    <a:pt x="13057" y="19539"/>
                  </a:lnTo>
                  <a:lnTo>
                    <a:pt x="13468" y="19539"/>
                  </a:lnTo>
                  <a:lnTo>
                    <a:pt x="13673" y="19927"/>
                  </a:lnTo>
                  <a:lnTo>
                    <a:pt x="13742" y="20155"/>
                  </a:lnTo>
                  <a:lnTo>
                    <a:pt x="14015" y="20520"/>
                  </a:lnTo>
                  <a:lnTo>
                    <a:pt x="14289" y="20817"/>
                  </a:lnTo>
                  <a:lnTo>
                    <a:pt x="14472" y="21000"/>
                  </a:lnTo>
                  <a:cubicBezTo>
                    <a:pt x="14746" y="21251"/>
                    <a:pt x="15043" y="21365"/>
                    <a:pt x="15043" y="21365"/>
                  </a:cubicBezTo>
                  <a:lnTo>
                    <a:pt x="15431" y="21365"/>
                  </a:lnTo>
                  <a:cubicBezTo>
                    <a:pt x="15613" y="21479"/>
                    <a:pt x="16024" y="21365"/>
                    <a:pt x="16024" y="21365"/>
                  </a:cubicBezTo>
                  <a:lnTo>
                    <a:pt x="16458" y="21410"/>
                  </a:lnTo>
                  <a:lnTo>
                    <a:pt x="16503" y="22574"/>
                  </a:lnTo>
                  <a:lnTo>
                    <a:pt x="16526" y="22963"/>
                  </a:lnTo>
                  <a:lnTo>
                    <a:pt x="16458" y="23236"/>
                  </a:lnTo>
                  <a:lnTo>
                    <a:pt x="16161" y="23602"/>
                  </a:lnTo>
                  <a:cubicBezTo>
                    <a:pt x="16161" y="23602"/>
                    <a:pt x="16093" y="23739"/>
                    <a:pt x="16024" y="23853"/>
                  </a:cubicBezTo>
                  <a:cubicBezTo>
                    <a:pt x="15956" y="23967"/>
                    <a:pt x="15956" y="24149"/>
                    <a:pt x="15842" y="24218"/>
                  </a:cubicBezTo>
                  <a:cubicBezTo>
                    <a:pt x="15727" y="24286"/>
                    <a:pt x="15545" y="24469"/>
                    <a:pt x="15545" y="24469"/>
                  </a:cubicBezTo>
                  <a:cubicBezTo>
                    <a:pt x="15385" y="24697"/>
                    <a:pt x="15476" y="24948"/>
                    <a:pt x="15476" y="24948"/>
                  </a:cubicBezTo>
                  <a:lnTo>
                    <a:pt x="15659" y="25382"/>
                  </a:lnTo>
                  <a:lnTo>
                    <a:pt x="15476" y="25861"/>
                  </a:lnTo>
                  <a:cubicBezTo>
                    <a:pt x="15476" y="25861"/>
                    <a:pt x="15431" y="26158"/>
                    <a:pt x="15476" y="26272"/>
                  </a:cubicBezTo>
                  <a:cubicBezTo>
                    <a:pt x="15499" y="26363"/>
                    <a:pt x="15499" y="26295"/>
                    <a:pt x="15590" y="26546"/>
                  </a:cubicBezTo>
                  <a:cubicBezTo>
                    <a:pt x="15659" y="26820"/>
                    <a:pt x="15727" y="27025"/>
                    <a:pt x="15796" y="27140"/>
                  </a:cubicBezTo>
                  <a:cubicBezTo>
                    <a:pt x="15864" y="27254"/>
                    <a:pt x="16458" y="27824"/>
                    <a:pt x="16458" y="27984"/>
                  </a:cubicBezTo>
                  <a:cubicBezTo>
                    <a:pt x="16458" y="28121"/>
                    <a:pt x="16640" y="28646"/>
                    <a:pt x="16640" y="28646"/>
                  </a:cubicBezTo>
                  <a:cubicBezTo>
                    <a:pt x="16777" y="28851"/>
                    <a:pt x="17234" y="29262"/>
                    <a:pt x="17234" y="29262"/>
                  </a:cubicBezTo>
                  <a:lnTo>
                    <a:pt x="17416" y="29491"/>
                  </a:lnTo>
                  <a:lnTo>
                    <a:pt x="17668" y="29742"/>
                  </a:lnTo>
                  <a:lnTo>
                    <a:pt x="18147" y="30130"/>
                  </a:lnTo>
                  <a:cubicBezTo>
                    <a:pt x="18147" y="30130"/>
                    <a:pt x="18352" y="30472"/>
                    <a:pt x="18581" y="30495"/>
                  </a:cubicBezTo>
                  <a:cubicBezTo>
                    <a:pt x="18786" y="30540"/>
                    <a:pt x="19265" y="30974"/>
                    <a:pt x="19265" y="30974"/>
                  </a:cubicBezTo>
                  <a:cubicBezTo>
                    <a:pt x="19379" y="31202"/>
                    <a:pt x="19242" y="32115"/>
                    <a:pt x="19242" y="32115"/>
                  </a:cubicBezTo>
                  <a:lnTo>
                    <a:pt x="19334" y="32412"/>
                  </a:lnTo>
                  <a:cubicBezTo>
                    <a:pt x="19334" y="32412"/>
                    <a:pt x="19379" y="32618"/>
                    <a:pt x="19379" y="32846"/>
                  </a:cubicBezTo>
                  <a:cubicBezTo>
                    <a:pt x="19379" y="33074"/>
                    <a:pt x="19379" y="33143"/>
                    <a:pt x="19448" y="33394"/>
                  </a:cubicBezTo>
                  <a:cubicBezTo>
                    <a:pt x="19539" y="33645"/>
                    <a:pt x="19631" y="33896"/>
                    <a:pt x="19631" y="34078"/>
                  </a:cubicBezTo>
                  <a:cubicBezTo>
                    <a:pt x="19631" y="34261"/>
                    <a:pt x="19676" y="34558"/>
                    <a:pt x="19722" y="34809"/>
                  </a:cubicBezTo>
                  <a:cubicBezTo>
                    <a:pt x="19745" y="35083"/>
                    <a:pt x="19790" y="35448"/>
                    <a:pt x="19790" y="35448"/>
                  </a:cubicBezTo>
                  <a:lnTo>
                    <a:pt x="19631" y="35996"/>
                  </a:lnTo>
                  <a:cubicBezTo>
                    <a:pt x="19631" y="36247"/>
                    <a:pt x="19608" y="36932"/>
                    <a:pt x="19562" y="37114"/>
                  </a:cubicBezTo>
                  <a:cubicBezTo>
                    <a:pt x="19539" y="37297"/>
                    <a:pt x="19562" y="38004"/>
                    <a:pt x="19562" y="38004"/>
                  </a:cubicBezTo>
                  <a:lnTo>
                    <a:pt x="19539" y="38255"/>
                  </a:lnTo>
                  <a:lnTo>
                    <a:pt x="19859" y="38963"/>
                  </a:lnTo>
                  <a:cubicBezTo>
                    <a:pt x="19859" y="38963"/>
                    <a:pt x="20338" y="39420"/>
                    <a:pt x="20338" y="39534"/>
                  </a:cubicBezTo>
                  <a:cubicBezTo>
                    <a:pt x="20338" y="39648"/>
                    <a:pt x="20544" y="40013"/>
                    <a:pt x="20544" y="40013"/>
                  </a:cubicBezTo>
                  <a:lnTo>
                    <a:pt x="20338" y="40492"/>
                  </a:lnTo>
                  <a:cubicBezTo>
                    <a:pt x="20338" y="40492"/>
                    <a:pt x="20361" y="40629"/>
                    <a:pt x="20361" y="40743"/>
                  </a:cubicBezTo>
                  <a:cubicBezTo>
                    <a:pt x="20361" y="40858"/>
                    <a:pt x="20772" y="41291"/>
                    <a:pt x="20772" y="41291"/>
                  </a:cubicBezTo>
                  <a:cubicBezTo>
                    <a:pt x="20772" y="41291"/>
                    <a:pt x="21091" y="41793"/>
                    <a:pt x="21137" y="41953"/>
                  </a:cubicBezTo>
                  <a:cubicBezTo>
                    <a:pt x="21183" y="42090"/>
                    <a:pt x="20817" y="42204"/>
                    <a:pt x="21137" y="42318"/>
                  </a:cubicBezTo>
                  <a:cubicBezTo>
                    <a:pt x="21457" y="42432"/>
                    <a:pt x="21571" y="42455"/>
                    <a:pt x="21685" y="42524"/>
                  </a:cubicBezTo>
                  <a:cubicBezTo>
                    <a:pt x="21799" y="42615"/>
                    <a:pt x="22004" y="42684"/>
                    <a:pt x="22004" y="42684"/>
                  </a:cubicBezTo>
                  <a:lnTo>
                    <a:pt x="22415" y="42684"/>
                  </a:lnTo>
                  <a:lnTo>
                    <a:pt x="22598" y="42387"/>
                  </a:lnTo>
                  <a:lnTo>
                    <a:pt x="22940" y="42090"/>
                  </a:lnTo>
                  <a:lnTo>
                    <a:pt x="23077" y="40858"/>
                  </a:lnTo>
                  <a:lnTo>
                    <a:pt x="22940" y="40378"/>
                  </a:lnTo>
                  <a:cubicBezTo>
                    <a:pt x="22666" y="40196"/>
                    <a:pt x="22712" y="40447"/>
                    <a:pt x="22666" y="40196"/>
                  </a:cubicBezTo>
                  <a:cubicBezTo>
                    <a:pt x="22643" y="39945"/>
                    <a:pt x="22598" y="40081"/>
                    <a:pt x="22643" y="39945"/>
                  </a:cubicBezTo>
                  <a:cubicBezTo>
                    <a:pt x="22666" y="39785"/>
                    <a:pt x="23077" y="39305"/>
                    <a:pt x="23077" y="39305"/>
                  </a:cubicBezTo>
                  <a:lnTo>
                    <a:pt x="22643" y="38849"/>
                  </a:lnTo>
                  <a:lnTo>
                    <a:pt x="22461" y="38621"/>
                  </a:lnTo>
                  <a:lnTo>
                    <a:pt x="22940" y="38689"/>
                  </a:lnTo>
                  <a:lnTo>
                    <a:pt x="23214" y="38255"/>
                  </a:lnTo>
                  <a:lnTo>
                    <a:pt x="23214" y="38004"/>
                  </a:lnTo>
                  <a:lnTo>
                    <a:pt x="23739" y="37890"/>
                  </a:lnTo>
                  <a:lnTo>
                    <a:pt x="24401" y="37571"/>
                  </a:lnTo>
                  <a:lnTo>
                    <a:pt x="24606" y="37160"/>
                  </a:lnTo>
                  <a:lnTo>
                    <a:pt x="24241" y="36840"/>
                  </a:lnTo>
                  <a:lnTo>
                    <a:pt x="24059" y="36475"/>
                  </a:lnTo>
                  <a:lnTo>
                    <a:pt x="24241" y="36201"/>
                  </a:lnTo>
                  <a:lnTo>
                    <a:pt x="24606" y="36270"/>
                  </a:lnTo>
                  <a:lnTo>
                    <a:pt x="24949" y="36270"/>
                  </a:lnTo>
                  <a:cubicBezTo>
                    <a:pt x="25086" y="36064"/>
                    <a:pt x="25748" y="35357"/>
                    <a:pt x="25748" y="35357"/>
                  </a:cubicBezTo>
                  <a:cubicBezTo>
                    <a:pt x="25748" y="35357"/>
                    <a:pt x="25588" y="35151"/>
                    <a:pt x="25748" y="35037"/>
                  </a:cubicBezTo>
                  <a:cubicBezTo>
                    <a:pt x="25885" y="34923"/>
                    <a:pt x="26250" y="34489"/>
                    <a:pt x="26227" y="34375"/>
                  </a:cubicBezTo>
                  <a:cubicBezTo>
                    <a:pt x="26181" y="34261"/>
                    <a:pt x="26227" y="33941"/>
                    <a:pt x="26227" y="33827"/>
                  </a:cubicBezTo>
                  <a:cubicBezTo>
                    <a:pt x="26227" y="33713"/>
                    <a:pt x="26227" y="33280"/>
                    <a:pt x="26227" y="33280"/>
                  </a:cubicBezTo>
                  <a:lnTo>
                    <a:pt x="26615" y="32846"/>
                  </a:lnTo>
                  <a:lnTo>
                    <a:pt x="27391" y="32526"/>
                  </a:lnTo>
                  <a:lnTo>
                    <a:pt x="27870" y="32070"/>
                  </a:lnTo>
                  <a:lnTo>
                    <a:pt x="28190" y="32252"/>
                  </a:lnTo>
                  <a:lnTo>
                    <a:pt x="28601" y="31864"/>
                  </a:lnTo>
                  <a:lnTo>
                    <a:pt x="28601" y="31568"/>
                  </a:lnTo>
                  <a:lnTo>
                    <a:pt x="28852" y="31134"/>
                  </a:lnTo>
                  <a:lnTo>
                    <a:pt x="28852" y="30540"/>
                  </a:lnTo>
                  <a:cubicBezTo>
                    <a:pt x="28852" y="30540"/>
                    <a:pt x="29217" y="29947"/>
                    <a:pt x="29149" y="29856"/>
                  </a:cubicBezTo>
                  <a:cubicBezTo>
                    <a:pt x="29080" y="29742"/>
                    <a:pt x="29149" y="28966"/>
                    <a:pt x="29149" y="28966"/>
                  </a:cubicBezTo>
                  <a:lnTo>
                    <a:pt x="29149" y="28760"/>
                  </a:lnTo>
                  <a:lnTo>
                    <a:pt x="29514" y="28281"/>
                  </a:lnTo>
                  <a:cubicBezTo>
                    <a:pt x="29765" y="27916"/>
                    <a:pt x="30084" y="27482"/>
                    <a:pt x="30084" y="27368"/>
                  </a:cubicBezTo>
                  <a:cubicBezTo>
                    <a:pt x="30084" y="27254"/>
                    <a:pt x="30313" y="26911"/>
                    <a:pt x="30313" y="26911"/>
                  </a:cubicBezTo>
                  <a:cubicBezTo>
                    <a:pt x="30313" y="26911"/>
                    <a:pt x="30495" y="26523"/>
                    <a:pt x="30313" y="26363"/>
                  </a:cubicBezTo>
                  <a:cubicBezTo>
                    <a:pt x="30130" y="26227"/>
                    <a:pt x="29993" y="25998"/>
                    <a:pt x="29993" y="25998"/>
                  </a:cubicBezTo>
                  <a:cubicBezTo>
                    <a:pt x="29993" y="25998"/>
                    <a:pt x="29811" y="25816"/>
                    <a:pt x="29628" y="25816"/>
                  </a:cubicBezTo>
                  <a:cubicBezTo>
                    <a:pt x="29445" y="25816"/>
                    <a:pt x="29263" y="25747"/>
                    <a:pt x="29103" y="25679"/>
                  </a:cubicBezTo>
                  <a:cubicBezTo>
                    <a:pt x="28966" y="25610"/>
                    <a:pt x="28532" y="25359"/>
                    <a:pt x="28532" y="25359"/>
                  </a:cubicBezTo>
                  <a:cubicBezTo>
                    <a:pt x="28532" y="25359"/>
                    <a:pt x="28167" y="25085"/>
                    <a:pt x="28053" y="25062"/>
                  </a:cubicBezTo>
                  <a:cubicBezTo>
                    <a:pt x="27939" y="25017"/>
                    <a:pt x="28007" y="24994"/>
                    <a:pt x="27528" y="25131"/>
                  </a:cubicBezTo>
                  <a:cubicBezTo>
                    <a:pt x="27049" y="25268"/>
                    <a:pt x="26729" y="25428"/>
                    <a:pt x="26729" y="25428"/>
                  </a:cubicBezTo>
                  <a:lnTo>
                    <a:pt x="26661" y="25017"/>
                  </a:lnTo>
                  <a:cubicBezTo>
                    <a:pt x="26432" y="24834"/>
                    <a:pt x="26729" y="24948"/>
                    <a:pt x="26432" y="24834"/>
                  </a:cubicBezTo>
                  <a:cubicBezTo>
                    <a:pt x="26136" y="24720"/>
                    <a:pt x="26113" y="24720"/>
                    <a:pt x="25999" y="24766"/>
                  </a:cubicBezTo>
                  <a:cubicBezTo>
                    <a:pt x="25885" y="24811"/>
                    <a:pt x="25565" y="24880"/>
                    <a:pt x="25565" y="24880"/>
                  </a:cubicBezTo>
                  <a:lnTo>
                    <a:pt x="25405" y="24697"/>
                  </a:lnTo>
                  <a:cubicBezTo>
                    <a:pt x="25405" y="24697"/>
                    <a:pt x="25702" y="24880"/>
                    <a:pt x="25405" y="24697"/>
                  </a:cubicBezTo>
                  <a:lnTo>
                    <a:pt x="25131" y="24515"/>
                  </a:lnTo>
                  <a:lnTo>
                    <a:pt x="24903" y="24766"/>
                  </a:lnTo>
                  <a:lnTo>
                    <a:pt x="24721" y="24880"/>
                  </a:lnTo>
                  <a:lnTo>
                    <a:pt x="24606" y="24629"/>
                  </a:lnTo>
                  <a:cubicBezTo>
                    <a:pt x="24606" y="24629"/>
                    <a:pt x="24675" y="24400"/>
                    <a:pt x="24789" y="24264"/>
                  </a:cubicBezTo>
                  <a:cubicBezTo>
                    <a:pt x="24903" y="24104"/>
                    <a:pt x="25086" y="23921"/>
                    <a:pt x="25086" y="23921"/>
                  </a:cubicBezTo>
                  <a:lnTo>
                    <a:pt x="24721" y="22963"/>
                  </a:lnTo>
                  <a:cubicBezTo>
                    <a:pt x="24721" y="22963"/>
                    <a:pt x="24721" y="22894"/>
                    <a:pt x="24538" y="22711"/>
                  </a:cubicBezTo>
                  <a:cubicBezTo>
                    <a:pt x="24355" y="22529"/>
                    <a:pt x="24401" y="22415"/>
                    <a:pt x="24196" y="22346"/>
                  </a:cubicBezTo>
                  <a:cubicBezTo>
                    <a:pt x="24036" y="22278"/>
                    <a:pt x="24241" y="22392"/>
                    <a:pt x="24036" y="22278"/>
                  </a:cubicBezTo>
                  <a:cubicBezTo>
                    <a:pt x="23808" y="22164"/>
                    <a:pt x="23876" y="22209"/>
                    <a:pt x="23579" y="22141"/>
                  </a:cubicBezTo>
                  <a:cubicBezTo>
                    <a:pt x="23283" y="22049"/>
                    <a:pt x="23579" y="22164"/>
                    <a:pt x="23283" y="22049"/>
                  </a:cubicBezTo>
                  <a:cubicBezTo>
                    <a:pt x="23009" y="21958"/>
                    <a:pt x="22895" y="21981"/>
                    <a:pt x="22666" y="21844"/>
                  </a:cubicBezTo>
                  <a:cubicBezTo>
                    <a:pt x="22461" y="21684"/>
                    <a:pt x="22278" y="21388"/>
                    <a:pt x="22278" y="21388"/>
                  </a:cubicBezTo>
                  <a:cubicBezTo>
                    <a:pt x="22278" y="21388"/>
                    <a:pt x="22004" y="21114"/>
                    <a:pt x="21730" y="21000"/>
                  </a:cubicBezTo>
                  <a:cubicBezTo>
                    <a:pt x="21434" y="20885"/>
                    <a:pt x="21000" y="20748"/>
                    <a:pt x="21000" y="20748"/>
                  </a:cubicBezTo>
                  <a:cubicBezTo>
                    <a:pt x="20703" y="20634"/>
                    <a:pt x="19927" y="20680"/>
                    <a:pt x="19927" y="20680"/>
                  </a:cubicBezTo>
                  <a:cubicBezTo>
                    <a:pt x="19927" y="20680"/>
                    <a:pt x="19745" y="20520"/>
                    <a:pt x="19608" y="20452"/>
                  </a:cubicBezTo>
                  <a:cubicBezTo>
                    <a:pt x="19448" y="20383"/>
                    <a:pt x="19790" y="20452"/>
                    <a:pt x="19311" y="20315"/>
                  </a:cubicBezTo>
                  <a:cubicBezTo>
                    <a:pt x="18832" y="20155"/>
                    <a:pt x="18695" y="20201"/>
                    <a:pt x="18695" y="20201"/>
                  </a:cubicBezTo>
                  <a:lnTo>
                    <a:pt x="18649" y="20383"/>
                  </a:lnTo>
                  <a:cubicBezTo>
                    <a:pt x="18649" y="20383"/>
                    <a:pt x="18717" y="20018"/>
                    <a:pt x="18649" y="20383"/>
                  </a:cubicBezTo>
                  <a:lnTo>
                    <a:pt x="18581" y="20748"/>
                  </a:lnTo>
                  <a:lnTo>
                    <a:pt x="18352" y="21000"/>
                  </a:lnTo>
                  <a:lnTo>
                    <a:pt x="18352" y="20589"/>
                  </a:lnTo>
                  <a:cubicBezTo>
                    <a:pt x="18352" y="20452"/>
                    <a:pt x="18512" y="20155"/>
                    <a:pt x="18512" y="20155"/>
                  </a:cubicBezTo>
                  <a:lnTo>
                    <a:pt x="18466" y="19972"/>
                  </a:lnTo>
                  <a:lnTo>
                    <a:pt x="18033" y="20223"/>
                  </a:lnTo>
                  <a:cubicBezTo>
                    <a:pt x="17850" y="20223"/>
                    <a:pt x="17668" y="20315"/>
                    <a:pt x="17668" y="20315"/>
                  </a:cubicBezTo>
                  <a:lnTo>
                    <a:pt x="17188" y="20634"/>
                  </a:lnTo>
                  <a:lnTo>
                    <a:pt x="16869" y="21000"/>
                  </a:lnTo>
                  <a:lnTo>
                    <a:pt x="16389" y="21182"/>
                  </a:lnTo>
                  <a:lnTo>
                    <a:pt x="16047" y="21000"/>
                  </a:lnTo>
                  <a:cubicBezTo>
                    <a:pt x="15796" y="21045"/>
                    <a:pt x="15476" y="21000"/>
                    <a:pt x="15476" y="21000"/>
                  </a:cubicBezTo>
                  <a:lnTo>
                    <a:pt x="15202" y="21000"/>
                  </a:lnTo>
                  <a:lnTo>
                    <a:pt x="14860" y="20863"/>
                  </a:lnTo>
                  <a:lnTo>
                    <a:pt x="14655" y="20520"/>
                  </a:lnTo>
                  <a:lnTo>
                    <a:pt x="14700" y="20087"/>
                  </a:lnTo>
                  <a:cubicBezTo>
                    <a:pt x="14700" y="20087"/>
                    <a:pt x="14746" y="19790"/>
                    <a:pt x="14746" y="19653"/>
                  </a:cubicBezTo>
                  <a:lnTo>
                    <a:pt x="14746" y="18991"/>
                  </a:lnTo>
                  <a:lnTo>
                    <a:pt x="14746" y="18808"/>
                  </a:lnTo>
                  <a:cubicBezTo>
                    <a:pt x="14746" y="18808"/>
                    <a:pt x="14221" y="18649"/>
                    <a:pt x="14107" y="18649"/>
                  </a:cubicBezTo>
                  <a:cubicBezTo>
                    <a:pt x="14015" y="18649"/>
                    <a:pt x="13742" y="18580"/>
                    <a:pt x="13650" y="18626"/>
                  </a:cubicBezTo>
                  <a:cubicBezTo>
                    <a:pt x="13536" y="18649"/>
                    <a:pt x="13239" y="18580"/>
                    <a:pt x="13239" y="18580"/>
                  </a:cubicBezTo>
                  <a:cubicBezTo>
                    <a:pt x="13239" y="18580"/>
                    <a:pt x="13171" y="18466"/>
                    <a:pt x="13194" y="18283"/>
                  </a:cubicBezTo>
                  <a:cubicBezTo>
                    <a:pt x="13239" y="18101"/>
                    <a:pt x="13490" y="17713"/>
                    <a:pt x="13490" y="17713"/>
                  </a:cubicBezTo>
                  <a:lnTo>
                    <a:pt x="13719" y="17370"/>
                  </a:lnTo>
                  <a:lnTo>
                    <a:pt x="13856" y="17096"/>
                  </a:lnTo>
                  <a:lnTo>
                    <a:pt x="13742" y="16800"/>
                  </a:lnTo>
                  <a:lnTo>
                    <a:pt x="13490" y="16731"/>
                  </a:lnTo>
                  <a:cubicBezTo>
                    <a:pt x="13490" y="16731"/>
                    <a:pt x="13171" y="16731"/>
                    <a:pt x="13057" y="16800"/>
                  </a:cubicBezTo>
                  <a:cubicBezTo>
                    <a:pt x="12943" y="16868"/>
                    <a:pt x="12806" y="17051"/>
                    <a:pt x="12806" y="17051"/>
                  </a:cubicBezTo>
                  <a:lnTo>
                    <a:pt x="12577" y="17370"/>
                  </a:lnTo>
                  <a:cubicBezTo>
                    <a:pt x="12577" y="17370"/>
                    <a:pt x="12395" y="17644"/>
                    <a:pt x="12281" y="17667"/>
                  </a:cubicBezTo>
                  <a:cubicBezTo>
                    <a:pt x="12189" y="17713"/>
                    <a:pt x="11642" y="17827"/>
                    <a:pt x="11642" y="17827"/>
                  </a:cubicBezTo>
                  <a:lnTo>
                    <a:pt x="11254" y="17781"/>
                  </a:lnTo>
                  <a:lnTo>
                    <a:pt x="10934" y="17553"/>
                  </a:lnTo>
                  <a:lnTo>
                    <a:pt x="10820" y="17302"/>
                  </a:lnTo>
                  <a:cubicBezTo>
                    <a:pt x="10820" y="17119"/>
                    <a:pt x="10386" y="16366"/>
                    <a:pt x="10386" y="16206"/>
                  </a:cubicBezTo>
                  <a:cubicBezTo>
                    <a:pt x="10386" y="16069"/>
                    <a:pt x="10637" y="15590"/>
                    <a:pt x="10637" y="15590"/>
                  </a:cubicBezTo>
                  <a:cubicBezTo>
                    <a:pt x="10637" y="15590"/>
                    <a:pt x="10866" y="14996"/>
                    <a:pt x="10866" y="14882"/>
                  </a:cubicBezTo>
                  <a:cubicBezTo>
                    <a:pt x="10866" y="14791"/>
                    <a:pt x="11299" y="14243"/>
                    <a:pt x="11299" y="14243"/>
                  </a:cubicBezTo>
                  <a:lnTo>
                    <a:pt x="11664" y="14015"/>
                  </a:lnTo>
                  <a:lnTo>
                    <a:pt x="12144" y="13764"/>
                  </a:lnTo>
                  <a:lnTo>
                    <a:pt x="13125" y="13695"/>
                  </a:lnTo>
                  <a:lnTo>
                    <a:pt x="13354" y="14083"/>
                  </a:lnTo>
                  <a:lnTo>
                    <a:pt x="13901" y="13695"/>
                  </a:lnTo>
                  <a:lnTo>
                    <a:pt x="14198" y="13536"/>
                  </a:lnTo>
                  <a:lnTo>
                    <a:pt x="14563" y="13467"/>
                  </a:lnTo>
                  <a:lnTo>
                    <a:pt x="14883" y="13650"/>
                  </a:lnTo>
                  <a:lnTo>
                    <a:pt x="15202" y="13787"/>
                  </a:lnTo>
                  <a:lnTo>
                    <a:pt x="15499" y="13947"/>
                  </a:lnTo>
                  <a:lnTo>
                    <a:pt x="15613" y="14243"/>
                  </a:lnTo>
                  <a:cubicBezTo>
                    <a:pt x="15613" y="14449"/>
                    <a:pt x="15682" y="14745"/>
                    <a:pt x="15682" y="14745"/>
                  </a:cubicBezTo>
                  <a:lnTo>
                    <a:pt x="15910" y="15111"/>
                  </a:lnTo>
                  <a:lnTo>
                    <a:pt x="16230" y="15248"/>
                  </a:lnTo>
                  <a:lnTo>
                    <a:pt x="16458" y="15042"/>
                  </a:lnTo>
                  <a:cubicBezTo>
                    <a:pt x="16458" y="15042"/>
                    <a:pt x="16503" y="14677"/>
                    <a:pt x="16412" y="14517"/>
                  </a:cubicBezTo>
                  <a:cubicBezTo>
                    <a:pt x="16344" y="14380"/>
                    <a:pt x="16321" y="13901"/>
                    <a:pt x="16321" y="13901"/>
                  </a:cubicBezTo>
                  <a:lnTo>
                    <a:pt x="16344" y="13604"/>
                  </a:lnTo>
                  <a:cubicBezTo>
                    <a:pt x="16344" y="13422"/>
                    <a:pt x="16503" y="13216"/>
                    <a:pt x="16595" y="13148"/>
                  </a:cubicBezTo>
                  <a:cubicBezTo>
                    <a:pt x="16937" y="12851"/>
                    <a:pt x="17302" y="12600"/>
                    <a:pt x="17302" y="12600"/>
                  </a:cubicBezTo>
                  <a:cubicBezTo>
                    <a:pt x="17553" y="12486"/>
                    <a:pt x="17257" y="12737"/>
                    <a:pt x="17553" y="12486"/>
                  </a:cubicBezTo>
                  <a:cubicBezTo>
                    <a:pt x="17850" y="12212"/>
                    <a:pt x="17919" y="12303"/>
                    <a:pt x="18101" y="12121"/>
                  </a:cubicBezTo>
                  <a:cubicBezTo>
                    <a:pt x="18284" y="11938"/>
                    <a:pt x="18535" y="11755"/>
                    <a:pt x="18535" y="11755"/>
                  </a:cubicBezTo>
                  <a:cubicBezTo>
                    <a:pt x="18581" y="11573"/>
                    <a:pt x="18649" y="11596"/>
                    <a:pt x="18717" y="11344"/>
                  </a:cubicBezTo>
                  <a:cubicBezTo>
                    <a:pt x="18786" y="11093"/>
                    <a:pt x="19151" y="10683"/>
                    <a:pt x="19151" y="10683"/>
                  </a:cubicBezTo>
                  <a:lnTo>
                    <a:pt x="19722" y="10317"/>
                  </a:lnTo>
                  <a:lnTo>
                    <a:pt x="20155" y="10021"/>
                  </a:lnTo>
                  <a:lnTo>
                    <a:pt x="20886" y="9564"/>
                  </a:lnTo>
                  <a:lnTo>
                    <a:pt x="21205" y="9336"/>
                  </a:lnTo>
                  <a:lnTo>
                    <a:pt x="21388" y="9039"/>
                  </a:lnTo>
                  <a:lnTo>
                    <a:pt x="21639" y="8856"/>
                  </a:lnTo>
                  <a:cubicBezTo>
                    <a:pt x="21822" y="8742"/>
                    <a:pt x="21867" y="8742"/>
                    <a:pt x="22004" y="8674"/>
                  </a:cubicBezTo>
                  <a:cubicBezTo>
                    <a:pt x="22164" y="8605"/>
                    <a:pt x="22187" y="8605"/>
                    <a:pt x="22301" y="8560"/>
                  </a:cubicBezTo>
                  <a:cubicBezTo>
                    <a:pt x="22370" y="8537"/>
                    <a:pt x="23031" y="8286"/>
                    <a:pt x="23031" y="8286"/>
                  </a:cubicBezTo>
                  <a:lnTo>
                    <a:pt x="23191" y="8605"/>
                  </a:lnTo>
                  <a:lnTo>
                    <a:pt x="23693" y="8491"/>
                  </a:lnTo>
                  <a:lnTo>
                    <a:pt x="24104" y="8354"/>
                  </a:lnTo>
                  <a:lnTo>
                    <a:pt x="24196" y="8126"/>
                  </a:lnTo>
                  <a:cubicBezTo>
                    <a:pt x="24196" y="8126"/>
                    <a:pt x="23944" y="8012"/>
                    <a:pt x="23808" y="8012"/>
                  </a:cubicBezTo>
                  <a:cubicBezTo>
                    <a:pt x="23648" y="8012"/>
                    <a:pt x="23397" y="8058"/>
                    <a:pt x="23397" y="8058"/>
                  </a:cubicBezTo>
                  <a:lnTo>
                    <a:pt x="23283" y="7807"/>
                  </a:lnTo>
                  <a:cubicBezTo>
                    <a:pt x="23283" y="7807"/>
                    <a:pt x="23488" y="7692"/>
                    <a:pt x="23511" y="7578"/>
                  </a:cubicBezTo>
                  <a:cubicBezTo>
                    <a:pt x="23556" y="7464"/>
                    <a:pt x="23625" y="7282"/>
                    <a:pt x="23625" y="7282"/>
                  </a:cubicBezTo>
                  <a:lnTo>
                    <a:pt x="23328" y="7282"/>
                  </a:lnTo>
                  <a:cubicBezTo>
                    <a:pt x="23328" y="7282"/>
                    <a:pt x="23100" y="7327"/>
                    <a:pt x="23009" y="7327"/>
                  </a:cubicBezTo>
                  <a:cubicBezTo>
                    <a:pt x="22895" y="7327"/>
                    <a:pt x="22758" y="7396"/>
                    <a:pt x="22643" y="7441"/>
                  </a:cubicBezTo>
                  <a:lnTo>
                    <a:pt x="22347" y="7510"/>
                  </a:lnTo>
                  <a:cubicBezTo>
                    <a:pt x="22347" y="7510"/>
                    <a:pt x="22643" y="7533"/>
                    <a:pt x="22347" y="7510"/>
                  </a:cubicBezTo>
                  <a:cubicBezTo>
                    <a:pt x="22050" y="7464"/>
                    <a:pt x="22301" y="6985"/>
                    <a:pt x="22301" y="6985"/>
                  </a:cubicBezTo>
                  <a:lnTo>
                    <a:pt x="22940" y="6734"/>
                  </a:lnTo>
                  <a:lnTo>
                    <a:pt x="23328" y="6597"/>
                  </a:lnTo>
                  <a:lnTo>
                    <a:pt x="23990" y="6597"/>
                  </a:lnTo>
                  <a:lnTo>
                    <a:pt x="24538" y="6483"/>
                  </a:lnTo>
                  <a:lnTo>
                    <a:pt x="25040" y="6414"/>
                  </a:lnTo>
                  <a:cubicBezTo>
                    <a:pt x="25040" y="6414"/>
                    <a:pt x="25314" y="6300"/>
                    <a:pt x="25497" y="6186"/>
                  </a:cubicBezTo>
                  <a:cubicBezTo>
                    <a:pt x="25679" y="6072"/>
                    <a:pt x="26227" y="5981"/>
                    <a:pt x="26295" y="5821"/>
                  </a:cubicBezTo>
                  <a:cubicBezTo>
                    <a:pt x="26364" y="5684"/>
                    <a:pt x="26684" y="5433"/>
                    <a:pt x="26592" y="5433"/>
                  </a:cubicBezTo>
                  <a:cubicBezTo>
                    <a:pt x="26478" y="5433"/>
                    <a:pt x="26410" y="5433"/>
                    <a:pt x="26295" y="5387"/>
                  </a:cubicBezTo>
                  <a:cubicBezTo>
                    <a:pt x="26181" y="5341"/>
                    <a:pt x="25930" y="5341"/>
                    <a:pt x="25930" y="5341"/>
                  </a:cubicBezTo>
                  <a:lnTo>
                    <a:pt x="25816" y="5090"/>
                  </a:lnTo>
                  <a:lnTo>
                    <a:pt x="25771" y="4885"/>
                  </a:lnTo>
                  <a:lnTo>
                    <a:pt x="25748" y="4543"/>
                  </a:lnTo>
                  <a:lnTo>
                    <a:pt x="25634" y="3675"/>
                  </a:lnTo>
                  <a:cubicBezTo>
                    <a:pt x="25451" y="3493"/>
                    <a:pt x="25862" y="3378"/>
                    <a:pt x="25451" y="3493"/>
                  </a:cubicBezTo>
                  <a:cubicBezTo>
                    <a:pt x="25040" y="3584"/>
                    <a:pt x="24538" y="3926"/>
                    <a:pt x="24538" y="3926"/>
                  </a:cubicBezTo>
                  <a:lnTo>
                    <a:pt x="24104" y="4040"/>
                  </a:lnTo>
                  <a:cubicBezTo>
                    <a:pt x="23990" y="3698"/>
                    <a:pt x="24036" y="3698"/>
                    <a:pt x="24059" y="3561"/>
                  </a:cubicBezTo>
                  <a:cubicBezTo>
                    <a:pt x="24104" y="3401"/>
                    <a:pt x="24059" y="3219"/>
                    <a:pt x="24059" y="3219"/>
                  </a:cubicBezTo>
                  <a:cubicBezTo>
                    <a:pt x="23830" y="3013"/>
                    <a:pt x="23100" y="2899"/>
                    <a:pt x="23100" y="2899"/>
                  </a:cubicBezTo>
                  <a:lnTo>
                    <a:pt x="22712" y="2853"/>
                  </a:lnTo>
                  <a:lnTo>
                    <a:pt x="22461" y="3036"/>
                  </a:lnTo>
                  <a:cubicBezTo>
                    <a:pt x="22164" y="3378"/>
                    <a:pt x="22096" y="3447"/>
                    <a:pt x="21936" y="3561"/>
                  </a:cubicBezTo>
                  <a:lnTo>
                    <a:pt x="21799" y="3675"/>
                  </a:lnTo>
                  <a:lnTo>
                    <a:pt x="21730" y="4040"/>
                  </a:lnTo>
                  <a:lnTo>
                    <a:pt x="21685" y="4360"/>
                  </a:lnTo>
                  <a:cubicBezTo>
                    <a:pt x="21685" y="4360"/>
                    <a:pt x="21639" y="4520"/>
                    <a:pt x="21434" y="4657"/>
                  </a:cubicBezTo>
                  <a:cubicBezTo>
                    <a:pt x="21205" y="4794"/>
                    <a:pt x="21023" y="4908"/>
                    <a:pt x="21023" y="4908"/>
                  </a:cubicBezTo>
                  <a:lnTo>
                    <a:pt x="20475" y="5273"/>
                  </a:lnTo>
                  <a:lnTo>
                    <a:pt x="20270" y="5501"/>
                  </a:lnTo>
                  <a:lnTo>
                    <a:pt x="20178" y="5798"/>
                  </a:lnTo>
                  <a:cubicBezTo>
                    <a:pt x="20178" y="5798"/>
                    <a:pt x="20110" y="5935"/>
                    <a:pt x="19973" y="6072"/>
                  </a:cubicBezTo>
                  <a:cubicBezTo>
                    <a:pt x="19813" y="6232"/>
                    <a:pt x="19676" y="6300"/>
                    <a:pt x="19676" y="6300"/>
                  </a:cubicBezTo>
                  <a:lnTo>
                    <a:pt x="19311" y="6232"/>
                  </a:lnTo>
                  <a:lnTo>
                    <a:pt x="19379" y="5684"/>
                  </a:lnTo>
                  <a:lnTo>
                    <a:pt x="19494" y="5341"/>
                  </a:lnTo>
                  <a:cubicBezTo>
                    <a:pt x="19494" y="5341"/>
                    <a:pt x="19448" y="5204"/>
                    <a:pt x="19311" y="5136"/>
                  </a:cubicBezTo>
                  <a:cubicBezTo>
                    <a:pt x="19151" y="5068"/>
                    <a:pt x="19494" y="5204"/>
                    <a:pt x="18786" y="4908"/>
                  </a:cubicBezTo>
                  <a:cubicBezTo>
                    <a:pt x="18101" y="4611"/>
                    <a:pt x="17690" y="4474"/>
                    <a:pt x="17690" y="4474"/>
                  </a:cubicBezTo>
                  <a:cubicBezTo>
                    <a:pt x="17690" y="4474"/>
                    <a:pt x="17553" y="4246"/>
                    <a:pt x="17439" y="4154"/>
                  </a:cubicBezTo>
                  <a:cubicBezTo>
                    <a:pt x="17325" y="4040"/>
                    <a:pt x="17325" y="3858"/>
                    <a:pt x="17325" y="3858"/>
                  </a:cubicBezTo>
                  <a:lnTo>
                    <a:pt x="17553" y="3447"/>
                  </a:lnTo>
                  <a:lnTo>
                    <a:pt x="18101" y="2968"/>
                  </a:lnTo>
                  <a:lnTo>
                    <a:pt x="18877" y="2717"/>
                  </a:lnTo>
                  <a:lnTo>
                    <a:pt x="19265" y="2465"/>
                  </a:lnTo>
                  <a:lnTo>
                    <a:pt x="19790" y="2169"/>
                  </a:lnTo>
                  <a:lnTo>
                    <a:pt x="20178" y="2123"/>
                  </a:lnTo>
                  <a:lnTo>
                    <a:pt x="20909" y="1986"/>
                  </a:lnTo>
                  <a:lnTo>
                    <a:pt x="20726" y="1758"/>
                  </a:lnTo>
                  <a:cubicBezTo>
                    <a:pt x="20726" y="1758"/>
                    <a:pt x="20407" y="1918"/>
                    <a:pt x="20726" y="1758"/>
                  </a:cubicBezTo>
                  <a:cubicBezTo>
                    <a:pt x="21068" y="1621"/>
                    <a:pt x="20840" y="1667"/>
                    <a:pt x="21068" y="1621"/>
                  </a:cubicBezTo>
                  <a:cubicBezTo>
                    <a:pt x="21274" y="1575"/>
                    <a:pt x="21434" y="1575"/>
                    <a:pt x="21434" y="1575"/>
                  </a:cubicBezTo>
                  <a:lnTo>
                    <a:pt x="22050" y="1438"/>
                  </a:lnTo>
                  <a:lnTo>
                    <a:pt x="22484" y="1119"/>
                  </a:lnTo>
                  <a:lnTo>
                    <a:pt x="22849" y="708"/>
                  </a:lnTo>
                  <a:lnTo>
                    <a:pt x="22461" y="662"/>
                  </a:lnTo>
                  <a:lnTo>
                    <a:pt x="22004" y="959"/>
                  </a:lnTo>
                  <a:cubicBezTo>
                    <a:pt x="21799" y="1073"/>
                    <a:pt x="22050" y="1119"/>
                    <a:pt x="21799" y="1073"/>
                  </a:cubicBezTo>
                  <a:cubicBezTo>
                    <a:pt x="21548" y="1027"/>
                    <a:pt x="21274" y="1073"/>
                    <a:pt x="21274" y="1073"/>
                  </a:cubicBezTo>
                  <a:cubicBezTo>
                    <a:pt x="21274" y="1073"/>
                    <a:pt x="21548" y="845"/>
                    <a:pt x="21434" y="754"/>
                  </a:cubicBezTo>
                  <a:cubicBezTo>
                    <a:pt x="21320" y="639"/>
                    <a:pt x="21205" y="297"/>
                    <a:pt x="21205" y="297"/>
                  </a:cubicBezTo>
                  <a:lnTo>
                    <a:pt x="21068" y="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2177608" y="2398188"/>
              <a:ext cx="2275573" cy="1689557"/>
            </a:xfrm>
            <a:custGeom>
              <a:rect b="b" l="l" r="r" t="t"/>
              <a:pathLst>
                <a:path extrusionOk="0" h="38827" w="52294">
                  <a:moveTo>
                    <a:pt x="7761" y="13239"/>
                  </a:moveTo>
                  <a:lnTo>
                    <a:pt x="7099" y="13673"/>
                  </a:lnTo>
                  <a:cubicBezTo>
                    <a:pt x="7099" y="13673"/>
                    <a:pt x="6802" y="13171"/>
                    <a:pt x="6437" y="13468"/>
                  </a:cubicBezTo>
                  <a:cubicBezTo>
                    <a:pt x="6072" y="13764"/>
                    <a:pt x="6140" y="13399"/>
                    <a:pt x="5570" y="13673"/>
                  </a:cubicBezTo>
                  <a:cubicBezTo>
                    <a:pt x="4976" y="13970"/>
                    <a:pt x="4680" y="14267"/>
                    <a:pt x="4314" y="14267"/>
                  </a:cubicBezTo>
                  <a:lnTo>
                    <a:pt x="3949" y="14267"/>
                  </a:lnTo>
                  <a:cubicBezTo>
                    <a:pt x="3949" y="14267"/>
                    <a:pt x="4474" y="14563"/>
                    <a:pt x="3949" y="14267"/>
                  </a:cubicBezTo>
                  <a:cubicBezTo>
                    <a:pt x="3447" y="13970"/>
                    <a:pt x="3310" y="14084"/>
                    <a:pt x="3013" y="14404"/>
                  </a:cubicBezTo>
                  <a:cubicBezTo>
                    <a:pt x="2717" y="14700"/>
                    <a:pt x="2488" y="15134"/>
                    <a:pt x="2488" y="15134"/>
                  </a:cubicBezTo>
                  <a:lnTo>
                    <a:pt x="2488" y="15659"/>
                  </a:lnTo>
                  <a:cubicBezTo>
                    <a:pt x="2488" y="15659"/>
                    <a:pt x="2329" y="15864"/>
                    <a:pt x="2123" y="16093"/>
                  </a:cubicBezTo>
                  <a:cubicBezTo>
                    <a:pt x="160" y="18444"/>
                    <a:pt x="160" y="18078"/>
                    <a:pt x="160" y="18444"/>
                  </a:cubicBezTo>
                  <a:cubicBezTo>
                    <a:pt x="160" y="18809"/>
                    <a:pt x="0" y="19448"/>
                    <a:pt x="160" y="19745"/>
                  </a:cubicBezTo>
                  <a:cubicBezTo>
                    <a:pt x="297" y="20041"/>
                    <a:pt x="92" y="20475"/>
                    <a:pt x="92" y="20475"/>
                  </a:cubicBezTo>
                  <a:cubicBezTo>
                    <a:pt x="297" y="20932"/>
                    <a:pt x="92" y="21297"/>
                    <a:pt x="92" y="21297"/>
                  </a:cubicBezTo>
                  <a:lnTo>
                    <a:pt x="457" y="21867"/>
                  </a:lnTo>
                  <a:lnTo>
                    <a:pt x="959" y="22895"/>
                  </a:lnTo>
                  <a:lnTo>
                    <a:pt x="1689" y="23922"/>
                  </a:lnTo>
                  <a:lnTo>
                    <a:pt x="2192" y="24355"/>
                  </a:lnTo>
                  <a:lnTo>
                    <a:pt x="3082" y="24355"/>
                  </a:lnTo>
                  <a:lnTo>
                    <a:pt x="3926" y="24355"/>
                  </a:lnTo>
                  <a:lnTo>
                    <a:pt x="4976" y="24355"/>
                  </a:lnTo>
                  <a:lnTo>
                    <a:pt x="6140" y="24059"/>
                  </a:lnTo>
                  <a:lnTo>
                    <a:pt x="7099" y="24355"/>
                  </a:lnTo>
                  <a:lnTo>
                    <a:pt x="7761" y="24355"/>
                  </a:lnTo>
                  <a:lnTo>
                    <a:pt x="8195" y="24721"/>
                  </a:lnTo>
                  <a:lnTo>
                    <a:pt x="8720" y="24721"/>
                  </a:lnTo>
                  <a:cubicBezTo>
                    <a:pt x="8720" y="24721"/>
                    <a:pt x="8993" y="25451"/>
                    <a:pt x="8720" y="25816"/>
                  </a:cubicBezTo>
                  <a:cubicBezTo>
                    <a:pt x="8423" y="26181"/>
                    <a:pt x="8834" y="26547"/>
                    <a:pt x="8834" y="26547"/>
                  </a:cubicBezTo>
                  <a:lnTo>
                    <a:pt x="9450" y="27870"/>
                  </a:lnTo>
                  <a:lnTo>
                    <a:pt x="9450" y="28373"/>
                  </a:lnTo>
                  <a:lnTo>
                    <a:pt x="9815" y="29035"/>
                  </a:lnTo>
                  <a:lnTo>
                    <a:pt x="9815" y="29628"/>
                  </a:lnTo>
                  <a:lnTo>
                    <a:pt x="9815" y="30724"/>
                  </a:lnTo>
                  <a:lnTo>
                    <a:pt x="9518" y="31591"/>
                  </a:lnTo>
                  <a:lnTo>
                    <a:pt x="9815" y="32184"/>
                  </a:lnTo>
                  <a:cubicBezTo>
                    <a:pt x="9815" y="32184"/>
                    <a:pt x="9884" y="32618"/>
                    <a:pt x="9815" y="32846"/>
                  </a:cubicBezTo>
                  <a:cubicBezTo>
                    <a:pt x="9724" y="33052"/>
                    <a:pt x="9838" y="33873"/>
                    <a:pt x="9838" y="33873"/>
                  </a:cubicBezTo>
                  <a:lnTo>
                    <a:pt x="10180" y="34513"/>
                  </a:lnTo>
                  <a:lnTo>
                    <a:pt x="10683" y="35768"/>
                  </a:lnTo>
                  <a:cubicBezTo>
                    <a:pt x="10683" y="35768"/>
                    <a:pt x="10317" y="35905"/>
                    <a:pt x="10683" y="36567"/>
                  </a:cubicBezTo>
                  <a:cubicBezTo>
                    <a:pt x="11048" y="37229"/>
                    <a:pt x="11778" y="38096"/>
                    <a:pt x="11778" y="38096"/>
                  </a:cubicBezTo>
                  <a:lnTo>
                    <a:pt x="12372" y="38096"/>
                  </a:lnTo>
                  <a:lnTo>
                    <a:pt x="13034" y="38096"/>
                  </a:lnTo>
                  <a:cubicBezTo>
                    <a:pt x="13034" y="38096"/>
                    <a:pt x="13673" y="38621"/>
                    <a:pt x="13764" y="38096"/>
                  </a:cubicBezTo>
                  <a:cubicBezTo>
                    <a:pt x="13832" y="37594"/>
                    <a:pt x="13307" y="38827"/>
                    <a:pt x="14335" y="37297"/>
                  </a:cubicBezTo>
                  <a:cubicBezTo>
                    <a:pt x="15362" y="35768"/>
                    <a:pt x="15887" y="35243"/>
                    <a:pt x="15887" y="35038"/>
                  </a:cubicBezTo>
                  <a:lnTo>
                    <a:pt x="15887" y="34513"/>
                  </a:lnTo>
                  <a:lnTo>
                    <a:pt x="16457" y="34010"/>
                  </a:lnTo>
                  <a:cubicBezTo>
                    <a:pt x="16457" y="34010"/>
                    <a:pt x="16617" y="33873"/>
                    <a:pt x="16457" y="33508"/>
                  </a:cubicBezTo>
                  <a:cubicBezTo>
                    <a:pt x="16320" y="33120"/>
                    <a:pt x="16526" y="32846"/>
                    <a:pt x="16982" y="32390"/>
                  </a:cubicBezTo>
                  <a:cubicBezTo>
                    <a:pt x="17416" y="31956"/>
                    <a:pt x="17850" y="31751"/>
                    <a:pt x="17850" y="31751"/>
                  </a:cubicBezTo>
                  <a:cubicBezTo>
                    <a:pt x="18512" y="30655"/>
                    <a:pt x="18717" y="30427"/>
                    <a:pt x="18649" y="30199"/>
                  </a:cubicBezTo>
                  <a:cubicBezTo>
                    <a:pt x="18580" y="29993"/>
                    <a:pt x="18352" y="30062"/>
                    <a:pt x="18146" y="29468"/>
                  </a:cubicBezTo>
                  <a:cubicBezTo>
                    <a:pt x="17918" y="28898"/>
                    <a:pt x="17987" y="29400"/>
                    <a:pt x="17918" y="28898"/>
                  </a:cubicBezTo>
                  <a:cubicBezTo>
                    <a:pt x="17850" y="28373"/>
                    <a:pt x="18215" y="27802"/>
                    <a:pt x="18283" y="27574"/>
                  </a:cubicBezTo>
                  <a:lnTo>
                    <a:pt x="18352" y="27345"/>
                  </a:lnTo>
                  <a:lnTo>
                    <a:pt x="19014" y="26410"/>
                  </a:lnTo>
                  <a:lnTo>
                    <a:pt x="19607" y="25793"/>
                  </a:lnTo>
                  <a:lnTo>
                    <a:pt x="20406" y="24721"/>
                  </a:lnTo>
                  <a:lnTo>
                    <a:pt x="21068" y="23853"/>
                  </a:lnTo>
                  <a:cubicBezTo>
                    <a:pt x="21068" y="23853"/>
                    <a:pt x="21502" y="23054"/>
                    <a:pt x="21502" y="22895"/>
                  </a:cubicBezTo>
                  <a:lnTo>
                    <a:pt x="21502" y="22392"/>
                  </a:lnTo>
                  <a:lnTo>
                    <a:pt x="21730" y="22027"/>
                  </a:lnTo>
                  <a:lnTo>
                    <a:pt x="20771" y="22392"/>
                  </a:lnTo>
                  <a:cubicBezTo>
                    <a:pt x="20338" y="22392"/>
                    <a:pt x="19242" y="22164"/>
                    <a:pt x="19242" y="22164"/>
                  </a:cubicBezTo>
                  <a:lnTo>
                    <a:pt x="18808" y="21137"/>
                  </a:lnTo>
                  <a:lnTo>
                    <a:pt x="18283" y="20635"/>
                  </a:lnTo>
                  <a:lnTo>
                    <a:pt x="17781" y="19904"/>
                  </a:lnTo>
                  <a:lnTo>
                    <a:pt x="17256" y="19242"/>
                  </a:lnTo>
                  <a:lnTo>
                    <a:pt x="16891" y="18809"/>
                  </a:lnTo>
                  <a:cubicBezTo>
                    <a:pt x="16891" y="18809"/>
                    <a:pt x="16754" y="18444"/>
                    <a:pt x="16617" y="18215"/>
                  </a:cubicBezTo>
                  <a:cubicBezTo>
                    <a:pt x="16457" y="17987"/>
                    <a:pt x="16161" y="17257"/>
                    <a:pt x="16161" y="17257"/>
                  </a:cubicBezTo>
                  <a:lnTo>
                    <a:pt x="15955" y="16389"/>
                  </a:lnTo>
                  <a:cubicBezTo>
                    <a:pt x="15955" y="16024"/>
                    <a:pt x="16320" y="15956"/>
                    <a:pt x="16320" y="15956"/>
                  </a:cubicBezTo>
                  <a:cubicBezTo>
                    <a:pt x="16686" y="16161"/>
                    <a:pt x="16982" y="16595"/>
                    <a:pt x="16982" y="16595"/>
                  </a:cubicBezTo>
                  <a:lnTo>
                    <a:pt x="17553" y="17325"/>
                  </a:lnTo>
                  <a:lnTo>
                    <a:pt x="17918" y="18078"/>
                  </a:lnTo>
                  <a:lnTo>
                    <a:pt x="18352" y="18877"/>
                  </a:lnTo>
                  <a:lnTo>
                    <a:pt x="18512" y="19379"/>
                  </a:lnTo>
                  <a:cubicBezTo>
                    <a:pt x="18717" y="19904"/>
                    <a:pt x="19014" y="20475"/>
                    <a:pt x="19014" y="20475"/>
                  </a:cubicBezTo>
                  <a:lnTo>
                    <a:pt x="19379" y="21297"/>
                  </a:lnTo>
                  <a:lnTo>
                    <a:pt x="20201" y="21434"/>
                  </a:lnTo>
                  <a:lnTo>
                    <a:pt x="20931" y="21137"/>
                  </a:lnTo>
                  <a:lnTo>
                    <a:pt x="21730" y="20840"/>
                  </a:lnTo>
                  <a:lnTo>
                    <a:pt x="22301" y="20338"/>
                  </a:lnTo>
                  <a:lnTo>
                    <a:pt x="23031" y="19676"/>
                  </a:lnTo>
                  <a:lnTo>
                    <a:pt x="23625" y="19174"/>
                  </a:lnTo>
                  <a:lnTo>
                    <a:pt x="24058" y="18581"/>
                  </a:lnTo>
                  <a:lnTo>
                    <a:pt x="23693" y="17325"/>
                  </a:lnTo>
                  <a:lnTo>
                    <a:pt x="23191" y="17188"/>
                  </a:lnTo>
                  <a:cubicBezTo>
                    <a:pt x="23191" y="17188"/>
                    <a:pt x="23556" y="17257"/>
                    <a:pt x="23191" y="17188"/>
                  </a:cubicBezTo>
                  <a:cubicBezTo>
                    <a:pt x="22826" y="17120"/>
                    <a:pt x="22826" y="17280"/>
                    <a:pt x="22597" y="17416"/>
                  </a:cubicBezTo>
                  <a:lnTo>
                    <a:pt x="21935" y="17782"/>
                  </a:lnTo>
                  <a:cubicBezTo>
                    <a:pt x="21935" y="17782"/>
                    <a:pt x="22460" y="18078"/>
                    <a:pt x="21935" y="17782"/>
                  </a:cubicBezTo>
                  <a:lnTo>
                    <a:pt x="21433" y="17485"/>
                  </a:lnTo>
                  <a:cubicBezTo>
                    <a:pt x="21433" y="17485"/>
                    <a:pt x="21730" y="17782"/>
                    <a:pt x="21433" y="17485"/>
                  </a:cubicBezTo>
                  <a:cubicBezTo>
                    <a:pt x="21137" y="17188"/>
                    <a:pt x="21000" y="16823"/>
                    <a:pt x="21000" y="16823"/>
                  </a:cubicBezTo>
                  <a:lnTo>
                    <a:pt x="20840" y="16230"/>
                  </a:lnTo>
                  <a:lnTo>
                    <a:pt x="20566" y="15659"/>
                  </a:lnTo>
                  <a:lnTo>
                    <a:pt x="20771" y="15134"/>
                  </a:lnTo>
                  <a:lnTo>
                    <a:pt x="21365" y="15727"/>
                  </a:lnTo>
                  <a:lnTo>
                    <a:pt x="22027" y="16161"/>
                  </a:lnTo>
                  <a:lnTo>
                    <a:pt x="22529" y="16595"/>
                  </a:lnTo>
                  <a:lnTo>
                    <a:pt x="23259" y="16823"/>
                  </a:lnTo>
                  <a:lnTo>
                    <a:pt x="24058" y="16891"/>
                  </a:lnTo>
                  <a:lnTo>
                    <a:pt x="24515" y="17325"/>
                  </a:lnTo>
                  <a:lnTo>
                    <a:pt x="26615" y="17416"/>
                  </a:lnTo>
                  <a:lnTo>
                    <a:pt x="27642" y="17622"/>
                  </a:lnTo>
                  <a:lnTo>
                    <a:pt x="28098" y="18147"/>
                  </a:lnTo>
                  <a:lnTo>
                    <a:pt x="28098" y="18581"/>
                  </a:lnTo>
                  <a:lnTo>
                    <a:pt x="28098" y="18946"/>
                  </a:lnTo>
                  <a:lnTo>
                    <a:pt x="28532" y="19448"/>
                  </a:lnTo>
                  <a:lnTo>
                    <a:pt x="28532" y="20041"/>
                  </a:lnTo>
                  <a:cubicBezTo>
                    <a:pt x="28669" y="20407"/>
                    <a:pt x="28737" y="20932"/>
                    <a:pt x="28897" y="21137"/>
                  </a:cubicBezTo>
                  <a:cubicBezTo>
                    <a:pt x="29034" y="21365"/>
                    <a:pt x="29468" y="21867"/>
                    <a:pt x="29468" y="21867"/>
                  </a:cubicBezTo>
                  <a:cubicBezTo>
                    <a:pt x="29468" y="21867"/>
                    <a:pt x="29765" y="22233"/>
                    <a:pt x="29833" y="22529"/>
                  </a:cubicBezTo>
                  <a:cubicBezTo>
                    <a:pt x="29924" y="22826"/>
                    <a:pt x="30358" y="23283"/>
                    <a:pt x="30358" y="23283"/>
                  </a:cubicBezTo>
                  <a:cubicBezTo>
                    <a:pt x="30723" y="23123"/>
                    <a:pt x="31020" y="22461"/>
                    <a:pt x="31020" y="22233"/>
                  </a:cubicBezTo>
                  <a:lnTo>
                    <a:pt x="31020" y="21434"/>
                  </a:lnTo>
                  <a:lnTo>
                    <a:pt x="31385" y="20772"/>
                  </a:lnTo>
                  <a:lnTo>
                    <a:pt x="31385" y="20338"/>
                  </a:lnTo>
                  <a:cubicBezTo>
                    <a:pt x="32047" y="19973"/>
                    <a:pt x="32481" y="19539"/>
                    <a:pt x="32481" y="19539"/>
                  </a:cubicBezTo>
                  <a:lnTo>
                    <a:pt x="33211" y="18718"/>
                  </a:lnTo>
                  <a:lnTo>
                    <a:pt x="34079" y="18215"/>
                  </a:lnTo>
                  <a:lnTo>
                    <a:pt x="34672" y="18284"/>
                  </a:lnTo>
                  <a:lnTo>
                    <a:pt x="35106" y="18718"/>
                  </a:lnTo>
                  <a:lnTo>
                    <a:pt x="35699" y="19448"/>
                  </a:lnTo>
                  <a:lnTo>
                    <a:pt x="35699" y="19904"/>
                  </a:lnTo>
                  <a:cubicBezTo>
                    <a:pt x="35768" y="20338"/>
                    <a:pt x="36133" y="20178"/>
                    <a:pt x="36133" y="20178"/>
                  </a:cubicBezTo>
                  <a:lnTo>
                    <a:pt x="36635" y="20270"/>
                  </a:lnTo>
                  <a:cubicBezTo>
                    <a:pt x="36795" y="20635"/>
                    <a:pt x="37091" y="21365"/>
                    <a:pt x="37091" y="21365"/>
                  </a:cubicBezTo>
                  <a:lnTo>
                    <a:pt x="37091" y="22895"/>
                  </a:lnTo>
                  <a:cubicBezTo>
                    <a:pt x="37160" y="23260"/>
                    <a:pt x="37091" y="23625"/>
                    <a:pt x="37091" y="23625"/>
                  </a:cubicBezTo>
                  <a:lnTo>
                    <a:pt x="37525" y="24355"/>
                  </a:lnTo>
                  <a:cubicBezTo>
                    <a:pt x="37822" y="24721"/>
                    <a:pt x="38096" y="25017"/>
                    <a:pt x="38096" y="25017"/>
                  </a:cubicBezTo>
                  <a:lnTo>
                    <a:pt x="38689" y="25793"/>
                  </a:lnTo>
                  <a:lnTo>
                    <a:pt x="38986" y="25793"/>
                  </a:lnTo>
                  <a:cubicBezTo>
                    <a:pt x="38986" y="25793"/>
                    <a:pt x="39123" y="25382"/>
                    <a:pt x="38986" y="25086"/>
                  </a:cubicBezTo>
                  <a:cubicBezTo>
                    <a:pt x="38826" y="24789"/>
                    <a:pt x="38461" y="24127"/>
                    <a:pt x="38461" y="24127"/>
                  </a:cubicBezTo>
                  <a:cubicBezTo>
                    <a:pt x="38027" y="23693"/>
                    <a:pt x="37822" y="23283"/>
                    <a:pt x="37822" y="23283"/>
                  </a:cubicBezTo>
                  <a:lnTo>
                    <a:pt x="37731" y="22895"/>
                  </a:lnTo>
                  <a:lnTo>
                    <a:pt x="37731" y="21936"/>
                  </a:lnTo>
                  <a:lnTo>
                    <a:pt x="37822" y="21571"/>
                  </a:lnTo>
                  <a:cubicBezTo>
                    <a:pt x="37822" y="21571"/>
                    <a:pt x="37457" y="21434"/>
                    <a:pt x="37822" y="21571"/>
                  </a:cubicBezTo>
                  <a:cubicBezTo>
                    <a:pt x="38187" y="21730"/>
                    <a:pt x="38689" y="22301"/>
                    <a:pt x="38689" y="22301"/>
                  </a:cubicBezTo>
                  <a:lnTo>
                    <a:pt x="39054" y="22895"/>
                  </a:lnTo>
                  <a:cubicBezTo>
                    <a:pt x="39420" y="22895"/>
                    <a:pt x="39853" y="22598"/>
                    <a:pt x="39853" y="22598"/>
                  </a:cubicBezTo>
                  <a:cubicBezTo>
                    <a:pt x="40013" y="22233"/>
                    <a:pt x="40561" y="21730"/>
                    <a:pt x="40561" y="21730"/>
                  </a:cubicBezTo>
                  <a:lnTo>
                    <a:pt x="40561" y="21297"/>
                  </a:lnTo>
                  <a:cubicBezTo>
                    <a:pt x="40561" y="21297"/>
                    <a:pt x="40584" y="20932"/>
                    <a:pt x="40219" y="20772"/>
                  </a:cubicBezTo>
                  <a:cubicBezTo>
                    <a:pt x="39853" y="20635"/>
                    <a:pt x="39716" y="20110"/>
                    <a:pt x="39716" y="20110"/>
                  </a:cubicBezTo>
                  <a:lnTo>
                    <a:pt x="39283" y="19379"/>
                  </a:lnTo>
                  <a:lnTo>
                    <a:pt x="39488" y="18809"/>
                  </a:lnTo>
                  <a:lnTo>
                    <a:pt x="40219" y="18215"/>
                  </a:lnTo>
                  <a:lnTo>
                    <a:pt x="40561" y="18215"/>
                  </a:lnTo>
                  <a:cubicBezTo>
                    <a:pt x="41040" y="18284"/>
                    <a:pt x="41908" y="17987"/>
                    <a:pt x="41908" y="17987"/>
                  </a:cubicBezTo>
                  <a:lnTo>
                    <a:pt x="42570" y="17553"/>
                  </a:lnTo>
                  <a:lnTo>
                    <a:pt x="42935" y="17120"/>
                  </a:lnTo>
                  <a:lnTo>
                    <a:pt x="43163" y="16686"/>
                  </a:lnTo>
                  <a:lnTo>
                    <a:pt x="43163" y="16024"/>
                  </a:lnTo>
                  <a:cubicBezTo>
                    <a:pt x="43163" y="16024"/>
                    <a:pt x="43072" y="15590"/>
                    <a:pt x="43163" y="15362"/>
                  </a:cubicBezTo>
                  <a:cubicBezTo>
                    <a:pt x="43231" y="15134"/>
                    <a:pt x="43163" y="14860"/>
                    <a:pt x="43163" y="14860"/>
                  </a:cubicBezTo>
                  <a:lnTo>
                    <a:pt x="42866" y="14267"/>
                  </a:lnTo>
                  <a:cubicBezTo>
                    <a:pt x="42341" y="13833"/>
                    <a:pt x="42570" y="13239"/>
                    <a:pt x="42570" y="13239"/>
                  </a:cubicBezTo>
                  <a:lnTo>
                    <a:pt x="42136" y="13239"/>
                  </a:lnTo>
                  <a:lnTo>
                    <a:pt x="41679" y="13102"/>
                  </a:lnTo>
                  <a:cubicBezTo>
                    <a:pt x="41679" y="13102"/>
                    <a:pt x="42136" y="13673"/>
                    <a:pt x="41679" y="13102"/>
                  </a:cubicBezTo>
                  <a:cubicBezTo>
                    <a:pt x="41246" y="12509"/>
                    <a:pt x="41040" y="12144"/>
                    <a:pt x="41040" y="12144"/>
                  </a:cubicBezTo>
                  <a:lnTo>
                    <a:pt x="41474" y="11642"/>
                  </a:lnTo>
                  <a:cubicBezTo>
                    <a:pt x="41976" y="12075"/>
                    <a:pt x="42341" y="12075"/>
                    <a:pt x="42341" y="12075"/>
                  </a:cubicBezTo>
                  <a:cubicBezTo>
                    <a:pt x="42775" y="12212"/>
                    <a:pt x="43186" y="12509"/>
                    <a:pt x="43186" y="12509"/>
                  </a:cubicBezTo>
                  <a:lnTo>
                    <a:pt x="43186" y="13011"/>
                  </a:lnTo>
                  <a:cubicBezTo>
                    <a:pt x="43802" y="13308"/>
                    <a:pt x="44030" y="13399"/>
                    <a:pt x="44030" y="13605"/>
                  </a:cubicBezTo>
                  <a:cubicBezTo>
                    <a:pt x="44030" y="13833"/>
                    <a:pt x="44396" y="14038"/>
                    <a:pt x="44396" y="14038"/>
                  </a:cubicBezTo>
                  <a:lnTo>
                    <a:pt x="44898" y="13764"/>
                  </a:lnTo>
                  <a:lnTo>
                    <a:pt x="44624" y="12737"/>
                  </a:lnTo>
                  <a:lnTo>
                    <a:pt x="44099" y="12212"/>
                  </a:lnTo>
                  <a:lnTo>
                    <a:pt x="44259" y="11642"/>
                  </a:lnTo>
                  <a:lnTo>
                    <a:pt x="44532" y="10980"/>
                  </a:lnTo>
                  <a:lnTo>
                    <a:pt x="44898" y="10980"/>
                  </a:lnTo>
                  <a:lnTo>
                    <a:pt x="44898" y="10090"/>
                  </a:lnTo>
                  <a:lnTo>
                    <a:pt x="45354" y="9428"/>
                  </a:lnTo>
                  <a:lnTo>
                    <a:pt x="45354" y="8925"/>
                  </a:lnTo>
                  <a:lnTo>
                    <a:pt x="44898" y="8332"/>
                  </a:lnTo>
                  <a:cubicBezTo>
                    <a:pt x="44898" y="8332"/>
                    <a:pt x="44464" y="7602"/>
                    <a:pt x="44259" y="7533"/>
                  </a:cubicBezTo>
                  <a:cubicBezTo>
                    <a:pt x="44030" y="7465"/>
                    <a:pt x="43597" y="7533"/>
                    <a:pt x="43597" y="7533"/>
                  </a:cubicBezTo>
                  <a:lnTo>
                    <a:pt x="43163" y="7328"/>
                  </a:lnTo>
                  <a:lnTo>
                    <a:pt x="42775" y="6734"/>
                  </a:lnTo>
                  <a:cubicBezTo>
                    <a:pt x="42866" y="6141"/>
                    <a:pt x="44327" y="5342"/>
                    <a:pt x="44327" y="5342"/>
                  </a:cubicBezTo>
                  <a:lnTo>
                    <a:pt x="45719" y="5342"/>
                  </a:lnTo>
                  <a:lnTo>
                    <a:pt x="46222" y="5342"/>
                  </a:lnTo>
                  <a:lnTo>
                    <a:pt x="46884" y="4680"/>
                  </a:lnTo>
                  <a:lnTo>
                    <a:pt x="47979" y="4680"/>
                  </a:lnTo>
                  <a:lnTo>
                    <a:pt x="47979" y="5205"/>
                  </a:lnTo>
                  <a:lnTo>
                    <a:pt x="47979" y="6141"/>
                  </a:lnTo>
                  <a:lnTo>
                    <a:pt x="47979" y="6666"/>
                  </a:lnTo>
                  <a:lnTo>
                    <a:pt x="47979" y="7328"/>
                  </a:lnTo>
                  <a:lnTo>
                    <a:pt x="49075" y="8058"/>
                  </a:lnTo>
                  <a:lnTo>
                    <a:pt x="49668" y="8332"/>
                  </a:lnTo>
                  <a:cubicBezTo>
                    <a:pt x="49668" y="8332"/>
                    <a:pt x="49737" y="7602"/>
                    <a:pt x="49668" y="7396"/>
                  </a:cubicBezTo>
                  <a:cubicBezTo>
                    <a:pt x="49577" y="7168"/>
                    <a:pt x="49212" y="6597"/>
                    <a:pt x="49212" y="6597"/>
                  </a:cubicBezTo>
                  <a:cubicBezTo>
                    <a:pt x="49212" y="6597"/>
                    <a:pt x="49303" y="6232"/>
                    <a:pt x="49006" y="6072"/>
                  </a:cubicBezTo>
                  <a:cubicBezTo>
                    <a:pt x="48710" y="5935"/>
                    <a:pt x="48641" y="5479"/>
                    <a:pt x="48641" y="5479"/>
                  </a:cubicBezTo>
                  <a:cubicBezTo>
                    <a:pt x="49006" y="5273"/>
                    <a:pt x="49691" y="5205"/>
                    <a:pt x="49691" y="5205"/>
                  </a:cubicBezTo>
                  <a:lnTo>
                    <a:pt x="50033" y="5114"/>
                  </a:lnTo>
                  <a:lnTo>
                    <a:pt x="51494" y="4680"/>
                  </a:lnTo>
                  <a:lnTo>
                    <a:pt x="50536" y="4109"/>
                  </a:lnTo>
                  <a:lnTo>
                    <a:pt x="50330" y="4109"/>
                  </a:lnTo>
                  <a:lnTo>
                    <a:pt x="51197" y="3744"/>
                  </a:lnTo>
                  <a:lnTo>
                    <a:pt x="52293" y="3744"/>
                  </a:lnTo>
                  <a:cubicBezTo>
                    <a:pt x="52293" y="3744"/>
                    <a:pt x="52156" y="3379"/>
                    <a:pt x="51700" y="3288"/>
                  </a:cubicBezTo>
                  <a:cubicBezTo>
                    <a:pt x="51266" y="3219"/>
                    <a:pt x="51266" y="2717"/>
                    <a:pt x="50764" y="2717"/>
                  </a:cubicBezTo>
                  <a:lnTo>
                    <a:pt x="49440" y="2717"/>
                  </a:lnTo>
                  <a:lnTo>
                    <a:pt x="49006" y="2489"/>
                  </a:lnTo>
                  <a:cubicBezTo>
                    <a:pt x="49006" y="2489"/>
                    <a:pt x="49508" y="2649"/>
                    <a:pt x="49006" y="2489"/>
                  </a:cubicBezTo>
                  <a:cubicBezTo>
                    <a:pt x="48481" y="2352"/>
                    <a:pt x="48276" y="2649"/>
                    <a:pt x="48048" y="2489"/>
                  </a:cubicBezTo>
                  <a:cubicBezTo>
                    <a:pt x="47842" y="2352"/>
                    <a:pt x="47180" y="2443"/>
                    <a:pt x="47180" y="2443"/>
                  </a:cubicBezTo>
                  <a:cubicBezTo>
                    <a:pt x="46655" y="2489"/>
                    <a:pt x="45856" y="2717"/>
                    <a:pt x="45856" y="2717"/>
                  </a:cubicBezTo>
                  <a:cubicBezTo>
                    <a:pt x="45263" y="2352"/>
                    <a:pt x="45354" y="2557"/>
                    <a:pt x="44692" y="2420"/>
                  </a:cubicBezTo>
                  <a:cubicBezTo>
                    <a:pt x="44030" y="2283"/>
                    <a:pt x="43368" y="1987"/>
                    <a:pt x="43368" y="1987"/>
                  </a:cubicBezTo>
                  <a:lnTo>
                    <a:pt x="42045" y="1987"/>
                  </a:lnTo>
                  <a:cubicBezTo>
                    <a:pt x="41542" y="1758"/>
                    <a:pt x="41177" y="1256"/>
                    <a:pt x="40561" y="1325"/>
                  </a:cubicBezTo>
                  <a:cubicBezTo>
                    <a:pt x="39945" y="1393"/>
                    <a:pt x="39488" y="1621"/>
                    <a:pt x="39283" y="1621"/>
                  </a:cubicBezTo>
                  <a:lnTo>
                    <a:pt x="38689" y="1621"/>
                  </a:lnTo>
                  <a:lnTo>
                    <a:pt x="38187" y="1987"/>
                  </a:lnTo>
                  <a:cubicBezTo>
                    <a:pt x="37297" y="1987"/>
                    <a:pt x="37160" y="1827"/>
                    <a:pt x="36863" y="1987"/>
                  </a:cubicBezTo>
                  <a:cubicBezTo>
                    <a:pt x="36566" y="2124"/>
                    <a:pt x="36430" y="1827"/>
                    <a:pt x="36201" y="1987"/>
                  </a:cubicBezTo>
                  <a:cubicBezTo>
                    <a:pt x="35973" y="2124"/>
                    <a:pt x="35471" y="2352"/>
                    <a:pt x="35334" y="1987"/>
                  </a:cubicBezTo>
                  <a:cubicBezTo>
                    <a:pt x="35174" y="1621"/>
                    <a:pt x="36201" y="1599"/>
                    <a:pt x="34512" y="1325"/>
                  </a:cubicBezTo>
                  <a:cubicBezTo>
                    <a:pt x="32846" y="1028"/>
                    <a:pt x="32686" y="1462"/>
                    <a:pt x="32412" y="1325"/>
                  </a:cubicBezTo>
                  <a:lnTo>
                    <a:pt x="32116" y="1165"/>
                  </a:lnTo>
                  <a:lnTo>
                    <a:pt x="31317" y="1165"/>
                  </a:lnTo>
                  <a:cubicBezTo>
                    <a:pt x="30929" y="1256"/>
                    <a:pt x="30586" y="1165"/>
                    <a:pt x="30586" y="1165"/>
                  </a:cubicBezTo>
                  <a:lnTo>
                    <a:pt x="29993" y="1165"/>
                  </a:lnTo>
                  <a:lnTo>
                    <a:pt x="30723" y="663"/>
                  </a:lnTo>
                  <a:cubicBezTo>
                    <a:pt x="30586" y="1165"/>
                    <a:pt x="29993" y="663"/>
                    <a:pt x="29993" y="663"/>
                  </a:cubicBezTo>
                  <a:lnTo>
                    <a:pt x="29468" y="663"/>
                  </a:lnTo>
                  <a:cubicBezTo>
                    <a:pt x="28829" y="366"/>
                    <a:pt x="28372" y="1"/>
                    <a:pt x="28372" y="1"/>
                  </a:cubicBezTo>
                  <a:lnTo>
                    <a:pt x="27436" y="663"/>
                  </a:lnTo>
                  <a:lnTo>
                    <a:pt x="26911" y="823"/>
                  </a:lnTo>
                  <a:cubicBezTo>
                    <a:pt x="26911" y="823"/>
                    <a:pt x="26272" y="594"/>
                    <a:pt x="26181" y="663"/>
                  </a:cubicBezTo>
                  <a:cubicBezTo>
                    <a:pt x="26112" y="731"/>
                    <a:pt x="25017" y="1028"/>
                    <a:pt x="25017" y="1028"/>
                  </a:cubicBezTo>
                  <a:lnTo>
                    <a:pt x="24286" y="1256"/>
                  </a:lnTo>
                  <a:cubicBezTo>
                    <a:pt x="23853" y="1690"/>
                    <a:pt x="23853" y="1987"/>
                    <a:pt x="23853" y="1987"/>
                  </a:cubicBezTo>
                  <a:lnTo>
                    <a:pt x="23853" y="2717"/>
                  </a:lnTo>
                  <a:lnTo>
                    <a:pt x="23853" y="3151"/>
                  </a:lnTo>
                  <a:lnTo>
                    <a:pt x="23259" y="3447"/>
                  </a:lnTo>
                  <a:lnTo>
                    <a:pt x="23122" y="2649"/>
                  </a:lnTo>
                  <a:lnTo>
                    <a:pt x="22894" y="1987"/>
                  </a:lnTo>
                  <a:lnTo>
                    <a:pt x="22460" y="1393"/>
                  </a:lnTo>
                  <a:lnTo>
                    <a:pt x="21867" y="1621"/>
                  </a:lnTo>
                  <a:lnTo>
                    <a:pt x="21935" y="1987"/>
                  </a:lnTo>
                  <a:lnTo>
                    <a:pt x="22460" y="2785"/>
                  </a:lnTo>
                  <a:cubicBezTo>
                    <a:pt x="21935" y="2785"/>
                    <a:pt x="21000" y="1987"/>
                    <a:pt x="21000" y="1987"/>
                  </a:cubicBezTo>
                  <a:cubicBezTo>
                    <a:pt x="20338" y="2352"/>
                    <a:pt x="19813" y="2420"/>
                    <a:pt x="19813" y="2420"/>
                  </a:cubicBezTo>
                  <a:cubicBezTo>
                    <a:pt x="19447" y="2785"/>
                    <a:pt x="19447" y="2649"/>
                    <a:pt x="18877" y="2717"/>
                  </a:cubicBezTo>
                  <a:cubicBezTo>
                    <a:pt x="18283" y="2785"/>
                    <a:pt x="17485" y="3288"/>
                    <a:pt x="17485" y="3288"/>
                  </a:cubicBezTo>
                  <a:cubicBezTo>
                    <a:pt x="16891" y="3379"/>
                    <a:pt x="16252" y="3744"/>
                    <a:pt x="16252" y="3744"/>
                  </a:cubicBezTo>
                  <a:lnTo>
                    <a:pt x="15156" y="4178"/>
                  </a:lnTo>
                  <a:lnTo>
                    <a:pt x="14631" y="4018"/>
                  </a:lnTo>
                  <a:lnTo>
                    <a:pt x="14403" y="3584"/>
                  </a:lnTo>
                  <a:lnTo>
                    <a:pt x="14266" y="3219"/>
                  </a:lnTo>
                  <a:lnTo>
                    <a:pt x="15293" y="3379"/>
                  </a:lnTo>
                  <a:cubicBezTo>
                    <a:pt x="15658" y="3379"/>
                    <a:pt x="15658" y="3082"/>
                    <a:pt x="15658" y="3082"/>
                  </a:cubicBezTo>
                  <a:lnTo>
                    <a:pt x="15293" y="2717"/>
                  </a:lnTo>
                  <a:lnTo>
                    <a:pt x="14198" y="2557"/>
                  </a:lnTo>
                  <a:lnTo>
                    <a:pt x="13307" y="2420"/>
                  </a:lnTo>
                  <a:cubicBezTo>
                    <a:pt x="13307" y="2420"/>
                    <a:pt x="12874" y="1758"/>
                    <a:pt x="12668" y="1987"/>
                  </a:cubicBezTo>
                  <a:cubicBezTo>
                    <a:pt x="12440" y="2192"/>
                    <a:pt x="12075" y="1530"/>
                    <a:pt x="11847" y="1987"/>
                  </a:cubicBezTo>
                  <a:cubicBezTo>
                    <a:pt x="11641" y="2420"/>
                    <a:pt x="10751" y="2557"/>
                    <a:pt x="10751" y="2557"/>
                  </a:cubicBezTo>
                  <a:lnTo>
                    <a:pt x="9952" y="3082"/>
                  </a:lnTo>
                  <a:lnTo>
                    <a:pt x="9450" y="3447"/>
                  </a:lnTo>
                  <a:lnTo>
                    <a:pt x="8993" y="3881"/>
                  </a:lnTo>
                  <a:cubicBezTo>
                    <a:pt x="8993" y="3881"/>
                    <a:pt x="9655" y="3288"/>
                    <a:pt x="8993" y="3881"/>
                  </a:cubicBezTo>
                  <a:cubicBezTo>
                    <a:pt x="8354" y="4475"/>
                    <a:pt x="8788" y="4246"/>
                    <a:pt x="8354" y="4475"/>
                  </a:cubicBezTo>
                  <a:cubicBezTo>
                    <a:pt x="7898" y="4680"/>
                    <a:pt x="8788" y="4246"/>
                    <a:pt x="8354" y="4475"/>
                  </a:cubicBezTo>
                  <a:cubicBezTo>
                    <a:pt x="7898" y="4680"/>
                    <a:pt x="7692" y="5479"/>
                    <a:pt x="7692" y="5479"/>
                  </a:cubicBezTo>
                  <a:cubicBezTo>
                    <a:pt x="8126" y="5479"/>
                    <a:pt x="8720" y="5410"/>
                    <a:pt x="8720" y="5410"/>
                  </a:cubicBezTo>
                  <a:cubicBezTo>
                    <a:pt x="8720" y="5410"/>
                    <a:pt x="8993" y="5479"/>
                    <a:pt x="8993" y="5844"/>
                  </a:cubicBezTo>
                  <a:lnTo>
                    <a:pt x="8993" y="6232"/>
                  </a:lnTo>
                  <a:lnTo>
                    <a:pt x="9952" y="6369"/>
                  </a:lnTo>
                  <a:lnTo>
                    <a:pt x="10820" y="5639"/>
                  </a:lnTo>
                  <a:cubicBezTo>
                    <a:pt x="10911" y="5205"/>
                    <a:pt x="10751" y="4612"/>
                    <a:pt x="10751" y="4612"/>
                  </a:cubicBezTo>
                  <a:lnTo>
                    <a:pt x="11208" y="4246"/>
                  </a:lnTo>
                  <a:lnTo>
                    <a:pt x="11778" y="3584"/>
                  </a:lnTo>
                  <a:cubicBezTo>
                    <a:pt x="12212" y="3447"/>
                    <a:pt x="12075" y="3881"/>
                    <a:pt x="12006" y="4109"/>
                  </a:cubicBezTo>
                  <a:lnTo>
                    <a:pt x="11938" y="4315"/>
                  </a:lnTo>
                  <a:cubicBezTo>
                    <a:pt x="11938" y="4315"/>
                    <a:pt x="11116" y="3881"/>
                    <a:pt x="11938" y="4315"/>
                  </a:cubicBezTo>
                  <a:cubicBezTo>
                    <a:pt x="12737" y="4748"/>
                    <a:pt x="13536" y="4977"/>
                    <a:pt x="13536" y="4977"/>
                  </a:cubicBezTo>
                  <a:lnTo>
                    <a:pt x="13673" y="5410"/>
                  </a:lnTo>
                  <a:cubicBezTo>
                    <a:pt x="13673" y="5410"/>
                    <a:pt x="13399" y="5844"/>
                    <a:pt x="13171" y="5844"/>
                  </a:cubicBezTo>
                  <a:cubicBezTo>
                    <a:pt x="12942" y="5844"/>
                    <a:pt x="12463" y="5479"/>
                    <a:pt x="12372" y="5707"/>
                  </a:cubicBezTo>
                  <a:lnTo>
                    <a:pt x="12303" y="5935"/>
                  </a:lnTo>
                  <a:lnTo>
                    <a:pt x="11847" y="6506"/>
                  </a:lnTo>
                  <a:cubicBezTo>
                    <a:pt x="11481" y="6871"/>
                    <a:pt x="10979" y="7099"/>
                    <a:pt x="10979" y="7099"/>
                  </a:cubicBezTo>
                  <a:lnTo>
                    <a:pt x="10546" y="7099"/>
                  </a:lnTo>
                  <a:lnTo>
                    <a:pt x="9884" y="7031"/>
                  </a:lnTo>
                  <a:lnTo>
                    <a:pt x="8788" y="7099"/>
                  </a:lnTo>
                  <a:cubicBezTo>
                    <a:pt x="8788" y="7099"/>
                    <a:pt x="8925" y="6803"/>
                    <a:pt x="8423" y="7168"/>
                  </a:cubicBezTo>
                  <a:cubicBezTo>
                    <a:pt x="7898" y="7533"/>
                    <a:pt x="7624" y="7830"/>
                    <a:pt x="7396" y="7898"/>
                  </a:cubicBezTo>
                  <a:cubicBezTo>
                    <a:pt x="7167" y="7967"/>
                    <a:pt x="6802" y="8264"/>
                    <a:pt x="6802" y="8264"/>
                  </a:cubicBezTo>
                  <a:cubicBezTo>
                    <a:pt x="6300" y="8629"/>
                    <a:pt x="6300" y="8697"/>
                    <a:pt x="5866" y="8857"/>
                  </a:cubicBezTo>
                  <a:cubicBezTo>
                    <a:pt x="5410" y="8994"/>
                    <a:pt x="6003" y="8789"/>
                    <a:pt x="5410" y="8994"/>
                  </a:cubicBezTo>
                  <a:lnTo>
                    <a:pt x="4839" y="9222"/>
                  </a:lnTo>
                  <a:cubicBezTo>
                    <a:pt x="4839" y="9222"/>
                    <a:pt x="5204" y="9519"/>
                    <a:pt x="5136" y="9724"/>
                  </a:cubicBezTo>
                  <a:cubicBezTo>
                    <a:pt x="5045" y="9953"/>
                    <a:pt x="5410" y="8857"/>
                    <a:pt x="5045" y="9953"/>
                  </a:cubicBezTo>
                  <a:cubicBezTo>
                    <a:pt x="4680" y="11048"/>
                    <a:pt x="4177" y="10980"/>
                    <a:pt x="4177" y="10980"/>
                  </a:cubicBezTo>
                  <a:lnTo>
                    <a:pt x="3515" y="10980"/>
                  </a:lnTo>
                  <a:cubicBezTo>
                    <a:pt x="3310" y="10980"/>
                    <a:pt x="2922" y="11048"/>
                    <a:pt x="2922" y="11048"/>
                  </a:cubicBezTo>
                  <a:lnTo>
                    <a:pt x="2420" y="12144"/>
                  </a:lnTo>
                  <a:lnTo>
                    <a:pt x="2351" y="12646"/>
                  </a:lnTo>
                  <a:lnTo>
                    <a:pt x="2853" y="13239"/>
                  </a:lnTo>
                  <a:lnTo>
                    <a:pt x="3378" y="13239"/>
                  </a:lnTo>
                  <a:lnTo>
                    <a:pt x="4406" y="13102"/>
                  </a:lnTo>
                  <a:cubicBezTo>
                    <a:pt x="4406" y="13102"/>
                    <a:pt x="5204" y="12509"/>
                    <a:pt x="5204" y="12281"/>
                  </a:cubicBezTo>
                  <a:cubicBezTo>
                    <a:pt x="5204" y="12075"/>
                    <a:pt x="5638" y="11642"/>
                    <a:pt x="5638" y="11642"/>
                  </a:cubicBezTo>
                  <a:lnTo>
                    <a:pt x="6232" y="11048"/>
                  </a:lnTo>
                  <a:cubicBezTo>
                    <a:pt x="6665" y="10980"/>
                    <a:pt x="7829" y="10751"/>
                    <a:pt x="7829" y="10751"/>
                  </a:cubicBezTo>
                  <a:lnTo>
                    <a:pt x="8491" y="10318"/>
                  </a:lnTo>
                  <a:lnTo>
                    <a:pt x="8925" y="10615"/>
                  </a:lnTo>
                  <a:lnTo>
                    <a:pt x="9222" y="11185"/>
                  </a:lnTo>
                  <a:cubicBezTo>
                    <a:pt x="9518" y="11642"/>
                    <a:pt x="9815" y="12212"/>
                    <a:pt x="9815" y="12212"/>
                  </a:cubicBezTo>
                  <a:lnTo>
                    <a:pt x="10089" y="12737"/>
                  </a:lnTo>
                  <a:lnTo>
                    <a:pt x="10683" y="12372"/>
                  </a:lnTo>
                  <a:cubicBezTo>
                    <a:pt x="10614" y="11847"/>
                    <a:pt x="9884" y="11276"/>
                    <a:pt x="9884" y="11276"/>
                  </a:cubicBezTo>
                  <a:lnTo>
                    <a:pt x="9518" y="10386"/>
                  </a:lnTo>
                  <a:cubicBezTo>
                    <a:pt x="9222" y="10021"/>
                    <a:pt x="9655" y="9953"/>
                    <a:pt x="9655" y="9953"/>
                  </a:cubicBezTo>
                  <a:lnTo>
                    <a:pt x="10911" y="10751"/>
                  </a:lnTo>
                  <a:cubicBezTo>
                    <a:pt x="10911" y="10751"/>
                    <a:pt x="10911" y="11185"/>
                    <a:pt x="11048" y="11413"/>
                  </a:cubicBezTo>
                  <a:cubicBezTo>
                    <a:pt x="11208" y="11642"/>
                    <a:pt x="11413" y="11847"/>
                    <a:pt x="11481" y="12075"/>
                  </a:cubicBezTo>
                  <a:cubicBezTo>
                    <a:pt x="11573" y="12281"/>
                    <a:pt x="11778" y="12578"/>
                    <a:pt x="11778" y="12578"/>
                  </a:cubicBezTo>
                  <a:lnTo>
                    <a:pt x="12075" y="13011"/>
                  </a:lnTo>
                  <a:lnTo>
                    <a:pt x="12372" y="12874"/>
                  </a:lnTo>
                  <a:lnTo>
                    <a:pt x="12737" y="12509"/>
                  </a:lnTo>
                  <a:lnTo>
                    <a:pt x="13171" y="11916"/>
                  </a:lnTo>
                  <a:cubicBezTo>
                    <a:pt x="13171" y="11916"/>
                    <a:pt x="13467" y="11550"/>
                    <a:pt x="13832" y="11413"/>
                  </a:cubicBezTo>
                  <a:cubicBezTo>
                    <a:pt x="14198" y="11276"/>
                    <a:pt x="14494" y="10980"/>
                    <a:pt x="14494" y="10980"/>
                  </a:cubicBezTo>
                  <a:lnTo>
                    <a:pt x="14494" y="10455"/>
                  </a:lnTo>
                  <a:lnTo>
                    <a:pt x="15065" y="9724"/>
                  </a:lnTo>
                  <a:lnTo>
                    <a:pt x="15430" y="9816"/>
                  </a:lnTo>
                  <a:lnTo>
                    <a:pt x="16617" y="9062"/>
                  </a:lnTo>
                  <a:lnTo>
                    <a:pt x="17119" y="9428"/>
                  </a:lnTo>
                  <a:lnTo>
                    <a:pt x="17119" y="10181"/>
                  </a:lnTo>
                  <a:lnTo>
                    <a:pt x="17485" y="10751"/>
                  </a:lnTo>
                  <a:lnTo>
                    <a:pt x="17621" y="11345"/>
                  </a:lnTo>
                  <a:cubicBezTo>
                    <a:pt x="17256" y="11642"/>
                    <a:pt x="16617" y="11550"/>
                    <a:pt x="16617" y="11550"/>
                  </a:cubicBezTo>
                  <a:lnTo>
                    <a:pt x="16092" y="11482"/>
                  </a:lnTo>
                  <a:cubicBezTo>
                    <a:pt x="15658" y="11482"/>
                    <a:pt x="15293" y="11550"/>
                    <a:pt x="15293" y="11550"/>
                  </a:cubicBezTo>
                  <a:lnTo>
                    <a:pt x="14791" y="11779"/>
                  </a:lnTo>
                  <a:lnTo>
                    <a:pt x="14266" y="12144"/>
                  </a:lnTo>
                  <a:cubicBezTo>
                    <a:pt x="13969" y="12509"/>
                    <a:pt x="14129" y="13171"/>
                    <a:pt x="14129" y="13171"/>
                  </a:cubicBezTo>
                  <a:cubicBezTo>
                    <a:pt x="14631" y="13399"/>
                    <a:pt x="15225" y="13536"/>
                    <a:pt x="15225" y="13536"/>
                  </a:cubicBezTo>
                  <a:lnTo>
                    <a:pt x="15727" y="13605"/>
                  </a:lnTo>
                  <a:cubicBezTo>
                    <a:pt x="16161" y="13536"/>
                    <a:pt x="16526" y="13399"/>
                    <a:pt x="16526" y="13399"/>
                  </a:cubicBezTo>
                  <a:lnTo>
                    <a:pt x="16526" y="13970"/>
                  </a:lnTo>
                  <a:lnTo>
                    <a:pt x="16320" y="14495"/>
                  </a:lnTo>
                  <a:lnTo>
                    <a:pt x="16161" y="14929"/>
                  </a:lnTo>
                  <a:cubicBezTo>
                    <a:pt x="16161" y="14929"/>
                    <a:pt x="16617" y="14632"/>
                    <a:pt x="16161" y="14929"/>
                  </a:cubicBezTo>
                  <a:cubicBezTo>
                    <a:pt x="15727" y="15225"/>
                    <a:pt x="15225" y="15065"/>
                    <a:pt x="15225" y="15065"/>
                  </a:cubicBezTo>
                  <a:lnTo>
                    <a:pt x="14700" y="14929"/>
                  </a:lnTo>
                  <a:lnTo>
                    <a:pt x="14266" y="14997"/>
                  </a:lnTo>
                  <a:lnTo>
                    <a:pt x="13673" y="15065"/>
                  </a:lnTo>
                  <a:lnTo>
                    <a:pt x="12805" y="14700"/>
                  </a:lnTo>
                  <a:lnTo>
                    <a:pt x="12075" y="14404"/>
                  </a:lnTo>
                  <a:cubicBezTo>
                    <a:pt x="11938" y="14860"/>
                    <a:pt x="11710" y="15134"/>
                    <a:pt x="11710" y="15134"/>
                  </a:cubicBezTo>
                  <a:cubicBezTo>
                    <a:pt x="11710" y="15134"/>
                    <a:pt x="10979" y="15339"/>
                    <a:pt x="10751" y="15294"/>
                  </a:cubicBezTo>
                  <a:cubicBezTo>
                    <a:pt x="9952" y="15134"/>
                    <a:pt x="9450" y="14495"/>
                    <a:pt x="9450" y="14495"/>
                  </a:cubicBezTo>
                  <a:cubicBezTo>
                    <a:pt x="9450" y="14495"/>
                    <a:pt x="9153" y="13970"/>
                    <a:pt x="9085" y="13764"/>
                  </a:cubicBezTo>
                  <a:cubicBezTo>
                    <a:pt x="8993" y="13536"/>
                    <a:pt x="8857" y="13102"/>
                    <a:pt x="8857" y="13102"/>
                  </a:cubicBezTo>
                  <a:lnTo>
                    <a:pt x="8354" y="130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762828" y="3448072"/>
              <a:ext cx="134113" cy="181806"/>
            </a:xfrm>
            <a:custGeom>
              <a:rect b="b" l="l" r="r" t="t"/>
              <a:pathLst>
                <a:path extrusionOk="0" h="4178" w="3082">
                  <a:moveTo>
                    <a:pt x="1" y="0"/>
                  </a:moveTo>
                  <a:lnTo>
                    <a:pt x="160" y="365"/>
                  </a:lnTo>
                  <a:lnTo>
                    <a:pt x="868" y="1826"/>
                  </a:lnTo>
                  <a:cubicBezTo>
                    <a:pt x="868" y="1826"/>
                    <a:pt x="1233" y="2853"/>
                    <a:pt x="1461" y="3218"/>
                  </a:cubicBezTo>
                  <a:cubicBezTo>
                    <a:pt x="1667" y="3584"/>
                    <a:pt x="2123" y="4177"/>
                    <a:pt x="2123" y="4177"/>
                  </a:cubicBezTo>
                  <a:lnTo>
                    <a:pt x="2694" y="4177"/>
                  </a:lnTo>
                  <a:cubicBezTo>
                    <a:pt x="3082" y="4177"/>
                    <a:pt x="1233" y="890"/>
                    <a:pt x="868" y="59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3927708" y="3448072"/>
              <a:ext cx="152999" cy="147037"/>
            </a:xfrm>
            <a:custGeom>
              <a:rect b="b" l="l" r="r" t="t"/>
              <a:pathLst>
                <a:path extrusionOk="0" h="3379" w="3516">
                  <a:moveTo>
                    <a:pt x="2854" y="0"/>
                  </a:moveTo>
                  <a:cubicBezTo>
                    <a:pt x="2854" y="0"/>
                    <a:pt x="2420" y="297"/>
                    <a:pt x="2192" y="457"/>
                  </a:cubicBezTo>
                  <a:lnTo>
                    <a:pt x="1986" y="594"/>
                  </a:lnTo>
                  <a:cubicBezTo>
                    <a:pt x="1986" y="594"/>
                    <a:pt x="1393" y="1187"/>
                    <a:pt x="1028" y="1461"/>
                  </a:cubicBezTo>
                  <a:lnTo>
                    <a:pt x="662" y="1758"/>
                  </a:lnTo>
                  <a:cubicBezTo>
                    <a:pt x="662" y="1758"/>
                    <a:pt x="1324" y="1758"/>
                    <a:pt x="662" y="1758"/>
                  </a:cubicBezTo>
                  <a:cubicBezTo>
                    <a:pt x="1" y="1758"/>
                    <a:pt x="662" y="2716"/>
                    <a:pt x="662" y="2716"/>
                  </a:cubicBezTo>
                  <a:cubicBezTo>
                    <a:pt x="959" y="3082"/>
                    <a:pt x="1918" y="3378"/>
                    <a:pt x="1918" y="3378"/>
                  </a:cubicBezTo>
                  <a:lnTo>
                    <a:pt x="2854" y="3013"/>
                  </a:lnTo>
                  <a:lnTo>
                    <a:pt x="3379" y="2579"/>
                  </a:lnTo>
                  <a:lnTo>
                    <a:pt x="3379" y="1689"/>
                  </a:lnTo>
                  <a:lnTo>
                    <a:pt x="3379" y="1324"/>
                  </a:lnTo>
                  <a:lnTo>
                    <a:pt x="3150" y="890"/>
                  </a:lnTo>
                  <a:cubicBezTo>
                    <a:pt x="3150" y="890"/>
                    <a:pt x="2785" y="1392"/>
                    <a:pt x="3150" y="890"/>
                  </a:cubicBezTo>
                  <a:cubicBezTo>
                    <a:pt x="3516" y="365"/>
                    <a:pt x="3379" y="0"/>
                    <a:pt x="3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3966436" y="3722172"/>
              <a:ext cx="564215" cy="404298"/>
            </a:xfrm>
            <a:custGeom>
              <a:rect b="b" l="l" r="r" t="t"/>
              <a:pathLst>
                <a:path extrusionOk="0" h="9291" w="12966">
                  <a:moveTo>
                    <a:pt x="7830" y="1"/>
                  </a:moveTo>
                  <a:lnTo>
                    <a:pt x="6734" y="1"/>
                  </a:lnTo>
                  <a:cubicBezTo>
                    <a:pt x="6734" y="1"/>
                    <a:pt x="6437" y="298"/>
                    <a:pt x="6209" y="366"/>
                  </a:cubicBezTo>
                  <a:cubicBezTo>
                    <a:pt x="5981" y="435"/>
                    <a:pt x="5547" y="800"/>
                    <a:pt x="5547" y="800"/>
                  </a:cubicBezTo>
                  <a:cubicBezTo>
                    <a:pt x="5547" y="800"/>
                    <a:pt x="5251" y="69"/>
                    <a:pt x="5045" y="412"/>
                  </a:cubicBezTo>
                  <a:cubicBezTo>
                    <a:pt x="4817" y="731"/>
                    <a:pt x="4383" y="1096"/>
                    <a:pt x="4155" y="1233"/>
                  </a:cubicBezTo>
                  <a:cubicBezTo>
                    <a:pt x="3949" y="1393"/>
                    <a:pt x="3721" y="1827"/>
                    <a:pt x="3424" y="2055"/>
                  </a:cubicBezTo>
                  <a:cubicBezTo>
                    <a:pt x="3151" y="2261"/>
                    <a:pt x="2511" y="2786"/>
                    <a:pt x="2511" y="2786"/>
                  </a:cubicBezTo>
                  <a:lnTo>
                    <a:pt x="2192" y="3059"/>
                  </a:lnTo>
                  <a:lnTo>
                    <a:pt x="1005" y="3653"/>
                  </a:lnTo>
                  <a:cubicBezTo>
                    <a:pt x="503" y="4246"/>
                    <a:pt x="366" y="4908"/>
                    <a:pt x="366" y="4908"/>
                  </a:cubicBezTo>
                  <a:lnTo>
                    <a:pt x="366" y="6072"/>
                  </a:lnTo>
                  <a:lnTo>
                    <a:pt x="1" y="6871"/>
                  </a:lnTo>
                  <a:lnTo>
                    <a:pt x="1" y="7465"/>
                  </a:lnTo>
                  <a:lnTo>
                    <a:pt x="1" y="7898"/>
                  </a:lnTo>
                  <a:lnTo>
                    <a:pt x="1005" y="7898"/>
                  </a:lnTo>
                  <a:lnTo>
                    <a:pt x="2123" y="7898"/>
                  </a:lnTo>
                  <a:lnTo>
                    <a:pt x="3516" y="7602"/>
                  </a:lnTo>
                  <a:lnTo>
                    <a:pt x="4246" y="7465"/>
                  </a:lnTo>
                  <a:lnTo>
                    <a:pt x="5114" y="7236"/>
                  </a:lnTo>
                  <a:lnTo>
                    <a:pt x="5912" y="7602"/>
                  </a:lnTo>
                  <a:lnTo>
                    <a:pt x="6437" y="7898"/>
                  </a:lnTo>
                  <a:cubicBezTo>
                    <a:pt x="6871" y="7670"/>
                    <a:pt x="7373" y="8332"/>
                    <a:pt x="7305" y="8560"/>
                  </a:cubicBezTo>
                  <a:cubicBezTo>
                    <a:pt x="7236" y="8766"/>
                    <a:pt x="7830" y="9291"/>
                    <a:pt x="7830" y="9291"/>
                  </a:cubicBezTo>
                  <a:lnTo>
                    <a:pt x="8560" y="9291"/>
                  </a:lnTo>
                  <a:lnTo>
                    <a:pt x="9291" y="8857"/>
                  </a:lnTo>
                  <a:cubicBezTo>
                    <a:pt x="9291" y="8857"/>
                    <a:pt x="10523" y="7921"/>
                    <a:pt x="10683" y="7898"/>
                  </a:cubicBezTo>
                  <a:cubicBezTo>
                    <a:pt x="10820" y="7898"/>
                    <a:pt x="11550" y="7305"/>
                    <a:pt x="11619" y="6940"/>
                  </a:cubicBezTo>
                  <a:cubicBezTo>
                    <a:pt x="11687" y="6575"/>
                    <a:pt x="12577" y="6004"/>
                    <a:pt x="12418" y="5707"/>
                  </a:cubicBezTo>
                  <a:cubicBezTo>
                    <a:pt x="12281" y="5410"/>
                    <a:pt x="12965" y="5342"/>
                    <a:pt x="12440" y="5114"/>
                  </a:cubicBezTo>
                  <a:cubicBezTo>
                    <a:pt x="11916" y="4908"/>
                    <a:pt x="12212" y="4383"/>
                    <a:pt x="11984" y="4246"/>
                  </a:cubicBezTo>
                  <a:cubicBezTo>
                    <a:pt x="11779" y="4087"/>
                    <a:pt x="11550" y="4315"/>
                    <a:pt x="11185" y="3288"/>
                  </a:cubicBezTo>
                  <a:cubicBezTo>
                    <a:pt x="10820" y="2261"/>
                    <a:pt x="10683" y="1758"/>
                    <a:pt x="10683" y="1758"/>
                  </a:cubicBezTo>
                  <a:cubicBezTo>
                    <a:pt x="10592" y="1325"/>
                    <a:pt x="10455" y="960"/>
                    <a:pt x="10455" y="960"/>
                  </a:cubicBezTo>
                  <a:cubicBezTo>
                    <a:pt x="10455" y="960"/>
                    <a:pt x="10386" y="800"/>
                    <a:pt x="10295" y="435"/>
                  </a:cubicBezTo>
                  <a:lnTo>
                    <a:pt x="10226" y="69"/>
                  </a:lnTo>
                  <a:lnTo>
                    <a:pt x="9724" y="1"/>
                  </a:lnTo>
                  <a:lnTo>
                    <a:pt x="9359" y="800"/>
                  </a:lnTo>
                  <a:lnTo>
                    <a:pt x="9062" y="1462"/>
                  </a:lnTo>
                  <a:lnTo>
                    <a:pt x="8697" y="1895"/>
                  </a:lnTo>
                  <a:cubicBezTo>
                    <a:pt x="8697" y="1895"/>
                    <a:pt x="8629" y="2192"/>
                    <a:pt x="8332" y="2192"/>
                  </a:cubicBezTo>
                  <a:cubicBezTo>
                    <a:pt x="8035" y="2192"/>
                    <a:pt x="7738" y="1530"/>
                    <a:pt x="7738" y="1530"/>
                  </a:cubicBezTo>
                  <a:cubicBezTo>
                    <a:pt x="7738" y="1530"/>
                    <a:pt x="7305" y="1096"/>
                    <a:pt x="7465" y="868"/>
                  </a:cubicBezTo>
                  <a:cubicBezTo>
                    <a:pt x="7602" y="663"/>
                    <a:pt x="8400" y="868"/>
                    <a:pt x="8104" y="4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255465" y="3555336"/>
              <a:ext cx="279149" cy="149996"/>
            </a:xfrm>
            <a:custGeom>
              <a:rect b="b" l="l" r="r" t="t"/>
              <a:pathLst>
                <a:path extrusionOk="0" h="3447" w="6415">
                  <a:moveTo>
                    <a:pt x="4041" y="662"/>
                  </a:moveTo>
                  <a:cubicBezTo>
                    <a:pt x="3379" y="457"/>
                    <a:pt x="2854" y="388"/>
                    <a:pt x="2215" y="685"/>
                  </a:cubicBezTo>
                  <a:cubicBezTo>
                    <a:pt x="2124" y="731"/>
                    <a:pt x="1416" y="1096"/>
                    <a:pt x="1370" y="708"/>
                  </a:cubicBezTo>
                  <a:cubicBezTo>
                    <a:pt x="1370" y="708"/>
                    <a:pt x="1348" y="639"/>
                    <a:pt x="1096" y="480"/>
                  </a:cubicBezTo>
                  <a:cubicBezTo>
                    <a:pt x="823" y="320"/>
                    <a:pt x="503" y="0"/>
                    <a:pt x="366" y="160"/>
                  </a:cubicBezTo>
                  <a:cubicBezTo>
                    <a:pt x="1" y="594"/>
                    <a:pt x="92" y="936"/>
                    <a:pt x="92" y="936"/>
                  </a:cubicBezTo>
                  <a:lnTo>
                    <a:pt x="708" y="1301"/>
                  </a:lnTo>
                  <a:lnTo>
                    <a:pt x="1302" y="1712"/>
                  </a:lnTo>
                  <a:lnTo>
                    <a:pt x="2512" y="1963"/>
                  </a:lnTo>
                  <a:cubicBezTo>
                    <a:pt x="2512" y="1963"/>
                    <a:pt x="2831" y="2237"/>
                    <a:pt x="2512" y="2397"/>
                  </a:cubicBezTo>
                  <a:cubicBezTo>
                    <a:pt x="2192" y="2579"/>
                    <a:pt x="2352" y="2899"/>
                    <a:pt x="2352" y="2899"/>
                  </a:cubicBezTo>
                  <a:cubicBezTo>
                    <a:pt x="2352" y="2899"/>
                    <a:pt x="2831" y="3173"/>
                    <a:pt x="3014" y="3173"/>
                  </a:cubicBezTo>
                  <a:lnTo>
                    <a:pt x="3836" y="3173"/>
                  </a:lnTo>
                  <a:lnTo>
                    <a:pt x="4269" y="3173"/>
                  </a:lnTo>
                  <a:lnTo>
                    <a:pt x="4771" y="2511"/>
                  </a:lnTo>
                  <a:lnTo>
                    <a:pt x="5319" y="3173"/>
                  </a:lnTo>
                  <a:lnTo>
                    <a:pt x="6004" y="3447"/>
                  </a:lnTo>
                  <a:cubicBezTo>
                    <a:pt x="6004" y="3447"/>
                    <a:pt x="6415" y="2968"/>
                    <a:pt x="6004" y="2671"/>
                  </a:cubicBezTo>
                  <a:cubicBezTo>
                    <a:pt x="5593" y="2397"/>
                    <a:pt x="5479" y="1872"/>
                    <a:pt x="5319" y="1781"/>
                  </a:cubicBezTo>
                  <a:cubicBezTo>
                    <a:pt x="5137" y="1689"/>
                    <a:pt x="5045" y="1484"/>
                    <a:pt x="4863" y="1301"/>
                  </a:cubicBezTo>
                  <a:cubicBezTo>
                    <a:pt x="4703" y="1141"/>
                    <a:pt x="4429" y="753"/>
                    <a:pt x="4041" y="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0" name="Google Shape;1220;p39"/>
          <p:cNvSpPr/>
          <p:nvPr/>
        </p:nvSpPr>
        <p:spPr>
          <a:xfrm>
            <a:off x="1181402" y="2750789"/>
            <a:ext cx="141076" cy="141076"/>
          </a:xfrm>
          <a:custGeom>
            <a:rect b="b" l="l" r="r" t="t"/>
            <a:pathLst>
              <a:path extrusionOk="0" h="3242" w="3242">
                <a:moveTo>
                  <a:pt x="1621" y="1"/>
                </a:moveTo>
                <a:cubicBezTo>
                  <a:pt x="731" y="1"/>
                  <a:pt x="1" y="731"/>
                  <a:pt x="1" y="1621"/>
                </a:cubicBezTo>
                <a:cubicBezTo>
                  <a:pt x="1" y="2512"/>
                  <a:pt x="731" y="3242"/>
                  <a:pt x="1621" y="3242"/>
                </a:cubicBezTo>
                <a:cubicBezTo>
                  <a:pt x="2534" y="3242"/>
                  <a:pt x="3242" y="2512"/>
                  <a:pt x="3242" y="1621"/>
                </a:cubicBezTo>
                <a:cubicBezTo>
                  <a:pt x="3242" y="731"/>
                  <a:pt x="2534" y="1"/>
                  <a:pt x="16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39"/>
          <p:cNvSpPr txBox="1"/>
          <p:nvPr/>
        </p:nvSpPr>
        <p:spPr>
          <a:xfrm>
            <a:off x="1868627" y="1740503"/>
            <a:ext cx="1134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22" name="Google Shape;1222;p39"/>
          <p:cNvSpPr txBox="1"/>
          <p:nvPr/>
        </p:nvSpPr>
        <p:spPr>
          <a:xfrm>
            <a:off x="6393259" y="1740505"/>
            <a:ext cx="81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23" name="Google Shape;1223;p39"/>
          <p:cNvSpPr/>
          <p:nvPr/>
        </p:nvSpPr>
        <p:spPr>
          <a:xfrm>
            <a:off x="5939958" y="1922889"/>
            <a:ext cx="304956" cy="66674"/>
          </a:xfrm>
          <a:custGeom>
            <a:rect b="b" l="l" r="r" t="t"/>
            <a:pathLst>
              <a:path extrusionOk="0" h="1188" w="5434">
                <a:moveTo>
                  <a:pt x="594" y="1"/>
                </a:moveTo>
                <a:cubicBezTo>
                  <a:pt x="275" y="1"/>
                  <a:pt x="1" y="252"/>
                  <a:pt x="1" y="594"/>
                </a:cubicBezTo>
                <a:cubicBezTo>
                  <a:pt x="1" y="914"/>
                  <a:pt x="275" y="1187"/>
                  <a:pt x="594" y="1187"/>
                </a:cubicBezTo>
                <a:lnTo>
                  <a:pt x="4840" y="1187"/>
                </a:lnTo>
                <a:cubicBezTo>
                  <a:pt x="5159" y="1187"/>
                  <a:pt x="5433" y="914"/>
                  <a:pt x="5433" y="594"/>
                </a:cubicBezTo>
                <a:cubicBezTo>
                  <a:pt x="5433" y="252"/>
                  <a:pt x="5159" y="1"/>
                  <a:pt x="48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9"/>
          <p:cNvSpPr/>
          <p:nvPr/>
        </p:nvSpPr>
        <p:spPr>
          <a:xfrm>
            <a:off x="5499305" y="1922889"/>
            <a:ext cx="303665" cy="66674"/>
          </a:xfrm>
          <a:custGeom>
            <a:rect b="b" l="l" r="r" t="t"/>
            <a:pathLst>
              <a:path extrusionOk="0" h="1188" w="5411">
                <a:moveTo>
                  <a:pt x="594" y="1"/>
                </a:moveTo>
                <a:cubicBezTo>
                  <a:pt x="252" y="1"/>
                  <a:pt x="1" y="252"/>
                  <a:pt x="1" y="594"/>
                </a:cubicBezTo>
                <a:cubicBezTo>
                  <a:pt x="1" y="914"/>
                  <a:pt x="252" y="1187"/>
                  <a:pt x="594" y="1187"/>
                </a:cubicBezTo>
                <a:lnTo>
                  <a:pt x="4817" y="1187"/>
                </a:lnTo>
                <a:cubicBezTo>
                  <a:pt x="5159" y="1187"/>
                  <a:pt x="5410" y="914"/>
                  <a:pt x="5410" y="594"/>
                </a:cubicBezTo>
                <a:cubicBezTo>
                  <a:pt x="5410" y="252"/>
                  <a:pt x="5159" y="1"/>
                  <a:pt x="48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9"/>
          <p:cNvSpPr/>
          <p:nvPr/>
        </p:nvSpPr>
        <p:spPr>
          <a:xfrm>
            <a:off x="5057417" y="1922889"/>
            <a:ext cx="304900" cy="66674"/>
          </a:xfrm>
          <a:custGeom>
            <a:rect b="b" l="l" r="r" t="t"/>
            <a:pathLst>
              <a:path extrusionOk="0" h="1188" w="5433">
                <a:moveTo>
                  <a:pt x="593" y="1"/>
                </a:moveTo>
                <a:cubicBezTo>
                  <a:pt x="274" y="1"/>
                  <a:pt x="0" y="252"/>
                  <a:pt x="0" y="594"/>
                </a:cubicBezTo>
                <a:cubicBezTo>
                  <a:pt x="0" y="914"/>
                  <a:pt x="274" y="1187"/>
                  <a:pt x="593" y="1187"/>
                </a:cubicBezTo>
                <a:lnTo>
                  <a:pt x="4839" y="1187"/>
                </a:lnTo>
                <a:cubicBezTo>
                  <a:pt x="5159" y="1187"/>
                  <a:pt x="5432" y="914"/>
                  <a:pt x="5432" y="594"/>
                </a:cubicBezTo>
                <a:cubicBezTo>
                  <a:pt x="5432" y="252"/>
                  <a:pt x="5159" y="1"/>
                  <a:pt x="48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9"/>
          <p:cNvSpPr/>
          <p:nvPr/>
        </p:nvSpPr>
        <p:spPr>
          <a:xfrm>
            <a:off x="4616763" y="1922889"/>
            <a:ext cx="303609" cy="66674"/>
          </a:xfrm>
          <a:custGeom>
            <a:rect b="b" l="l" r="r" t="t"/>
            <a:pathLst>
              <a:path extrusionOk="0" h="1188" w="5410">
                <a:moveTo>
                  <a:pt x="594" y="1"/>
                </a:moveTo>
                <a:cubicBezTo>
                  <a:pt x="251" y="1"/>
                  <a:pt x="0" y="252"/>
                  <a:pt x="0" y="594"/>
                </a:cubicBezTo>
                <a:cubicBezTo>
                  <a:pt x="0" y="914"/>
                  <a:pt x="251" y="1187"/>
                  <a:pt x="594" y="1187"/>
                </a:cubicBezTo>
                <a:lnTo>
                  <a:pt x="4816" y="1187"/>
                </a:lnTo>
                <a:cubicBezTo>
                  <a:pt x="5136" y="1187"/>
                  <a:pt x="5410" y="914"/>
                  <a:pt x="5410" y="594"/>
                </a:cubicBezTo>
                <a:cubicBezTo>
                  <a:pt x="5410" y="252"/>
                  <a:pt x="5136" y="1"/>
                  <a:pt x="48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9"/>
          <p:cNvSpPr/>
          <p:nvPr/>
        </p:nvSpPr>
        <p:spPr>
          <a:xfrm>
            <a:off x="4174819" y="1922889"/>
            <a:ext cx="304900" cy="66674"/>
          </a:xfrm>
          <a:custGeom>
            <a:rect b="b" l="l" r="r" t="t"/>
            <a:pathLst>
              <a:path extrusionOk="0" h="1188" w="5433">
                <a:moveTo>
                  <a:pt x="594" y="1"/>
                </a:moveTo>
                <a:cubicBezTo>
                  <a:pt x="274" y="1"/>
                  <a:pt x="0" y="252"/>
                  <a:pt x="0" y="594"/>
                </a:cubicBezTo>
                <a:cubicBezTo>
                  <a:pt x="0" y="914"/>
                  <a:pt x="274" y="1187"/>
                  <a:pt x="594" y="1187"/>
                </a:cubicBezTo>
                <a:lnTo>
                  <a:pt x="4839" y="1187"/>
                </a:lnTo>
                <a:cubicBezTo>
                  <a:pt x="5159" y="1187"/>
                  <a:pt x="5433" y="914"/>
                  <a:pt x="5433" y="594"/>
                </a:cubicBezTo>
                <a:cubicBezTo>
                  <a:pt x="5433" y="252"/>
                  <a:pt x="5159" y="1"/>
                  <a:pt x="48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39"/>
          <p:cNvSpPr/>
          <p:nvPr/>
        </p:nvSpPr>
        <p:spPr>
          <a:xfrm>
            <a:off x="3732875" y="1922889"/>
            <a:ext cx="304956" cy="66674"/>
          </a:xfrm>
          <a:custGeom>
            <a:rect b="b" l="l" r="r" t="t"/>
            <a:pathLst>
              <a:path extrusionOk="0" h="1188" w="5434">
                <a:moveTo>
                  <a:pt x="617" y="1"/>
                </a:moveTo>
                <a:cubicBezTo>
                  <a:pt x="275" y="1"/>
                  <a:pt x="1" y="252"/>
                  <a:pt x="1" y="594"/>
                </a:cubicBezTo>
                <a:cubicBezTo>
                  <a:pt x="1" y="914"/>
                  <a:pt x="275" y="1187"/>
                  <a:pt x="617" y="1187"/>
                </a:cubicBezTo>
                <a:lnTo>
                  <a:pt x="4840" y="1187"/>
                </a:lnTo>
                <a:cubicBezTo>
                  <a:pt x="5159" y="1187"/>
                  <a:pt x="5433" y="914"/>
                  <a:pt x="5433" y="594"/>
                </a:cubicBezTo>
                <a:cubicBezTo>
                  <a:pt x="5433" y="252"/>
                  <a:pt x="5159" y="1"/>
                  <a:pt x="48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9"/>
          <p:cNvSpPr/>
          <p:nvPr/>
        </p:nvSpPr>
        <p:spPr>
          <a:xfrm>
            <a:off x="3292222" y="1922889"/>
            <a:ext cx="304956" cy="66674"/>
          </a:xfrm>
          <a:custGeom>
            <a:rect b="b" l="l" r="r" t="t"/>
            <a:pathLst>
              <a:path extrusionOk="0" h="1188" w="5434">
                <a:moveTo>
                  <a:pt x="594" y="1"/>
                </a:moveTo>
                <a:cubicBezTo>
                  <a:pt x="275" y="1"/>
                  <a:pt x="1" y="252"/>
                  <a:pt x="1" y="594"/>
                </a:cubicBezTo>
                <a:cubicBezTo>
                  <a:pt x="1" y="914"/>
                  <a:pt x="275" y="1187"/>
                  <a:pt x="594" y="1187"/>
                </a:cubicBezTo>
                <a:lnTo>
                  <a:pt x="4817" y="1187"/>
                </a:lnTo>
                <a:cubicBezTo>
                  <a:pt x="5159" y="1187"/>
                  <a:pt x="5433" y="914"/>
                  <a:pt x="5433" y="594"/>
                </a:cubicBezTo>
                <a:cubicBezTo>
                  <a:pt x="5433" y="252"/>
                  <a:pt x="5159" y="1"/>
                  <a:pt x="48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9"/>
          <p:cNvSpPr/>
          <p:nvPr/>
        </p:nvSpPr>
        <p:spPr>
          <a:xfrm>
            <a:off x="2850334" y="1922889"/>
            <a:ext cx="304900" cy="66674"/>
          </a:xfrm>
          <a:custGeom>
            <a:rect b="b" l="l" r="r" t="t"/>
            <a:pathLst>
              <a:path extrusionOk="0" h="1188" w="5433">
                <a:moveTo>
                  <a:pt x="593" y="1"/>
                </a:moveTo>
                <a:cubicBezTo>
                  <a:pt x="274" y="1"/>
                  <a:pt x="0" y="252"/>
                  <a:pt x="0" y="594"/>
                </a:cubicBezTo>
                <a:cubicBezTo>
                  <a:pt x="0" y="914"/>
                  <a:pt x="274" y="1187"/>
                  <a:pt x="593" y="1187"/>
                </a:cubicBezTo>
                <a:lnTo>
                  <a:pt x="4839" y="1187"/>
                </a:lnTo>
                <a:cubicBezTo>
                  <a:pt x="5159" y="1187"/>
                  <a:pt x="5432" y="914"/>
                  <a:pt x="5432" y="594"/>
                </a:cubicBezTo>
                <a:cubicBezTo>
                  <a:pt x="5432" y="252"/>
                  <a:pt x="5159" y="1"/>
                  <a:pt x="48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39"/>
          <p:cNvSpPr/>
          <p:nvPr/>
        </p:nvSpPr>
        <p:spPr>
          <a:xfrm>
            <a:off x="5939958" y="1170858"/>
            <a:ext cx="304956" cy="66674"/>
          </a:xfrm>
          <a:custGeom>
            <a:rect b="b" l="l" r="r" t="t"/>
            <a:pathLst>
              <a:path extrusionOk="0" h="1188" w="5434">
                <a:moveTo>
                  <a:pt x="594" y="1"/>
                </a:moveTo>
                <a:cubicBezTo>
                  <a:pt x="275" y="1"/>
                  <a:pt x="1" y="252"/>
                  <a:pt x="1" y="594"/>
                </a:cubicBezTo>
                <a:cubicBezTo>
                  <a:pt x="1" y="914"/>
                  <a:pt x="275" y="1188"/>
                  <a:pt x="594" y="1188"/>
                </a:cubicBezTo>
                <a:lnTo>
                  <a:pt x="4840" y="1188"/>
                </a:lnTo>
                <a:cubicBezTo>
                  <a:pt x="5159" y="1188"/>
                  <a:pt x="5433" y="914"/>
                  <a:pt x="5433" y="594"/>
                </a:cubicBezTo>
                <a:cubicBezTo>
                  <a:pt x="5433" y="252"/>
                  <a:pt x="5159" y="1"/>
                  <a:pt x="48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39"/>
          <p:cNvSpPr/>
          <p:nvPr/>
        </p:nvSpPr>
        <p:spPr>
          <a:xfrm>
            <a:off x="5499305" y="1170858"/>
            <a:ext cx="303665" cy="66674"/>
          </a:xfrm>
          <a:custGeom>
            <a:rect b="b" l="l" r="r" t="t"/>
            <a:pathLst>
              <a:path extrusionOk="0" h="1188" w="5411">
                <a:moveTo>
                  <a:pt x="594" y="1"/>
                </a:moveTo>
                <a:cubicBezTo>
                  <a:pt x="252" y="1"/>
                  <a:pt x="1" y="252"/>
                  <a:pt x="1" y="594"/>
                </a:cubicBezTo>
                <a:cubicBezTo>
                  <a:pt x="1" y="914"/>
                  <a:pt x="252" y="1188"/>
                  <a:pt x="594" y="1188"/>
                </a:cubicBezTo>
                <a:lnTo>
                  <a:pt x="4817" y="1188"/>
                </a:lnTo>
                <a:cubicBezTo>
                  <a:pt x="5159" y="1188"/>
                  <a:pt x="5410" y="914"/>
                  <a:pt x="5410" y="594"/>
                </a:cubicBezTo>
                <a:cubicBezTo>
                  <a:pt x="5410" y="252"/>
                  <a:pt x="5159" y="1"/>
                  <a:pt x="48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9"/>
          <p:cNvSpPr/>
          <p:nvPr/>
        </p:nvSpPr>
        <p:spPr>
          <a:xfrm>
            <a:off x="5057417" y="1170858"/>
            <a:ext cx="304900" cy="66674"/>
          </a:xfrm>
          <a:custGeom>
            <a:rect b="b" l="l" r="r" t="t"/>
            <a:pathLst>
              <a:path extrusionOk="0" h="1188" w="5433">
                <a:moveTo>
                  <a:pt x="593" y="1"/>
                </a:moveTo>
                <a:cubicBezTo>
                  <a:pt x="274" y="1"/>
                  <a:pt x="0" y="252"/>
                  <a:pt x="0" y="594"/>
                </a:cubicBezTo>
                <a:cubicBezTo>
                  <a:pt x="0" y="914"/>
                  <a:pt x="274" y="1188"/>
                  <a:pt x="593" y="1188"/>
                </a:cubicBezTo>
                <a:lnTo>
                  <a:pt x="4839" y="1188"/>
                </a:lnTo>
                <a:cubicBezTo>
                  <a:pt x="5159" y="1188"/>
                  <a:pt x="5432" y="914"/>
                  <a:pt x="5432" y="594"/>
                </a:cubicBezTo>
                <a:cubicBezTo>
                  <a:pt x="5432" y="252"/>
                  <a:pt x="5159" y="1"/>
                  <a:pt x="48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9"/>
          <p:cNvSpPr/>
          <p:nvPr/>
        </p:nvSpPr>
        <p:spPr>
          <a:xfrm>
            <a:off x="4616763" y="1170858"/>
            <a:ext cx="303609" cy="66674"/>
          </a:xfrm>
          <a:custGeom>
            <a:rect b="b" l="l" r="r" t="t"/>
            <a:pathLst>
              <a:path extrusionOk="0" h="1188" w="5410">
                <a:moveTo>
                  <a:pt x="594" y="1"/>
                </a:moveTo>
                <a:cubicBezTo>
                  <a:pt x="251" y="1"/>
                  <a:pt x="0" y="252"/>
                  <a:pt x="0" y="594"/>
                </a:cubicBezTo>
                <a:cubicBezTo>
                  <a:pt x="0" y="914"/>
                  <a:pt x="251" y="1188"/>
                  <a:pt x="594" y="1188"/>
                </a:cubicBezTo>
                <a:lnTo>
                  <a:pt x="4816" y="1188"/>
                </a:lnTo>
                <a:cubicBezTo>
                  <a:pt x="5136" y="1188"/>
                  <a:pt x="5410" y="914"/>
                  <a:pt x="5410" y="594"/>
                </a:cubicBezTo>
                <a:cubicBezTo>
                  <a:pt x="5410" y="252"/>
                  <a:pt x="5136" y="1"/>
                  <a:pt x="4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9"/>
          <p:cNvSpPr/>
          <p:nvPr/>
        </p:nvSpPr>
        <p:spPr>
          <a:xfrm>
            <a:off x="4174819" y="1170858"/>
            <a:ext cx="304900" cy="66674"/>
          </a:xfrm>
          <a:custGeom>
            <a:rect b="b" l="l" r="r" t="t"/>
            <a:pathLst>
              <a:path extrusionOk="0" h="1188" w="5433">
                <a:moveTo>
                  <a:pt x="594" y="1"/>
                </a:moveTo>
                <a:cubicBezTo>
                  <a:pt x="274" y="1"/>
                  <a:pt x="0" y="252"/>
                  <a:pt x="0" y="594"/>
                </a:cubicBezTo>
                <a:cubicBezTo>
                  <a:pt x="0" y="914"/>
                  <a:pt x="274" y="1188"/>
                  <a:pt x="594" y="1188"/>
                </a:cubicBezTo>
                <a:lnTo>
                  <a:pt x="4839" y="1188"/>
                </a:lnTo>
                <a:cubicBezTo>
                  <a:pt x="5159" y="1188"/>
                  <a:pt x="5433" y="914"/>
                  <a:pt x="5433" y="594"/>
                </a:cubicBezTo>
                <a:cubicBezTo>
                  <a:pt x="5433" y="252"/>
                  <a:pt x="5159" y="1"/>
                  <a:pt x="4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3732875" y="1170858"/>
            <a:ext cx="304956" cy="66674"/>
          </a:xfrm>
          <a:custGeom>
            <a:rect b="b" l="l" r="r" t="t"/>
            <a:pathLst>
              <a:path extrusionOk="0" h="1188" w="5434">
                <a:moveTo>
                  <a:pt x="617" y="1"/>
                </a:moveTo>
                <a:cubicBezTo>
                  <a:pt x="275" y="1"/>
                  <a:pt x="1" y="252"/>
                  <a:pt x="1" y="594"/>
                </a:cubicBezTo>
                <a:cubicBezTo>
                  <a:pt x="1" y="914"/>
                  <a:pt x="275" y="1188"/>
                  <a:pt x="617" y="1188"/>
                </a:cubicBezTo>
                <a:lnTo>
                  <a:pt x="4840" y="1188"/>
                </a:lnTo>
                <a:cubicBezTo>
                  <a:pt x="5159" y="1188"/>
                  <a:pt x="5433" y="914"/>
                  <a:pt x="5433" y="594"/>
                </a:cubicBezTo>
                <a:cubicBezTo>
                  <a:pt x="5433" y="252"/>
                  <a:pt x="5159" y="1"/>
                  <a:pt x="48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9"/>
          <p:cNvSpPr/>
          <p:nvPr/>
        </p:nvSpPr>
        <p:spPr>
          <a:xfrm>
            <a:off x="3292222" y="1170858"/>
            <a:ext cx="304956" cy="66674"/>
          </a:xfrm>
          <a:custGeom>
            <a:rect b="b" l="l" r="r" t="t"/>
            <a:pathLst>
              <a:path extrusionOk="0" h="1188" w="5434">
                <a:moveTo>
                  <a:pt x="594" y="1"/>
                </a:moveTo>
                <a:cubicBezTo>
                  <a:pt x="275" y="1"/>
                  <a:pt x="1" y="252"/>
                  <a:pt x="1" y="594"/>
                </a:cubicBezTo>
                <a:cubicBezTo>
                  <a:pt x="1" y="914"/>
                  <a:pt x="275" y="1188"/>
                  <a:pt x="594" y="1188"/>
                </a:cubicBezTo>
                <a:lnTo>
                  <a:pt x="4817" y="1188"/>
                </a:lnTo>
                <a:cubicBezTo>
                  <a:pt x="5159" y="1188"/>
                  <a:pt x="5433" y="914"/>
                  <a:pt x="5433" y="594"/>
                </a:cubicBezTo>
                <a:cubicBezTo>
                  <a:pt x="5433" y="252"/>
                  <a:pt x="5159" y="1"/>
                  <a:pt x="48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9"/>
          <p:cNvSpPr/>
          <p:nvPr/>
        </p:nvSpPr>
        <p:spPr>
          <a:xfrm>
            <a:off x="2850334" y="1170858"/>
            <a:ext cx="304900" cy="66674"/>
          </a:xfrm>
          <a:custGeom>
            <a:rect b="b" l="l" r="r" t="t"/>
            <a:pathLst>
              <a:path extrusionOk="0" h="1188" w="5433">
                <a:moveTo>
                  <a:pt x="593" y="1"/>
                </a:moveTo>
                <a:cubicBezTo>
                  <a:pt x="274" y="1"/>
                  <a:pt x="0" y="252"/>
                  <a:pt x="0" y="594"/>
                </a:cubicBezTo>
                <a:cubicBezTo>
                  <a:pt x="0" y="914"/>
                  <a:pt x="274" y="1188"/>
                  <a:pt x="593" y="1188"/>
                </a:cubicBezTo>
                <a:lnTo>
                  <a:pt x="4839" y="1188"/>
                </a:lnTo>
                <a:cubicBezTo>
                  <a:pt x="5159" y="1188"/>
                  <a:pt x="5432" y="914"/>
                  <a:pt x="5432" y="594"/>
                </a:cubicBezTo>
                <a:cubicBezTo>
                  <a:pt x="5432" y="252"/>
                  <a:pt x="5159" y="1"/>
                  <a:pt x="4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9"/>
          <p:cNvSpPr txBox="1"/>
          <p:nvPr/>
        </p:nvSpPr>
        <p:spPr>
          <a:xfrm>
            <a:off x="1868627" y="988434"/>
            <a:ext cx="1134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40" name="Google Shape;1240;p39"/>
          <p:cNvSpPr txBox="1"/>
          <p:nvPr/>
        </p:nvSpPr>
        <p:spPr>
          <a:xfrm>
            <a:off x="6393259" y="988434"/>
            <a:ext cx="81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41" name="Google Shape;1241;p39"/>
          <p:cNvSpPr/>
          <p:nvPr/>
        </p:nvSpPr>
        <p:spPr>
          <a:xfrm>
            <a:off x="5939958" y="1539213"/>
            <a:ext cx="304956" cy="66674"/>
          </a:xfrm>
          <a:custGeom>
            <a:rect b="b" l="l" r="r" t="t"/>
            <a:pathLst>
              <a:path extrusionOk="0" h="1188" w="5434">
                <a:moveTo>
                  <a:pt x="594" y="0"/>
                </a:moveTo>
                <a:cubicBezTo>
                  <a:pt x="275" y="0"/>
                  <a:pt x="1" y="251"/>
                  <a:pt x="1" y="594"/>
                </a:cubicBezTo>
                <a:cubicBezTo>
                  <a:pt x="1" y="913"/>
                  <a:pt x="275" y="1187"/>
                  <a:pt x="594" y="1187"/>
                </a:cubicBezTo>
                <a:lnTo>
                  <a:pt x="4840" y="1187"/>
                </a:lnTo>
                <a:cubicBezTo>
                  <a:pt x="5159" y="1187"/>
                  <a:pt x="5433" y="913"/>
                  <a:pt x="5433" y="594"/>
                </a:cubicBezTo>
                <a:cubicBezTo>
                  <a:pt x="5433" y="251"/>
                  <a:pt x="5159" y="0"/>
                  <a:pt x="48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39"/>
          <p:cNvSpPr/>
          <p:nvPr/>
        </p:nvSpPr>
        <p:spPr>
          <a:xfrm>
            <a:off x="5499305" y="1539213"/>
            <a:ext cx="303665" cy="66674"/>
          </a:xfrm>
          <a:custGeom>
            <a:rect b="b" l="l" r="r" t="t"/>
            <a:pathLst>
              <a:path extrusionOk="0" h="1188" w="5411">
                <a:moveTo>
                  <a:pt x="594" y="0"/>
                </a:moveTo>
                <a:cubicBezTo>
                  <a:pt x="252" y="0"/>
                  <a:pt x="1" y="251"/>
                  <a:pt x="1" y="594"/>
                </a:cubicBezTo>
                <a:cubicBezTo>
                  <a:pt x="1" y="913"/>
                  <a:pt x="252" y="1187"/>
                  <a:pt x="594" y="1187"/>
                </a:cubicBezTo>
                <a:lnTo>
                  <a:pt x="4817" y="1187"/>
                </a:lnTo>
                <a:cubicBezTo>
                  <a:pt x="5159" y="1187"/>
                  <a:pt x="5410" y="913"/>
                  <a:pt x="5410" y="594"/>
                </a:cubicBezTo>
                <a:cubicBezTo>
                  <a:pt x="5410" y="251"/>
                  <a:pt x="5159" y="0"/>
                  <a:pt x="48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9"/>
          <p:cNvSpPr/>
          <p:nvPr/>
        </p:nvSpPr>
        <p:spPr>
          <a:xfrm>
            <a:off x="5057417" y="1539213"/>
            <a:ext cx="304900" cy="66674"/>
          </a:xfrm>
          <a:custGeom>
            <a:rect b="b" l="l" r="r" t="t"/>
            <a:pathLst>
              <a:path extrusionOk="0" h="1188" w="5433">
                <a:moveTo>
                  <a:pt x="593" y="0"/>
                </a:moveTo>
                <a:cubicBezTo>
                  <a:pt x="274" y="0"/>
                  <a:pt x="0" y="251"/>
                  <a:pt x="0" y="594"/>
                </a:cubicBezTo>
                <a:cubicBezTo>
                  <a:pt x="0" y="913"/>
                  <a:pt x="274" y="1187"/>
                  <a:pt x="593" y="1187"/>
                </a:cubicBezTo>
                <a:lnTo>
                  <a:pt x="4839" y="1187"/>
                </a:lnTo>
                <a:cubicBezTo>
                  <a:pt x="5159" y="1187"/>
                  <a:pt x="5432" y="913"/>
                  <a:pt x="5432" y="594"/>
                </a:cubicBezTo>
                <a:cubicBezTo>
                  <a:pt x="5432" y="251"/>
                  <a:pt x="5159" y="0"/>
                  <a:pt x="48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9"/>
          <p:cNvSpPr/>
          <p:nvPr/>
        </p:nvSpPr>
        <p:spPr>
          <a:xfrm>
            <a:off x="4616763" y="1539213"/>
            <a:ext cx="303609" cy="66674"/>
          </a:xfrm>
          <a:custGeom>
            <a:rect b="b" l="l" r="r" t="t"/>
            <a:pathLst>
              <a:path extrusionOk="0" h="1188" w="5410">
                <a:moveTo>
                  <a:pt x="594" y="0"/>
                </a:moveTo>
                <a:cubicBezTo>
                  <a:pt x="251" y="0"/>
                  <a:pt x="0" y="251"/>
                  <a:pt x="0" y="594"/>
                </a:cubicBezTo>
                <a:cubicBezTo>
                  <a:pt x="0" y="913"/>
                  <a:pt x="251" y="1187"/>
                  <a:pt x="594" y="1187"/>
                </a:cubicBezTo>
                <a:lnTo>
                  <a:pt x="4816" y="1187"/>
                </a:lnTo>
                <a:cubicBezTo>
                  <a:pt x="5136" y="1187"/>
                  <a:pt x="5410" y="913"/>
                  <a:pt x="5410" y="594"/>
                </a:cubicBezTo>
                <a:cubicBezTo>
                  <a:pt x="5410" y="251"/>
                  <a:pt x="5136" y="0"/>
                  <a:pt x="48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39"/>
          <p:cNvSpPr/>
          <p:nvPr/>
        </p:nvSpPr>
        <p:spPr>
          <a:xfrm>
            <a:off x="4174819" y="1539213"/>
            <a:ext cx="304900" cy="66674"/>
          </a:xfrm>
          <a:custGeom>
            <a:rect b="b" l="l" r="r" t="t"/>
            <a:pathLst>
              <a:path extrusionOk="0" h="1188" w="5433">
                <a:moveTo>
                  <a:pt x="594" y="0"/>
                </a:moveTo>
                <a:cubicBezTo>
                  <a:pt x="274" y="0"/>
                  <a:pt x="0" y="251"/>
                  <a:pt x="0" y="594"/>
                </a:cubicBezTo>
                <a:cubicBezTo>
                  <a:pt x="0" y="913"/>
                  <a:pt x="274" y="1187"/>
                  <a:pt x="594" y="1187"/>
                </a:cubicBezTo>
                <a:lnTo>
                  <a:pt x="4839" y="1187"/>
                </a:lnTo>
                <a:cubicBezTo>
                  <a:pt x="5159" y="1187"/>
                  <a:pt x="5433" y="913"/>
                  <a:pt x="5433" y="594"/>
                </a:cubicBezTo>
                <a:cubicBezTo>
                  <a:pt x="5433" y="251"/>
                  <a:pt x="5159" y="0"/>
                  <a:pt x="48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39"/>
          <p:cNvSpPr/>
          <p:nvPr/>
        </p:nvSpPr>
        <p:spPr>
          <a:xfrm>
            <a:off x="3732875" y="1539213"/>
            <a:ext cx="304956" cy="66674"/>
          </a:xfrm>
          <a:custGeom>
            <a:rect b="b" l="l" r="r" t="t"/>
            <a:pathLst>
              <a:path extrusionOk="0" h="1188" w="5434">
                <a:moveTo>
                  <a:pt x="617" y="0"/>
                </a:moveTo>
                <a:cubicBezTo>
                  <a:pt x="275" y="0"/>
                  <a:pt x="1" y="251"/>
                  <a:pt x="1" y="594"/>
                </a:cubicBezTo>
                <a:cubicBezTo>
                  <a:pt x="1" y="913"/>
                  <a:pt x="275" y="1187"/>
                  <a:pt x="617" y="1187"/>
                </a:cubicBezTo>
                <a:lnTo>
                  <a:pt x="4840" y="1187"/>
                </a:lnTo>
                <a:cubicBezTo>
                  <a:pt x="5159" y="1187"/>
                  <a:pt x="5433" y="913"/>
                  <a:pt x="5433" y="594"/>
                </a:cubicBezTo>
                <a:cubicBezTo>
                  <a:pt x="5433" y="251"/>
                  <a:pt x="5159" y="0"/>
                  <a:pt x="48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9"/>
          <p:cNvSpPr/>
          <p:nvPr/>
        </p:nvSpPr>
        <p:spPr>
          <a:xfrm>
            <a:off x="3292222" y="1539213"/>
            <a:ext cx="304956" cy="66674"/>
          </a:xfrm>
          <a:custGeom>
            <a:rect b="b" l="l" r="r" t="t"/>
            <a:pathLst>
              <a:path extrusionOk="0" h="1188" w="5434">
                <a:moveTo>
                  <a:pt x="594" y="0"/>
                </a:moveTo>
                <a:cubicBezTo>
                  <a:pt x="275" y="0"/>
                  <a:pt x="1" y="251"/>
                  <a:pt x="1" y="594"/>
                </a:cubicBezTo>
                <a:cubicBezTo>
                  <a:pt x="1" y="913"/>
                  <a:pt x="275" y="1187"/>
                  <a:pt x="594" y="1187"/>
                </a:cubicBezTo>
                <a:lnTo>
                  <a:pt x="4817" y="1187"/>
                </a:lnTo>
                <a:cubicBezTo>
                  <a:pt x="5159" y="1187"/>
                  <a:pt x="5433" y="913"/>
                  <a:pt x="5433" y="594"/>
                </a:cubicBezTo>
                <a:cubicBezTo>
                  <a:pt x="5433" y="251"/>
                  <a:pt x="5159" y="0"/>
                  <a:pt x="48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9"/>
          <p:cNvSpPr/>
          <p:nvPr/>
        </p:nvSpPr>
        <p:spPr>
          <a:xfrm>
            <a:off x="2850334" y="1539213"/>
            <a:ext cx="304900" cy="66674"/>
          </a:xfrm>
          <a:custGeom>
            <a:rect b="b" l="l" r="r" t="t"/>
            <a:pathLst>
              <a:path extrusionOk="0" h="1188" w="5433">
                <a:moveTo>
                  <a:pt x="593" y="0"/>
                </a:moveTo>
                <a:cubicBezTo>
                  <a:pt x="274" y="0"/>
                  <a:pt x="0" y="251"/>
                  <a:pt x="0" y="594"/>
                </a:cubicBezTo>
                <a:cubicBezTo>
                  <a:pt x="0" y="913"/>
                  <a:pt x="274" y="1187"/>
                  <a:pt x="593" y="1187"/>
                </a:cubicBezTo>
                <a:lnTo>
                  <a:pt x="4839" y="1187"/>
                </a:lnTo>
                <a:cubicBezTo>
                  <a:pt x="5159" y="1187"/>
                  <a:pt x="5432" y="913"/>
                  <a:pt x="5432" y="594"/>
                </a:cubicBezTo>
                <a:cubicBezTo>
                  <a:pt x="5432" y="251"/>
                  <a:pt x="5159" y="0"/>
                  <a:pt x="48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9"/>
          <p:cNvSpPr txBox="1"/>
          <p:nvPr/>
        </p:nvSpPr>
        <p:spPr>
          <a:xfrm>
            <a:off x="1868627" y="1356823"/>
            <a:ext cx="1134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6393259" y="1356824"/>
            <a:ext cx="81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87%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51" name="Google Shape;1251;p39"/>
          <p:cNvGrpSpPr/>
          <p:nvPr/>
        </p:nvGrpSpPr>
        <p:grpSpPr>
          <a:xfrm>
            <a:off x="2870657" y="4421294"/>
            <a:ext cx="896703" cy="246900"/>
            <a:chOff x="7144900" y="3626176"/>
            <a:chExt cx="896703" cy="246900"/>
          </a:xfrm>
        </p:grpSpPr>
        <p:sp>
          <p:nvSpPr>
            <p:cNvPr id="1252" name="Google Shape;1252;p39"/>
            <p:cNvSpPr/>
            <p:nvPr/>
          </p:nvSpPr>
          <p:spPr>
            <a:xfrm>
              <a:off x="7144900" y="365247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9"/>
            <p:cNvSpPr txBox="1"/>
            <p:nvPr/>
          </p:nvSpPr>
          <p:spPr>
            <a:xfrm>
              <a:off x="7390303" y="36261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54" name="Google Shape;1254;p39"/>
          <p:cNvGrpSpPr/>
          <p:nvPr/>
        </p:nvGrpSpPr>
        <p:grpSpPr>
          <a:xfrm>
            <a:off x="1872495" y="4423656"/>
            <a:ext cx="896703" cy="246900"/>
            <a:chOff x="7144900" y="4026446"/>
            <a:chExt cx="896703" cy="246900"/>
          </a:xfrm>
        </p:grpSpPr>
        <p:sp>
          <p:nvSpPr>
            <p:cNvPr id="1255" name="Google Shape;1255;p39"/>
            <p:cNvSpPr/>
            <p:nvPr/>
          </p:nvSpPr>
          <p:spPr>
            <a:xfrm>
              <a:off x="7144900" y="4054199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9"/>
            <p:cNvSpPr txBox="1"/>
            <p:nvPr/>
          </p:nvSpPr>
          <p:spPr>
            <a:xfrm>
              <a:off x="7390303" y="402644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57" name="Google Shape;1257;p39"/>
          <p:cNvGrpSpPr/>
          <p:nvPr/>
        </p:nvGrpSpPr>
        <p:grpSpPr>
          <a:xfrm>
            <a:off x="890914" y="4423655"/>
            <a:ext cx="896703" cy="246900"/>
            <a:chOff x="7144900" y="4426716"/>
            <a:chExt cx="896703" cy="246900"/>
          </a:xfrm>
        </p:grpSpPr>
        <p:sp>
          <p:nvSpPr>
            <p:cNvPr id="1258" name="Google Shape;1258;p39"/>
            <p:cNvSpPr/>
            <p:nvPr/>
          </p:nvSpPr>
          <p:spPr>
            <a:xfrm>
              <a:off x="7144900" y="4455922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9"/>
            <p:cNvSpPr txBox="1"/>
            <p:nvPr/>
          </p:nvSpPr>
          <p:spPr>
            <a:xfrm>
              <a:off x="7390303" y="442671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260" name="Google Shape;1260;p39"/>
          <p:cNvSpPr/>
          <p:nvPr/>
        </p:nvSpPr>
        <p:spPr>
          <a:xfrm>
            <a:off x="1505252" y="3617564"/>
            <a:ext cx="141076" cy="141076"/>
          </a:xfrm>
          <a:custGeom>
            <a:rect b="b" l="l" r="r" t="t"/>
            <a:pathLst>
              <a:path extrusionOk="0" h="3242" w="3242">
                <a:moveTo>
                  <a:pt x="1621" y="1"/>
                </a:moveTo>
                <a:cubicBezTo>
                  <a:pt x="731" y="1"/>
                  <a:pt x="1" y="731"/>
                  <a:pt x="1" y="1621"/>
                </a:cubicBezTo>
                <a:cubicBezTo>
                  <a:pt x="1" y="2512"/>
                  <a:pt x="731" y="3242"/>
                  <a:pt x="1621" y="3242"/>
                </a:cubicBezTo>
                <a:cubicBezTo>
                  <a:pt x="2534" y="3242"/>
                  <a:pt x="3242" y="2512"/>
                  <a:pt x="3242" y="1621"/>
                </a:cubicBezTo>
                <a:cubicBezTo>
                  <a:pt x="3242" y="731"/>
                  <a:pt x="2534" y="1"/>
                  <a:pt x="16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9"/>
          <p:cNvSpPr/>
          <p:nvPr/>
        </p:nvSpPr>
        <p:spPr>
          <a:xfrm>
            <a:off x="2186302" y="3241314"/>
            <a:ext cx="141076" cy="141076"/>
          </a:xfrm>
          <a:custGeom>
            <a:rect b="b" l="l" r="r" t="t"/>
            <a:pathLst>
              <a:path extrusionOk="0" h="3242" w="3242">
                <a:moveTo>
                  <a:pt x="1621" y="1"/>
                </a:moveTo>
                <a:cubicBezTo>
                  <a:pt x="731" y="1"/>
                  <a:pt x="1" y="731"/>
                  <a:pt x="1" y="1621"/>
                </a:cubicBezTo>
                <a:cubicBezTo>
                  <a:pt x="1" y="2512"/>
                  <a:pt x="731" y="3242"/>
                  <a:pt x="1621" y="3242"/>
                </a:cubicBezTo>
                <a:cubicBezTo>
                  <a:pt x="2534" y="3242"/>
                  <a:pt x="3242" y="2512"/>
                  <a:pt x="3242" y="1621"/>
                </a:cubicBezTo>
                <a:cubicBezTo>
                  <a:pt x="3242" y="731"/>
                  <a:pt x="2534" y="1"/>
                  <a:pt x="16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39"/>
          <p:cNvSpPr/>
          <p:nvPr/>
        </p:nvSpPr>
        <p:spPr>
          <a:xfrm>
            <a:off x="3376927" y="2645114"/>
            <a:ext cx="141076" cy="141076"/>
          </a:xfrm>
          <a:custGeom>
            <a:rect b="b" l="l" r="r" t="t"/>
            <a:pathLst>
              <a:path extrusionOk="0" h="3242" w="3242">
                <a:moveTo>
                  <a:pt x="1621" y="1"/>
                </a:moveTo>
                <a:cubicBezTo>
                  <a:pt x="731" y="1"/>
                  <a:pt x="1" y="731"/>
                  <a:pt x="1" y="1621"/>
                </a:cubicBezTo>
                <a:cubicBezTo>
                  <a:pt x="1" y="2512"/>
                  <a:pt x="731" y="3242"/>
                  <a:pt x="1621" y="3242"/>
                </a:cubicBezTo>
                <a:cubicBezTo>
                  <a:pt x="2534" y="3242"/>
                  <a:pt x="3242" y="2512"/>
                  <a:pt x="3242" y="1621"/>
                </a:cubicBezTo>
                <a:cubicBezTo>
                  <a:pt x="3242" y="731"/>
                  <a:pt x="2534" y="1"/>
                  <a:pt x="16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9"/>
          <p:cNvSpPr/>
          <p:nvPr/>
        </p:nvSpPr>
        <p:spPr>
          <a:xfrm>
            <a:off x="3732877" y="3865214"/>
            <a:ext cx="141076" cy="141076"/>
          </a:xfrm>
          <a:custGeom>
            <a:rect b="b" l="l" r="r" t="t"/>
            <a:pathLst>
              <a:path extrusionOk="0" h="3242" w="3242">
                <a:moveTo>
                  <a:pt x="1621" y="1"/>
                </a:moveTo>
                <a:cubicBezTo>
                  <a:pt x="731" y="1"/>
                  <a:pt x="1" y="731"/>
                  <a:pt x="1" y="1621"/>
                </a:cubicBezTo>
                <a:cubicBezTo>
                  <a:pt x="1" y="2512"/>
                  <a:pt x="731" y="3242"/>
                  <a:pt x="1621" y="3242"/>
                </a:cubicBezTo>
                <a:cubicBezTo>
                  <a:pt x="2534" y="3242"/>
                  <a:pt x="3242" y="2512"/>
                  <a:pt x="3242" y="1621"/>
                </a:cubicBezTo>
                <a:cubicBezTo>
                  <a:pt x="3242" y="731"/>
                  <a:pt x="2534" y="1"/>
                  <a:pt x="16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39"/>
          <p:cNvSpPr/>
          <p:nvPr/>
        </p:nvSpPr>
        <p:spPr>
          <a:xfrm>
            <a:off x="3005452" y="2981139"/>
            <a:ext cx="141076" cy="141076"/>
          </a:xfrm>
          <a:custGeom>
            <a:rect b="b" l="l" r="r" t="t"/>
            <a:pathLst>
              <a:path extrusionOk="0" h="3242" w="3242">
                <a:moveTo>
                  <a:pt x="1621" y="1"/>
                </a:moveTo>
                <a:cubicBezTo>
                  <a:pt x="731" y="1"/>
                  <a:pt x="1" y="731"/>
                  <a:pt x="1" y="1621"/>
                </a:cubicBezTo>
                <a:cubicBezTo>
                  <a:pt x="1" y="2512"/>
                  <a:pt x="731" y="3242"/>
                  <a:pt x="1621" y="3242"/>
                </a:cubicBezTo>
                <a:cubicBezTo>
                  <a:pt x="2534" y="3242"/>
                  <a:pt x="3242" y="2512"/>
                  <a:pt x="3242" y="1621"/>
                </a:cubicBezTo>
                <a:cubicBezTo>
                  <a:pt x="3242" y="731"/>
                  <a:pt x="2534" y="1"/>
                  <a:pt x="16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39"/>
          <p:cNvSpPr/>
          <p:nvPr/>
        </p:nvSpPr>
        <p:spPr>
          <a:xfrm>
            <a:off x="2375102" y="3446114"/>
            <a:ext cx="141076" cy="141076"/>
          </a:xfrm>
          <a:custGeom>
            <a:rect b="b" l="l" r="r" t="t"/>
            <a:pathLst>
              <a:path extrusionOk="0" h="3242" w="3242">
                <a:moveTo>
                  <a:pt x="1621" y="1"/>
                </a:moveTo>
                <a:cubicBezTo>
                  <a:pt x="731" y="1"/>
                  <a:pt x="1" y="731"/>
                  <a:pt x="1" y="1621"/>
                </a:cubicBezTo>
                <a:cubicBezTo>
                  <a:pt x="1" y="2512"/>
                  <a:pt x="731" y="3242"/>
                  <a:pt x="1621" y="3242"/>
                </a:cubicBezTo>
                <a:cubicBezTo>
                  <a:pt x="2534" y="3242"/>
                  <a:pt x="3242" y="2512"/>
                  <a:pt x="3242" y="1621"/>
                </a:cubicBezTo>
                <a:cubicBezTo>
                  <a:pt x="3242" y="731"/>
                  <a:pt x="2534" y="1"/>
                  <a:pt x="16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39"/>
          <p:cNvSpPr/>
          <p:nvPr/>
        </p:nvSpPr>
        <p:spPr>
          <a:xfrm>
            <a:off x="2210102" y="2712352"/>
            <a:ext cx="141076" cy="141076"/>
          </a:xfrm>
          <a:custGeom>
            <a:rect b="b" l="l" r="r" t="t"/>
            <a:pathLst>
              <a:path extrusionOk="0" h="3242" w="3242">
                <a:moveTo>
                  <a:pt x="1621" y="1"/>
                </a:moveTo>
                <a:cubicBezTo>
                  <a:pt x="731" y="1"/>
                  <a:pt x="1" y="731"/>
                  <a:pt x="1" y="1621"/>
                </a:cubicBezTo>
                <a:cubicBezTo>
                  <a:pt x="1" y="2512"/>
                  <a:pt x="731" y="3242"/>
                  <a:pt x="1621" y="3242"/>
                </a:cubicBezTo>
                <a:cubicBezTo>
                  <a:pt x="2534" y="3242"/>
                  <a:pt x="3242" y="2512"/>
                  <a:pt x="3242" y="1621"/>
                </a:cubicBezTo>
                <a:cubicBezTo>
                  <a:pt x="3242" y="731"/>
                  <a:pt x="2534" y="1"/>
                  <a:pt x="16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39"/>
          <p:cNvSpPr/>
          <p:nvPr/>
        </p:nvSpPr>
        <p:spPr>
          <a:xfrm>
            <a:off x="890902" y="2891864"/>
            <a:ext cx="141076" cy="141076"/>
          </a:xfrm>
          <a:custGeom>
            <a:rect b="b" l="l" r="r" t="t"/>
            <a:pathLst>
              <a:path extrusionOk="0" h="3242" w="3242">
                <a:moveTo>
                  <a:pt x="1621" y="1"/>
                </a:moveTo>
                <a:cubicBezTo>
                  <a:pt x="731" y="1"/>
                  <a:pt x="1" y="731"/>
                  <a:pt x="1" y="1621"/>
                </a:cubicBezTo>
                <a:cubicBezTo>
                  <a:pt x="1" y="2512"/>
                  <a:pt x="731" y="3242"/>
                  <a:pt x="1621" y="3242"/>
                </a:cubicBezTo>
                <a:cubicBezTo>
                  <a:pt x="2534" y="3242"/>
                  <a:pt x="3242" y="2512"/>
                  <a:pt x="3242" y="1621"/>
                </a:cubicBezTo>
                <a:cubicBezTo>
                  <a:pt x="3242" y="731"/>
                  <a:pt x="2534" y="1"/>
                  <a:pt x="16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9"/>
          <p:cNvSpPr/>
          <p:nvPr/>
        </p:nvSpPr>
        <p:spPr>
          <a:xfrm>
            <a:off x="1268727" y="3446114"/>
            <a:ext cx="141076" cy="141076"/>
          </a:xfrm>
          <a:custGeom>
            <a:rect b="b" l="l" r="r" t="t"/>
            <a:pathLst>
              <a:path extrusionOk="0" h="3242" w="3242">
                <a:moveTo>
                  <a:pt x="1621" y="1"/>
                </a:moveTo>
                <a:cubicBezTo>
                  <a:pt x="731" y="1"/>
                  <a:pt x="1" y="731"/>
                  <a:pt x="1" y="1621"/>
                </a:cubicBezTo>
                <a:cubicBezTo>
                  <a:pt x="1" y="2512"/>
                  <a:pt x="731" y="3242"/>
                  <a:pt x="1621" y="3242"/>
                </a:cubicBezTo>
                <a:cubicBezTo>
                  <a:pt x="2534" y="3242"/>
                  <a:pt x="3242" y="2512"/>
                  <a:pt x="3242" y="1621"/>
                </a:cubicBezTo>
                <a:cubicBezTo>
                  <a:pt x="3242" y="731"/>
                  <a:pt x="2534" y="1"/>
                  <a:pt x="16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39"/>
          <p:cNvSpPr/>
          <p:nvPr/>
        </p:nvSpPr>
        <p:spPr>
          <a:xfrm>
            <a:off x="1921202" y="3100239"/>
            <a:ext cx="141076" cy="141076"/>
          </a:xfrm>
          <a:custGeom>
            <a:rect b="b" l="l" r="r" t="t"/>
            <a:pathLst>
              <a:path extrusionOk="0" h="3242" w="3242">
                <a:moveTo>
                  <a:pt x="1621" y="1"/>
                </a:moveTo>
                <a:cubicBezTo>
                  <a:pt x="731" y="1"/>
                  <a:pt x="1" y="731"/>
                  <a:pt x="1" y="1621"/>
                </a:cubicBezTo>
                <a:cubicBezTo>
                  <a:pt x="1" y="2512"/>
                  <a:pt x="731" y="3242"/>
                  <a:pt x="1621" y="3242"/>
                </a:cubicBezTo>
                <a:cubicBezTo>
                  <a:pt x="2534" y="3242"/>
                  <a:pt x="3242" y="2512"/>
                  <a:pt x="3242" y="1621"/>
                </a:cubicBezTo>
                <a:cubicBezTo>
                  <a:pt x="3242" y="731"/>
                  <a:pt x="2534" y="1"/>
                  <a:pt x="16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39"/>
          <p:cNvSpPr/>
          <p:nvPr/>
        </p:nvSpPr>
        <p:spPr>
          <a:xfrm>
            <a:off x="2628127" y="2797339"/>
            <a:ext cx="141076" cy="141076"/>
          </a:xfrm>
          <a:custGeom>
            <a:rect b="b" l="l" r="r" t="t"/>
            <a:pathLst>
              <a:path extrusionOk="0" h="3242" w="3242">
                <a:moveTo>
                  <a:pt x="1621" y="1"/>
                </a:moveTo>
                <a:cubicBezTo>
                  <a:pt x="731" y="1"/>
                  <a:pt x="1" y="731"/>
                  <a:pt x="1" y="1621"/>
                </a:cubicBezTo>
                <a:cubicBezTo>
                  <a:pt x="1" y="2512"/>
                  <a:pt x="731" y="3242"/>
                  <a:pt x="1621" y="3242"/>
                </a:cubicBezTo>
                <a:cubicBezTo>
                  <a:pt x="2534" y="3242"/>
                  <a:pt x="3242" y="2512"/>
                  <a:pt x="3242" y="1621"/>
                </a:cubicBezTo>
                <a:cubicBezTo>
                  <a:pt x="3242" y="731"/>
                  <a:pt x="2534" y="1"/>
                  <a:pt x="16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39"/>
          <p:cNvSpPr/>
          <p:nvPr/>
        </p:nvSpPr>
        <p:spPr>
          <a:xfrm>
            <a:off x="2888452" y="2491014"/>
            <a:ext cx="141076" cy="141076"/>
          </a:xfrm>
          <a:custGeom>
            <a:rect b="b" l="l" r="r" t="t"/>
            <a:pathLst>
              <a:path extrusionOk="0" h="3242" w="3242">
                <a:moveTo>
                  <a:pt x="1621" y="1"/>
                </a:moveTo>
                <a:cubicBezTo>
                  <a:pt x="731" y="1"/>
                  <a:pt x="1" y="731"/>
                  <a:pt x="1" y="1621"/>
                </a:cubicBezTo>
                <a:cubicBezTo>
                  <a:pt x="1" y="2512"/>
                  <a:pt x="731" y="3242"/>
                  <a:pt x="1621" y="3242"/>
                </a:cubicBezTo>
                <a:cubicBezTo>
                  <a:pt x="2534" y="3242"/>
                  <a:pt x="3242" y="2512"/>
                  <a:pt x="3242" y="1621"/>
                </a:cubicBezTo>
                <a:cubicBezTo>
                  <a:pt x="3242" y="731"/>
                  <a:pt x="2534" y="1"/>
                  <a:pt x="16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2" name="Google Shape;1272;p39"/>
          <p:cNvGrpSpPr/>
          <p:nvPr/>
        </p:nvGrpSpPr>
        <p:grpSpPr>
          <a:xfrm>
            <a:off x="5151110" y="2398164"/>
            <a:ext cx="3466045" cy="2335582"/>
            <a:chOff x="5283405" y="2734767"/>
            <a:chExt cx="3002205" cy="2023025"/>
          </a:xfrm>
        </p:grpSpPr>
        <p:grpSp>
          <p:nvGrpSpPr>
            <p:cNvPr id="1273" name="Google Shape;1273;p39"/>
            <p:cNvGrpSpPr/>
            <p:nvPr/>
          </p:nvGrpSpPr>
          <p:grpSpPr>
            <a:xfrm>
              <a:off x="6155940" y="2734767"/>
              <a:ext cx="384600" cy="2023025"/>
              <a:chOff x="1983504" y="1703700"/>
              <a:chExt cx="384600" cy="2023025"/>
            </a:xfrm>
          </p:grpSpPr>
          <p:sp>
            <p:nvSpPr>
              <p:cNvPr id="1274" name="Google Shape;1274;p39"/>
              <p:cNvSpPr txBox="1"/>
              <p:nvPr/>
            </p:nvSpPr>
            <p:spPr>
              <a:xfrm>
                <a:off x="19835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275" name="Google Shape;1275;p39"/>
              <p:cNvSpPr txBox="1"/>
              <p:nvPr/>
            </p:nvSpPr>
            <p:spPr>
              <a:xfrm>
                <a:off x="19835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6" name="Google Shape;1276;p39"/>
              <p:cNvSpPr txBox="1"/>
              <p:nvPr/>
            </p:nvSpPr>
            <p:spPr>
              <a:xfrm>
                <a:off x="19835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10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7" name="Google Shape;1277;p39"/>
              <p:cNvSpPr txBox="1"/>
              <p:nvPr/>
            </p:nvSpPr>
            <p:spPr>
              <a:xfrm>
                <a:off x="19835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17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8" name="Google Shape;1278;p39"/>
              <p:cNvSpPr txBox="1"/>
              <p:nvPr/>
            </p:nvSpPr>
            <p:spPr>
              <a:xfrm>
                <a:off x="19835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24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9" name="Google Shape;1279;p39"/>
              <p:cNvSpPr txBox="1"/>
              <p:nvPr/>
            </p:nvSpPr>
            <p:spPr>
              <a:xfrm>
                <a:off x="198350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31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80" name="Google Shape;1280;p39"/>
            <p:cNvGrpSpPr/>
            <p:nvPr/>
          </p:nvGrpSpPr>
          <p:grpSpPr>
            <a:xfrm>
              <a:off x="7028475" y="2734767"/>
              <a:ext cx="384600" cy="1667800"/>
              <a:chOff x="2997404" y="1703700"/>
              <a:chExt cx="384600" cy="1667800"/>
            </a:xfrm>
          </p:grpSpPr>
          <p:sp>
            <p:nvSpPr>
              <p:cNvPr id="1281" name="Google Shape;1281;p39"/>
              <p:cNvSpPr txBox="1"/>
              <p:nvPr/>
            </p:nvSpPr>
            <p:spPr>
              <a:xfrm>
                <a:off x="29974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282" name="Google Shape;1282;p39"/>
              <p:cNvSpPr txBox="1"/>
              <p:nvPr/>
            </p:nvSpPr>
            <p:spPr>
              <a:xfrm>
                <a:off x="29974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3" name="Google Shape;1283;p39"/>
              <p:cNvSpPr txBox="1"/>
              <p:nvPr/>
            </p:nvSpPr>
            <p:spPr>
              <a:xfrm>
                <a:off x="29974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12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4" name="Google Shape;1284;p39"/>
              <p:cNvSpPr txBox="1"/>
              <p:nvPr/>
            </p:nvSpPr>
            <p:spPr>
              <a:xfrm>
                <a:off x="29974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19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5" name="Google Shape;1285;p39"/>
              <p:cNvSpPr txBox="1"/>
              <p:nvPr/>
            </p:nvSpPr>
            <p:spPr>
              <a:xfrm>
                <a:off x="29974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26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86" name="Google Shape;1286;p39"/>
            <p:cNvGrpSpPr/>
            <p:nvPr/>
          </p:nvGrpSpPr>
          <p:grpSpPr>
            <a:xfrm>
              <a:off x="7464743" y="2734767"/>
              <a:ext cx="384600" cy="1667800"/>
              <a:chOff x="3504354" y="1703700"/>
              <a:chExt cx="384600" cy="1667800"/>
            </a:xfrm>
          </p:grpSpPr>
          <p:sp>
            <p:nvSpPr>
              <p:cNvPr id="1287" name="Google Shape;1287;p39"/>
              <p:cNvSpPr txBox="1"/>
              <p:nvPr/>
            </p:nvSpPr>
            <p:spPr>
              <a:xfrm>
                <a:off x="35043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</a:t>
                </a:r>
                <a:endParaRPr sz="13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288" name="Google Shape;1288;p39"/>
              <p:cNvSpPr txBox="1"/>
              <p:nvPr/>
            </p:nvSpPr>
            <p:spPr>
              <a:xfrm>
                <a:off x="35043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6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9" name="Google Shape;1289;p39"/>
              <p:cNvSpPr txBox="1"/>
              <p:nvPr/>
            </p:nvSpPr>
            <p:spPr>
              <a:xfrm>
                <a:off x="35043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13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0" name="Google Shape;1290;p39"/>
              <p:cNvSpPr txBox="1"/>
              <p:nvPr/>
            </p:nvSpPr>
            <p:spPr>
              <a:xfrm>
                <a:off x="35043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20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1" name="Google Shape;1291;p39"/>
              <p:cNvSpPr txBox="1"/>
              <p:nvPr/>
            </p:nvSpPr>
            <p:spPr>
              <a:xfrm>
                <a:off x="35043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27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7901010" y="2734767"/>
              <a:ext cx="384600" cy="1667800"/>
              <a:chOff x="4011304" y="1703700"/>
              <a:chExt cx="384600" cy="1667800"/>
            </a:xfrm>
          </p:grpSpPr>
          <p:sp>
            <p:nvSpPr>
              <p:cNvPr id="1293" name="Google Shape;1293;p39"/>
              <p:cNvSpPr txBox="1"/>
              <p:nvPr/>
            </p:nvSpPr>
            <p:spPr>
              <a:xfrm>
                <a:off x="40113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</a:t>
                </a:r>
                <a:endParaRPr sz="13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294" name="Google Shape;1294;p39"/>
              <p:cNvSpPr txBox="1"/>
              <p:nvPr/>
            </p:nvSpPr>
            <p:spPr>
              <a:xfrm>
                <a:off x="40113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7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5" name="Google Shape;1295;p39"/>
              <p:cNvSpPr txBox="1"/>
              <p:nvPr/>
            </p:nvSpPr>
            <p:spPr>
              <a:xfrm>
                <a:off x="40113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14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6" name="Google Shape;1296;p39"/>
              <p:cNvSpPr txBox="1"/>
              <p:nvPr/>
            </p:nvSpPr>
            <p:spPr>
              <a:xfrm>
                <a:off x="40113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40113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28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98" name="Google Shape;1298;p39"/>
            <p:cNvGrpSpPr/>
            <p:nvPr/>
          </p:nvGrpSpPr>
          <p:grpSpPr>
            <a:xfrm>
              <a:off x="5283405" y="2734767"/>
              <a:ext cx="384600" cy="2023025"/>
              <a:chOff x="969604" y="1703700"/>
              <a:chExt cx="384600" cy="2023025"/>
            </a:xfrm>
          </p:grpSpPr>
          <p:sp>
            <p:nvSpPr>
              <p:cNvPr id="1299" name="Google Shape;1299;p39"/>
              <p:cNvSpPr txBox="1"/>
              <p:nvPr/>
            </p:nvSpPr>
            <p:spPr>
              <a:xfrm>
                <a:off x="9696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300" name="Google Shape;1300;p39"/>
              <p:cNvSpPr txBox="1"/>
              <p:nvPr/>
            </p:nvSpPr>
            <p:spPr>
              <a:xfrm>
                <a:off x="9696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1" name="Google Shape;1301;p39"/>
              <p:cNvSpPr txBox="1"/>
              <p:nvPr/>
            </p:nvSpPr>
            <p:spPr>
              <a:xfrm>
                <a:off x="9696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8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9696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15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3" name="Google Shape;1303;p39"/>
              <p:cNvSpPr txBox="1"/>
              <p:nvPr/>
            </p:nvSpPr>
            <p:spPr>
              <a:xfrm>
                <a:off x="9696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22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4" name="Google Shape;1304;p39"/>
              <p:cNvSpPr txBox="1"/>
              <p:nvPr/>
            </p:nvSpPr>
            <p:spPr>
              <a:xfrm>
                <a:off x="96960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29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05" name="Google Shape;1305;p39"/>
            <p:cNvGrpSpPr/>
            <p:nvPr/>
          </p:nvGrpSpPr>
          <p:grpSpPr>
            <a:xfrm>
              <a:off x="5719673" y="2734767"/>
              <a:ext cx="384600" cy="2023025"/>
              <a:chOff x="1476554" y="1703700"/>
              <a:chExt cx="384600" cy="20230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14765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14765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8" name="Google Shape;1308;p39"/>
              <p:cNvSpPr txBox="1"/>
              <p:nvPr/>
            </p:nvSpPr>
            <p:spPr>
              <a:xfrm>
                <a:off x="14765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9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9" name="Google Shape;1309;p39"/>
              <p:cNvSpPr txBox="1"/>
              <p:nvPr/>
            </p:nvSpPr>
            <p:spPr>
              <a:xfrm>
                <a:off x="14765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16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10" name="Google Shape;1310;p39"/>
              <p:cNvSpPr txBox="1"/>
              <p:nvPr/>
            </p:nvSpPr>
            <p:spPr>
              <a:xfrm>
                <a:off x="14765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23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11" name="Google Shape;1311;p39"/>
              <p:cNvSpPr txBox="1"/>
              <p:nvPr/>
            </p:nvSpPr>
            <p:spPr>
              <a:xfrm>
                <a:off x="147655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30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12" name="Google Shape;1312;p39"/>
            <p:cNvGrpSpPr/>
            <p:nvPr/>
          </p:nvGrpSpPr>
          <p:grpSpPr>
            <a:xfrm>
              <a:off x="6592208" y="2734767"/>
              <a:ext cx="384600" cy="1667800"/>
              <a:chOff x="2490454" y="1703700"/>
              <a:chExt cx="384600" cy="1667800"/>
            </a:xfrm>
          </p:grpSpPr>
          <p:sp>
            <p:nvSpPr>
              <p:cNvPr id="1313" name="Google Shape;1313;p39"/>
              <p:cNvSpPr txBox="1"/>
              <p:nvPr/>
            </p:nvSpPr>
            <p:spPr>
              <a:xfrm>
                <a:off x="24904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314" name="Google Shape;1314;p39"/>
              <p:cNvSpPr txBox="1"/>
              <p:nvPr/>
            </p:nvSpPr>
            <p:spPr>
              <a:xfrm>
                <a:off x="24904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15" name="Google Shape;1315;p39"/>
              <p:cNvSpPr txBox="1"/>
              <p:nvPr/>
            </p:nvSpPr>
            <p:spPr>
              <a:xfrm>
                <a:off x="24904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11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16" name="Google Shape;1316;p39"/>
              <p:cNvSpPr txBox="1"/>
              <p:nvPr/>
            </p:nvSpPr>
            <p:spPr>
              <a:xfrm>
                <a:off x="24904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18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17" name="Google Shape;1317;p39"/>
              <p:cNvSpPr txBox="1"/>
              <p:nvPr/>
            </p:nvSpPr>
            <p:spPr>
              <a:xfrm>
                <a:off x="24904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25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0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1323" name="Google Shape;1323;p40"/>
          <p:cNvSpPr txBox="1"/>
          <p:nvPr/>
        </p:nvSpPr>
        <p:spPr>
          <a:xfrm>
            <a:off x="1715717" y="2880600"/>
            <a:ext cx="1394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1st Taxes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24" name="Google Shape;1324;p40"/>
          <p:cNvSpPr/>
          <p:nvPr/>
        </p:nvSpPr>
        <p:spPr>
          <a:xfrm>
            <a:off x="1559368" y="3001148"/>
            <a:ext cx="170400" cy="17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0"/>
          <p:cNvSpPr txBox="1"/>
          <p:nvPr/>
        </p:nvSpPr>
        <p:spPr>
          <a:xfrm>
            <a:off x="3280409" y="2880600"/>
            <a:ext cx="1394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2nd</a:t>
            </a:r>
            <a:r>
              <a:rPr lang="en" sz="13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Taxes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26" name="Google Shape;1326;p40"/>
          <p:cNvSpPr/>
          <p:nvPr/>
        </p:nvSpPr>
        <p:spPr>
          <a:xfrm>
            <a:off x="3110002" y="3001148"/>
            <a:ext cx="170400" cy="17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0"/>
          <p:cNvSpPr txBox="1"/>
          <p:nvPr/>
        </p:nvSpPr>
        <p:spPr>
          <a:xfrm>
            <a:off x="4760191" y="2880600"/>
            <a:ext cx="1394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3rd</a:t>
            </a:r>
            <a:r>
              <a:rPr lang="en" sz="13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Taxes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28" name="Google Shape;1328;p40"/>
          <p:cNvSpPr/>
          <p:nvPr/>
        </p:nvSpPr>
        <p:spPr>
          <a:xfrm>
            <a:off x="4619228" y="3001148"/>
            <a:ext cx="170400" cy="17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0"/>
          <p:cNvSpPr txBox="1"/>
          <p:nvPr/>
        </p:nvSpPr>
        <p:spPr>
          <a:xfrm>
            <a:off x="6190232" y="2880600"/>
            <a:ext cx="1394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4th</a:t>
            </a:r>
            <a:r>
              <a:rPr lang="en" sz="13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Taxes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0" name="Google Shape;1330;p40"/>
          <p:cNvSpPr/>
          <p:nvPr/>
        </p:nvSpPr>
        <p:spPr>
          <a:xfrm>
            <a:off x="6049282" y="3001148"/>
            <a:ext cx="170400" cy="170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0"/>
          <p:cNvSpPr/>
          <p:nvPr/>
        </p:nvSpPr>
        <p:spPr>
          <a:xfrm>
            <a:off x="985869" y="3794758"/>
            <a:ext cx="858876" cy="858901"/>
          </a:xfrm>
          <a:custGeom>
            <a:rect b="b" l="l" r="r" t="t"/>
            <a:pathLst>
              <a:path extrusionOk="0" h="35025" w="35024">
                <a:moveTo>
                  <a:pt x="17511" y="1"/>
                </a:moveTo>
                <a:cubicBezTo>
                  <a:pt x="12867" y="1"/>
                  <a:pt x="8413" y="1846"/>
                  <a:pt x="5129" y="5129"/>
                </a:cubicBezTo>
                <a:cubicBezTo>
                  <a:pt x="1845" y="8413"/>
                  <a:pt x="0" y="12867"/>
                  <a:pt x="0" y="17513"/>
                </a:cubicBezTo>
                <a:cubicBezTo>
                  <a:pt x="0" y="22157"/>
                  <a:pt x="1845" y="26611"/>
                  <a:pt x="5129" y="29895"/>
                </a:cubicBezTo>
                <a:cubicBezTo>
                  <a:pt x="8413" y="33179"/>
                  <a:pt x="12867" y="35025"/>
                  <a:pt x="17512" y="35025"/>
                </a:cubicBezTo>
                <a:cubicBezTo>
                  <a:pt x="22157" y="35025"/>
                  <a:pt x="26611" y="33179"/>
                  <a:pt x="29895" y="29895"/>
                </a:cubicBezTo>
                <a:cubicBezTo>
                  <a:pt x="33178" y="26611"/>
                  <a:pt x="35023" y="22157"/>
                  <a:pt x="35023" y="17513"/>
                </a:cubicBezTo>
                <a:cubicBezTo>
                  <a:pt x="35023" y="12867"/>
                  <a:pt x="33178" y="8413"/>
                  <a:pt x="29895" y="5129"/>
                </a:cubicBezTo>
                <a:cubicBezTo>
                  <a:pt x="26611" y="1846"/>
                  <a:pt x="22157" y="1"/>
                  <a:pt x="17511" y="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0"/>
          <p:cNvSpPr/>
          <p:nvPr/>
        </p:nvSpPr>
        <p:spPr>
          <a:xfrm>
            <a:off x="3090242" y="3794758"/>
            <a:ext cx="858901" cy="858901"/>
          </a:xfrm>
          <a:custGeom>
            <a:rect b="b" l="l" r="r" t="t"/>
            <a:pathLst>
              <a:path extrusionOk="0" h="35025" w="35025">
                <a:moveTo>
                  <a:pt x="17512" y="1"/>
                </a:moveTo>
                <a:cubicBezTo>
                  <a:pt x="12868" y="1"/>
                  <a:pt x="8413" y="1846"/>
                  <a:pt x="5130" y="5129"/>
                </a:cubicBezTo>
                <a:cubicBezTo>
                  <a:pt x="1845" y="8413"/>
                  <a:pt x="1" y="12867"/>
                  <a:pt x="1" y="17513"/>
                </a:cubicBezTo>
                <a:cubicBezTo>
                  <a:pt x="1" y="22157"/>
                  <a:pt x="1845" y="26611"/>
                  <a:pt x="5130" y="29895"/>
                </a:cubicBezTo>
                <a:cubicBezTo>
                  <a:pt x="8413" y="33179"/>
                  <a:pt x="12868" y="35025"/>
                  <a:pt x="17512" y="35025"/>
                </a:cubicBezTo>
                <a:cubicBezTo>
                  <a:pt x="22157" y="35025"/>
                  <a:pt x="26611" y="33179"/>
                  <a:pt x="29895" y="29895"/>
                </a:cubicBezTo>
                <a:cubicBezTo>
                  <a:pt x="33179" y="26611"/>
                  <a:pt x="35024" y="22157"/>
                  <a:pt x="35024" y="17513"/>
                </a:cubicBezTo>
                <a:cubicBezTo>
                  <a:pt x="35024" y="12867"/>
                  <a:pt x="33179" y="8413"/>
                  <a:pt x="29895" y="5129"/>
                </a:cubicBezTo>
                <a:cubicBezTo>
                  <a:pt x="26611" y="1846"/>
                  <a:pt x="22157" y="1"/>
                  <a:pt x="17512" y="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0"/>
          <p:cNvSpPr/>
          <p:nvPr/>
        </p:nvSpPr>
        <p:spPr>
          <a:xfrm>
            <a:off x="5194676" y="3794758"/>
            <a:ext cx="858901" cy="858901"/>
          </a:xfrm>
          <a:custGeom>
            <a:rect b="b" l="l" r="r" t="t"/>
            <a:pathLst>
              <a:path extrusionOk="0" h="35025" w="35025">
                <a:moveTo>
                  <a:pt x="17512" y="1"/>
                </a:moveTo>
                <a:cubicBezTo>
                  <a:pt x="12868" y="1"/>
                  <a:pt x="8413" y="1846"/>
                  <a:pt x="5130" y="5129"/>
                </a:cubicBezTo>
                <a:cubicBezTo>
                  <a:pt x="1845" y="8413"/>
                  <a:pt x="1" y="12867"/>
                  <a:pt x="1" y="17513"/>
                </a:cubicBezTo>
                <a:cubicBezTo>
                  <a:pt x="1" y="22157"/>
                  <a:pt x="1845" y="26611"/>
                  <a:pt x="5130" y="29895"/>
                </a:cubicBezTo>
                <a:cubicBezTo>
                  <a:pt x="8413" y="33179"/>
                  <a:pt x="12868" y="35025"/>
                  <a:pt x="17512" y="35025"/>
                </a:cubicBezTo>
                <a:cubicBezTo>
                  <a:pt x="22157" y="35025"/>
                  <a:pt x="26611" y="33179"/>
                  <a:pt x="29895" y="29895"/>
                </a:cubicBezTo>
                <a:cubicBezTo>
                  <a:pt x="33180" y="26611"/>
                  <a:pt x="35024" y="22157"/>
                  <a:pt x="35024" y="17513"/>
                </a:cubicBezTo>
                <a:cubicBezTo>
                  <a:pt x="35024" y="12867"/>
                  <a:pt x="33180" y="8413"/>
                  <a:pt x="29895" y="5129"/>
                </a:cubicBezTo>
                <a:cubicBezTo>
                  <a:pt x="26611" y="1846"/>
                  <a:pt x="22157" y="1"/>
                  <a:pt x="17512" y="1"/>
                </a:cubicBezTo>
                <a:close/>
              </a:path>
            </a:pathLst>
          </a:custGeom>
          <a:solidFill>
            <a:schemeClr val="accent3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0"/>
          <p:cNvSpPr/>
          <p:nvPr/>
        </p:nvSpPr>
        <p:spPr>
          <a:xfrm>
            <a:off x="7299081" y="3794758"/>
            <a:ext cx="858901" cy="858901"/>
          </a:xfrm>
          <a:custGeom>
            <a:rect b="b" l="l" r="r" t="t"/>
            <a:pathLst>
              <a:path extrusionOk="0" h="35025" w="35025">
                <a:moveTo>
                  <a:pt x="17512" y="1"/>
                </a:moveTo>
                <a:cubicBezTo>
                  <a:pt x="12868" y="1"/>
                  <a:pt x="8413" y="1846"/>
                  <a:pt x="5130" y="5129"/>
                </a:cubicBezTo>
                <a:cubicBezTo>
                  <a:pt x="1845" y="8413"/>
                  <a:pt x="1" y="12867"/>
                  <a:pt x="1" y="17513"/>
                </a:cubicBezTo>
                <a:cubicBezTo>
                  <a:pt x="1" y="22157"/>
                  <a:pt x="1845" y="26611"/>
                  <a:pt x="5130" y="29895"/>
                </a:cubicBezTo>
                <a:cubicBezTo>
                  <a:pt x="8413" y="33179"/>
                  <a:pt x="12868" y="35025"/>
                  <a:pt x="17512" y="35025"/>
                </a:cubicBezTo>
                <a:cubicBezTo>
                  <a:pt x="22157" y="35025"/>
                  <a:pt x="26611" y="33179"/>
                  <a:pt x="29895" y="29895"/>
                </a:cubicBezTo>
                <a:cubicBezTo>
                  <a:pt x="33180" y="26611"/>
                  <a:pt x="35024" y="22157"/>
                  <a:pt x="35024" y="17513"/>
                </a:cubicBezTo>
                <a:cubicBezTo>
                  <a:pt x="35024" y="12867"/>
                  <a:pt x="33180" y="8413"/>
                  <a:pt x="29895" y="5129"/>
                </a:cubicBezTo>
                <a:cubicBezTo>
                  <a:pt x="26611" y="1846"/>
                  <a:pt x="22157" y="1"/>
                  <a:pt x="17512" y="1"/>
                </a:cubicBezTo>
                <a:close/>
              </a:path>
            </a:pathLst>
          </a:cu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0"/>
          <p:cNvSpPr/>
          <p:nvPr/>
        </p:nvSpPr>
        <p:spPr>
          <a:xfrm>
            <a:off x="1107366" y="3916267"/>
            <a:ext cx="615900" cy="615900"/>
          </a:xfrm>
          <a:prstGeom prst="pie">
            <a:avLst>
              <a:gd fmla="val 0" name="adj1"/>
              <a:gd fmla="val 1635388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0"/>
          <p:cNvSpPr/>
          <p:nvPr/>
        </p:nvSpPr>
        <p:spPr>
          <a:xfrm>
            <a:off x="3211751" y="3916267"/>
            <a:ext cx="615900" cy="615900"/>
          </a:xfrm>
          <a:prstGeom prst="pie">
            <a:avLst>
              <a:gd fmla="val 1832130" name="adj1"/>
              <a:gd fmla="val 16259719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0"/>
          <p:cNvSpPr/>
          <p:nvPr/>
        </p:nvSpPr>
        <p:spPr>
          <a:xfrm>
            <a:off x="5316173" y="3916267"/>
            <a:ext cx="615900" cy="615900"/>
          </a:xfrm>
          <a:prstGeom prst="pie">
            <a:avLst>
              <a:gd fmla="val 3664045" name="adj1"/>
              <a:gd fmla="val 16260981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0"/>
          <p:cNvSpPr/>
          <p:nvPr/>
        </p:nvSpPr>
        <p:spPr>
          <a:xfrm>
            <a:off x="7420591" y="3916267"/>
            <a:ext cx="615900" cy="615900"/>
          </a:xfrm>
          <a:prstGeom prst="pie">
            <a:avLst>
              <a:gd fmla="val 8315583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0"/>
          <p:cNvSpPr txBox="1"/>
          <p:nvPr/>
        </p:nvSpPr>
        <p:spPr>
          <a:xfrm>
            <a:off x="533441" y="3462728"/>
            <a:ext cx="1821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1st % </a:t>
            </a: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Interest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0" name="Google Shape;1340;p40"/>
          <p:cNvSpPr txBox="1"/>
          <p:nvPr/>
        </p:nvSpPr>
        <p:spPr>
          <a:xfrm>
            <a:off x="2584841" y="3462728"/>
            <a:ext cx="1821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2nd % </a:t>
            </a:r>
            <a:r>
              <a:rPr lang="en"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Interest</a:t>
            </a:r>
            <a:endParaRPr sz="1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1" name="Google Shape;1341;p40"/>
          <p:cNvSpPr txBox="1"/>
          <p:nvPr/>
        </p:nvSpPr>
        <p:spPr>
          <a:xfrm>
            <a:off x="4713657" y="3462728"/>
            <a:ext cx="1821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3rd % </a:t>
            </a: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Interest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2" name="Google Shape;1342;p40"/>
          <p:cNvSpPr txBox="1"/>
          <p:nvPr/>
        </p:nvSpPr>
        <p:spPr>
          <a:xfrm>
            <a:off x="6818207" y="3462728"/>
            <a:ext cx="1821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4th % </a:t>
            </a: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Interest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1343" name="Google Shape;1343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25" y="1034219"/>
            <a:ext cx="8134502" cy="1767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1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1349" name="Google Shape;1349;p41"/>
          <p:cNvSpPr/>
          <p:nvPr/>
        </p:nvSpPr>
        <p:spPr>
          <a:xfrm flipH="1">
            <a:off x="8046464" y="2990854"/>
            <a:ext cx="572700" cy="560100"/>
          </a:xfrm>
          <a:prstGeom prst="cube">
            <a:avLst>
              <a:gd fmla="val 2039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1"/>
          <p:cNvSpPr/>
          <p:nvPr/>
        </p:nvSpPr>
        <p:spPr>
          <a:xfrm flipH="1">
            <a:off x="8046464" y="1054156"/>
            <a:ext cx="572700" cy="560100"/>
          </a:xfrm>
          <a:prstGeom prst="cube">
            <a:avLst>
              <a:gd fmla="val 2039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1"/>
          <p:cNvSpPr/>
          <p:nvPr/>
        </p:nvSpPr>
        <p:spPr>
          <a:xfrm>
            <a:off x="532258" y="2044636"/>
            <a:ext cx="1828500" cy="669900"/>
          </a:xfrm>
          <a:prstGeom prst="roundRect">
            <a:avLst>
              <a:gd fmla="val 127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1"/>
          <p:cNvSpPr txBox="1"/>
          <p:nvPr/>
        </p:nvSpPr>
        <p:spPr>
          <a:xfrm>
            <a:off x="532258" y="2087286"/>
            <a:ext cx="1828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3" name="Google Shape;1353;p41"/>
          <p:cNvSpPr txBox="1"/>
          <p:nvPr/>
        </p:nvSpPr>
        <p:spPr>
          <a:xfrm>
            <a:off x="532258" y="2322674"/>
            <a:ext cx="1722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4" name="Google Shape;1354;p41"/>
          <p:cNvSpPr txBox="1"/>
          <p:nvPr/>
        </p:nvSpPr>
        <p:spPr>
          <a:xfrm>
            <a:off x="532258" y="1653853"/>
            <a:ext cx="823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25 %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5" name="Google Shape;1355;p41"/>
          <p:cNvSpPr/>
          <p:nvPr/>
        </p:nvSpPr>
        <p:spPr>
          <a:xfrm>
            <a:off x="553449" y="3980339"/>
            <a:ext cx="1828500" cy="669900"/>
          </a:xfrm>
          <a:prstGeom prst="roundRect">
            <a:avLst>
              <a:gd fmla="val 1271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1"/>
          <p:cNvSpPr txBox="1"/>
          <p:nvPr/>
        </p:nvSpPr>
        <p:spPr>
          <a:xfrm>
            <a:off x="553448" y="4022989"/>
            <a:ext cx="1828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7" name="Google Shape;1357;p41"/>
          <p:cNvSpPr/>
          <p:nvPr/>
        </p:nvSpPr>
        <p:spPr>
          <a:xfrm flipH="1">
            <a:off x="524836" y="2991873"/>
            <a:ext cx="572700" cy="560100"/>
          </a:xfrm>
          <a:prstGeom prst="cube">
            <a:avLst>
              <a:gd fmla="val 2039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1"/>
          <p:cNvSpPr/>
          <p:nvPr/>
        </p:nvSpPr>
        <p:spPr>
          <a:xfrm flipH="1">
            <a:off x="524836" y="1055175"/>
            <a:ext cx="572700" cy="560100"/>
          </a:xfrm>
          <a:prstGeom prst="cube">
            <a:avLst>
              <a:gd fmla="val 2039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1"/>
          <p:cNvSpPr txBox="1"/>
          <p:nvPr/>
        </p:nvSpPr>
        <p:spPr>
          <a:xfrm>
            <a:off x="553448" y="4258378"/>
            <a:ext cx="1722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0" name="Google Shape;1360;p41"/>
          <p:cNvSpPr/>
          <p:nvPr/>
        </p:nvSpPr>
        <p:spPr>
          <a:xfrm>
            <a:off x="8259773" y="1266450"/>
            <a:ext cx="232513" cy="273239"/>
          </a:xfrm>
          <a:custGeom>
            <a:rect b="b" l="l" r="r" t="t"/>
            <a:pathLst>
              <a:path extrusionOk="0" h="12697" w="10807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1"/>
          <p:cNvSpPr txBox="1"/>
          <p:nvPr/>
        </p:nvSpPr>
        <p:spPr>
          <a:xfrm>
            <a:off x="553447" y="3589556"/>
            <a:ext cx="823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15 %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2" name="Google Shape;1362;p41"/>
          <p:cNvSpPr/>
          <p:nvPr/>
        </p:nvSpPr>
        <p:spPr>
          <a:xfrm>
            <a:off x="6780949" y="2044636"/>
            <a:ext cx="1828500" cy="669900"/>
          </a:xfrm>
          <a:prstGeom prst="roundRect">
            <a:avLst>
              <a:gd fmla="val 1271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1"/>
          <p:cNvSpPr txBox="1"/>
          <p:nvPr/>
        </p:nvSpPr>
        <p:spPr>
          <a:xfrm>
            <a:off x="6780949" y="2087286"/>
            <a:ext cx="1828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4" name="Google Shape;1364;p41"/>
          <p:cNvSpPr txBox="1"/>
          <p:nvPr/>
        </p:nvSpPr>
        <p:spPr>
          <a:xfrm>
            <a:off x="6886549" y="2322674"/>
            <a:ext cx="1722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5" name="Google Shape;1365;p41"/>
          <p:cNvGrpSpPr/>
          <p:nvPr/>
        </p:nvGrpSpPr>
        <p:grpSpPr>
          <a:xfrm>
            <a:off x="738158" y="1275015"/>
            <a:ext cx="232521" cy="236640"/>
            <a:chOff x="-65144125" y="4094450"/>
            <a:chExt cx="311900" cy="317425"/>
          </a:xfrm>
        </p:grpSpPr>
        <p:sp>
          <p:nvSpPr>
            <p:cNvPr id="1366" name="Google Shape;1366;p41"/>
            <p:cNvSpPr/>
            <p:nvPr/>
          </p:nvSpPr>
          <p:spPr>
            <a:xfrm>
              <a:off x="-65079550" y="4183450"/>
              <a:ext cx="185900" cy="185900"/>
            </a:xfrm>
            <a:custGeom>
              <a:rect b="b" l="l" r="r" t="t"/>
              <a:pathLst>
                <a:path extrusionOk="0" h="7436" w="7436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-65039375" y="4094450"/>
              <a:ext cx="104775" cy="19700"/>
            </a:xfrm>
            <a:custGeom>
              <a:rect b="b" l="l" r="r" t="t"/>
              <a:pathLst>
                <a:path extrusionOk="0" h="788" w="4191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-65144125" y="4121025"/>
              <a:ext cx="311900" cy="290850"/>
            </a:xfrm>
            <a:custGeom>
              <a:rect b="b" l="l" r="r" t="t"/>
              <a:pathLst>
                <a:path extrusionOk="0" h="11634" w="12476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9" name="Google Shape;1369;p41"/>
          <p:cNvSpPr txBox="1"/>
          <p:nvPr/>
        </p:nvSpPr>
        <p:spPr>
          <a:xfrm>
            <a:off x="7785649" y="1653853"/>
            <a:ext cx="823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20 %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0" name="Google Shape;1370;p41"/>
          <p:cNvSpPr/>
          <p:nvPr/>
        </p:nvSpPr>
        <p:spPr>
          <a:xfrm>
            <a:off x="6780949" y="3980336"/>
            <a:ext cx="1828500" cy="669900"/>
          </a:xfrm>
          <a:prstGeom prst="roundRect">
            <a:avLst>
              <a:gd fmla="val 12715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1"/>
          <p:cNvSpPr txBox="1"/>
          <p:nvPr/>
        </p:nvSpPr>
        <p:spPr>
          <a:xfrm>
            <a:off x="6780949" y="4022986"/>
            <a:ext cx="1828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72" name="Google Shape;1372;p41"/>
          <p:cNvGrpSpPr/>
          <p:nvPr/>
        </p:nvGrpSpPr>
        <p:grpSpPr>
          <a:xfrm>
            <a:off x="723594" y="3229510"/>
            <a:ext cx="261635" cy="242633"/>
            <a:chOff x="-62511900" y="4129100"/>
            <a:chExt cx="304050" cy="282000"/>
          </a:xfrm>
        </p:grpSpPr>
        <p:sp>
          <p:nvSpPr>
            <p:cNvPr id="1373" name="Google Shape;1373;p41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8" name="Google Shape;1378;p41"/>
          <p:cNvSpPr txBox="1"/>
          <p:nvPr/>
        </p:nvSpPr>
        <p:spPr>
          <a:xfrm>
            <a:off x="6886549" y="4258374"/>
            <a:ext cx="17229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41"/>
          <p:cNvSpPr txBox="1"/>
          <p:nvPr/>
        </p:nvSpPr>
        <p:spPr>
          <a:xfrm>
            <a:off x="7785649" y="3589553"/>
            <a:ext cx="823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40 %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80" name="Google Shape;1380;p41"/>
          <p:cNvGrpSpPr/>
          <p:nvPr/>
        </p:nvGrpSpPr>
        <p:grpSpPr>
          <a:xfrm>
            <a:off x="8262925" y="3226252"/>
            <a:ext cx="226219" cy="230341"/>
            <a:chOff x="-62148800" y="3377700"/>
            <a:chExt cx="311125" cy="316750"/>
          </a:xfrm>
        </p:grpSpPr>
        <p:sp>
          <p:nvSpPr>
            <p:cNvPr id="1381" name="Google Shape;1381;p41"/>
            <p:cNvSpPr/>
            <p:nvPr/>
          </p:nvSpPr>
          <p:spPr>
            <a:xfrm>
              <a:off x="-62085775" y="3653375"/>
              <a:ext cx="185875" cy="41075"/>
            </a:xfrm>
            <a:custGeom>
              <a:rect b="b" l="l" r="r" t="t"/>
              <a:pathLst>
                <a:path extrusionOk="0" h="1643" w="7435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-62148800" y="3377700"/>
              <a:ext cx="311125" cy="254425"/>
            </a:xfrm>
            <a:custGeom>
              <a:rect b="b" l="l" r="r" t="t"/>
              <a:pathLst>
                <a:path extrusionOk="0" h="10177" w="12445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83" name="Google Shape;1383;p4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163" y="1039831"/>
            <a:ext cx="5841675" cy="3612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42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grpSp>
        <p:nvGrpSpPr>
          <p:cNvPr id="1389" name="Google Shape;1389;p42"/>
          <p:cNvGrpSpPr/>
          <p:nvPr/>
        </p:nvGrpSpPr>
        <p:grpSpPr>
          <a:xfrm>
            <a:off x="457198" y="1229046"/>
            <a:ext cx="2038508" cy="749602"/>
            <a:chOff x="457200" y="1305246"/>
            <a:chExt cx="2038508" cy="749602"/>
          </a:xfrm>
        </p:grpSpPr>
        <p:sp>
          <p:nvSpPr>
            <p:cNvPr id="1390" name="Google Shape;1390;p42"/>
            <p:cNvSpPr txBox="1"/>
            <p:nvPr/>
          </p:nvSpPr>
          <p:spPr>
            <a:xfrm>
              <a:off x="457208" y="1305246"/>
              <a:ext cx="20385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1" name="Google Shape;1391;p42"/>
            <p:cNvSpPr txBox="1"/>
            <p:nvPr/>
          </p:nvSpPr>
          <p:spPr>
            <a:xfrm>
              <a:off x="457200" y="1614148"/>
              <a:ext cx="20385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ually a very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2" name="Google Shape;1392;p42"/>
          <p:cNvGrpSpPr/>
          <p:nvPr/>
        </p:nvGrpSpPr>
        <p:grpSpPr>
          <a:xfrm>
            <a:off x="457198" y="2294605"/>
            <a:ext cx="2038508" cy="750889"/>
            <a:chOff x="457200" y="2370805"/>
            <a:chExt cx="2038508" cy="750889"/>
          </a:xfrm>
        </p:grpSpPr>
        <p:sp>
          <p:nvSpPr>
            <p:cNvPr id="1393" name="Google Shape;1393;p42"/>
            <p:cNvSpPr txBox="1"/>
            <p:nvPr/>
          </p:nvSpPr>
          <p:spPr>
            <a:xfrm>
              <a:off x="457200" y="2370805"/>
              <a:ext cx="20385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4" name="Google Shape;1394;p42"/>
            <p:cNvSpPr txBox="1"/>
            <p:nvPr/>
          </p:nvSpPr>
          <p:spPr>
            <a:xfrm>
              <a:off x="457208" y="2680994"/>
              <a:ext cx="20385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5" name="Google Shape;1395;p42"/>
          <p:cNvGrpSpPr/>
          <p:nvPr/>
        </p:nvGrpSpPr>
        <p:grpSpPr>
          <a:xfrm>
            <a:off x="6648298" y="2294604"/>
            <a:ext cx="2038504" cy="750889"/>
            <a:chOff x="6648300" y="2370804"/>
            <a:chExt cx="2038504" cy="750889"/>
          </a:xfrm>
        </p:grpSpPr>
        <p:sp>
          <p:nvSpPr>
            <p:cNvPr id="1396" name="Google Shape;1396;p42"/>
            <p:cNvSpPr txBox="1"/>
            <p:nvPr/>
          </p:nvSpPr>
          <p:spPr>
            <a:xfrm>
              <a:off x="6648300" y="2370804"/>
              <a:ext cx="20385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7" name="Google Shape;1397;p42"/>
            <p:cNvSpPr txBox="1"/>
            <p:nvPr/>
          </p:nvSpPr>
          <p:spPr>
            <a:xfrm>
              <a:off x="6648304" y="2680993"/>
              <a:ext cx="20385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8" name="Google Shape;1398;p42"/>
          <p:cNvGrpSpPr/>
          <p:nvPr/>
        </p:nvGrpSpPr>
        <p:grpSpPr>
          <a:xfrm>
            <a:off x="6648298" y="1229046"/>
            <a:ext cx="2038502" cy="749602"/>
            <a:chOff x="6648300" y="1305246"/>
            <a:chExt cx="2038502" cy="749602"/>
          </a:xfrm>
        </p:grpSpPr>
        <p:sp>
          <p:nvSpPr>
            <p:cNvPr id="1399" name="Google Shape;1399;p42"/>
            <p:cNvSpPr txBox="1"/>
            <p:nvPr/>
          </p:nvSpPr>
          <p:spPr>
            <a:xfrm>
              <a:off x="6648300" y="1305246"/>
              <a:ext cx="20385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0" name="Google Shape;1400;p42"/>
            <p:cNvSpPr txBox="1"/>
            <p:nvPr/>
          </p:nvSpPr>
          <p:spPr>
            <a:xfrm>
              <a:off x="6648303" y="1614148"/>
              <a:ext cx="20385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01" name="Google Shape;1401;p42"/>
          <p:cNvSpPr/>
          <p:nvPr/>
        </p:nvSpPr>
        <p:spPr>
          <a:xfrm>
            <a:off x="530542" y="3730525"/>
            <a:ext cx="917700" cy="917700"/>
          </a:xfrm>
          <a:prstGeom prst="donut">
            <a:avLst>
              <a:gd fmla="val 25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2"/>
          <p:cNvSpPr/>
          <p:nvPr/>
        </p:nvSpPr>
        <p:spPr>
          <a:xfrm flipH="1">
            <a:off x="558592" y="3758725"/>
            <a:ext cx="861600" cy="861300"/>
          </a:xfrm>
          <a:prstGeom prst="blockArc">
            <a:avLst>
              <a:gd fmla="val 10517065" name="adj1"/>
              <a:gd fmla="val 16151786" name="adj2"/>
              <a:gd fmla="val 20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2"/>
          <p:cNvSpPr txBox="1"/>
          <p:nvPr/>
        </p:nvSpPr>
        <p:spPr>
          <a:xfrm>
            <a:off x="1569492" y="3969025"/>
            <a:ext cx="7161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22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404" name="Google Shape;1404;p42"/>
          <p:cNvGrpSpPr/>
          <p:nvPr/>
        </p:nvGrpSpPr>
        <p:grpSpPr>
          <a:xfrm>
            <a:off x="2645242" y="3730525"/>
            <a:ext cx="917700" cy="917700"/>
            <a:chOff x="2645244" y="3654325"/>
            <a:chExt cx="917700" cy="917700"/>
          </a:xfrm>
        </p:grpSpPr>
        <p:sp>
          <p:nvSpPr>
            <p:cNvPr id="1405" name="Google Shape;1405;p42"/>
            <p:cNvSpPr/>
            <p:nvPr/>
          </p:nvSpPr>
          <p:spPr>
            <a:xfrm>
              <a:off x="2645244" y="3654325"/>
              <a:ext cx="917700" cy="917700"/>
            </a:xfrm>
            <a:prstGeom prst="donut">
              <a:avLst>
                <a:gd fmla="val 25000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2"/>
            <p:cNvSpPr/>
            <p:nvPr/>
          </p:nvSpPr>
          <p:spPr>
            <a:xfrm flipH="1">
              <a:off x="2673294" y="3682525"/>
              <a:ext cx="861600" cy="861300"/>
            </a:xfrm>
            <a:prstGeom prst="blockArc">
              <a:avLst>
                <a:gd fmla="val 5331059" name="adj1"/>
                <a:gd fmla="val 16151786" name="adj2"/>
                <a:gd fmla="val 20000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7" name="Google Shape;1407;p42"/>
          <p:cNvSpPr txBox="1"/>
          <p:nvPr/>
        </p:nvSpPr>
        <p:spPr>
          <a:xfrm>
            <a:off x="3684192" y="3969025"/>
            <a:ext cx="7161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22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408" name="Google Shape;1408;p42"/>
          <p:cNvGrpSpPr/>
          <p:nvPr/>
        </p:nvGrpSpPr>
        <p:grpSpPr>
          <a:xfrm>
            <a:off x="4759942" y="3730525"/>
            <a:ext cx="917700" cy="917700"/>
            <a:chOff x="4759944" y="3654325"/>
            <a:chExt cx="917700" cy="917700"/>
          </a:xfrm>
        </p:grpSpPr>
        <p:sp>
          <p:nvSpPr>
            <p:cNvPr id="1409" name="Google Shape;1409;p42"/>
            <p:cNvSpPr/>
            <p:nvPr/>
          </p:nvSpPr>
          <p:spPr>
            <a:xfrm>
              <a:off x="4759944" y="3654325"/>
              <a:ext cx="917700" cy="917700"/>
            </a:xfrm>
            <a:prstGeom prst="donut">
              <a:avLst>
                <a:gd fmla="val 25000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2"/>
            <p:cNvSpPr/>
            <p:nvPr/>
          </p:nvSpPr>
          <p:spPr>
            <a:xfrm flipH="1">
              <a:off x="4787994" y="3682525"/>
              <a:ext cx="861600" cy="861300"/>
            </a:xfrm>
            <a:prstGeom prst="blockArc">
              <a:avLst>
                <a:gd fmla="val 1163368" name="adj1"/>
                <a:gd fmla="val 16151786" name="adj2"/>
                <a:gd fmla="val 20000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11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1" name="Google Shape;1411;p42"/>
          <p:cNvSpPr txBox="1"/>
          <p:nvPr/>
        </p:nvSpPr>
        <p:spPr>
          <a:xfrm>
            <a:off x="5798892" y="3969025"/>
            <a:ext cx="7161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70%</a:t>
            </a:r>
            <a:endParaRPr sz="22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412" name="Google Shape;1412;p42"/>
          <p:cNvGrpSpPr/>
          <p:nvPr/>
        </p:nvGrpSpPr>
        <p:grpSpPr>
          <a:xfrm>
            <a:off x="6874642" y="3730525"/>
            <a:ext cx="917700" cy="917700"/>
            <a:chOff x="6874644" y="3654325"/>
            <a:chExt cx="917700" cy="917700"/>
          </a:xfrm>
        </p:grpSpPr>
        <p:sp>
          <p:nvSpPr>
            <p:cNvPr id="1413" name="Google Shape;1413;p42"/>
            <p:cNvSpPr/>
            <p:nvPr/>
          </p:nvSpPr>
          <p:spPr>
            <a:xfrm>
              <a:off x="6874644" y="3654325"/>
              <a:ext cx="917700" cy="917700"/>
            </a:xfrm>
            <a:prstGeom prst="donut">
              <a:avLst>
                <a:gd fmla="val 25000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2"/>
            <p:cNvSpPr/>
            <p:nvPr/>
          </p:nvSpPr>
          <p:spPr>
            <a:xfrm flipH="1">
              <a:off x="6902694" y="3682525"/>
              <a:ext cx="861600" cy="861300"/>
            </a:xfrm>
            <a:prstGeom prst="blockArc">
              <a:avLst>
                <a:gd fmla="val 17650174" name="adj1"/>
                <a:gd fmla="val 16151786" name="adj2"/>
                <a:gd fmla="val 20000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5" name="Google Shape;1415;p42"/>
          <p:cNvSpPr txBox="1"/>
          <p:nvPr/>
        </p:nvSpPr>
        <p:spPr>
          <a:xfrm>
            <a:off x="7913592" y="3969025"/>
            <a:ext cx="7161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95%</a:t>
            </a:r>
            <a:endParaRPr sz="22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16" name="Google Shape;1416;p42"/>
          <p:cNvSpPr txBox="1"/>
          <p:nvPr/>
        </p:nvSpPr>
        <p:spPr>
          <a:xfrm>
            <a:off x="3107473" y="2798874"/>
            <a:ext cx="30396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here, replacing this one</a:t>
            </a:r>
            <a:endParaRPr sz="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17" name="Google Shape;1417;p42"/>
          <p:cNvGrpSpPr/>
          <p:nvPr/>
        </p:nvGrpSpPr>
        <p:grpSpPr>
          <a:xfrm>
            <a:off x="2484011" y="1277598"/>
            <a:ext cx="442170" cy="1269130"/>
            <a:chOff x="750850" y="1179313"/>
            <a:chExt cx="633300" cy="1817977"/>
          </a:xfrm>
        </p:grpSpPr>
        <p:sp>
          <p:nvSpPr>
            <p:cNvPr id="1418" name="Google Shape;1418;p42"/>
            <p:cNvSpPr txBox="1"/>
            <p:nvPr/>
          </p:nvSpPr>
          <p:spPr>
            <a:xfrm>
              <a:off x="750850" y="2679290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9" name="Google Shape;1419;p42"/>
            <p:cNvSpPr txBox="1"/>
            <p:nvPr/>
          </p:nvSpPr>
          <p:spPr>
            <a:xfrm>
              <a:off x="750850" y="2179297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0" name="Google Shape;1420;p42"/>
            <p:cNvSpPr txBox="1"/>
            <p:nvPr/>
          </p:nvSpPr>
          <p:spPr>
            <a:xfrm>
              <a:off x="750850" y="1679305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1" name="Google Shape;1421;p42"/>
            <p:cNvSpPr txBox="1"/>
            <p:nvPr/>
          </p:nvSpPr>
          <p:spPr>
            <a:xfrm>
              <a:off x="750850" y="1179313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2" name="Google Shape;1422;p42"/>
          <p:cNvGrpSpPr/>
          <p:nvPr/>
        </p:nvGrpSpPr>
        <p:grpSpPr>
          <a:xfrm>
            <a:off x="3108410" y="2492425"/>
            <a:ext cx="3520109" cy="222005"/>
            <a:chOff x="1754285" y="2919504"/>
            <a:chExt cx="5041691" cy="318013"/>
          </a:xfrm>
        </p:grpSpPr>
        <p:sp>
          <p:nvSpPr>
            <p:cNvPr id="1423" name="Google Shape;1423;p42"/>
            <p:cNvSpPr txBox="1"/>
            <p:nvPr/>
          </p:nvSpPr>
          <p:spPr>
            <a:xfrm>
              <a:off x="1754285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4" name="Google Shape;1424;p42"/>
            <p:cNvSpPr txBox="1"/>
            <p:nvPr/>
          </p:nvSpPr>
          <p:spPr>
            <a:xfrm>
              <a:off x="2890288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5" name="Google Shape;1425;p42"/>
            <p:cNvSpPr txBox="1"/>
            <p:nvPr/>
          </p:nvSpPr>
          <p:spPr>
            <a:xfrm>
              <a:off x="4026291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6" name="Google Shape;1426;p42"/>
            <p:cNvSpPr txBox="1"/>
            <p:nvPr/>
          </p:nvSpPr>
          <p:spPr>
            <a:xfrm>
              <a:off x="5162293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42"/>
            <p:cNvSpPr txBox="1"/>
            <p:nvPr/>
          </p:nvSpPr>
          <p:spPr>
            <a:xfrm>
              <a:off x="6162677" y="2919504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8" name="Google Shape;1428;p42"/>
          <p:cNvGrpSpPr/>
          <p:nvPr/>
        </p:nvGrpSpPr>
        <p:grpSpPr>
          <a:xfrm>
            <a:off x="2912041" y="1297089"/>
            <a:ext cx="3822470" cy="1312229"/>
            <a:chOff x="1473035" y="1207234"/>
            <a:chExt cx="5474750" cy="1879715"/>
          </a:xfrm>
        </p:grpSpPr>
        <p:sp>
          <p:nvSpPr>
            <p:cNvPr id="1429" name="Google Shape;1429;p42"/>
            <p:cNvSpPr/>
            <p:nvPr/>
          </p:nvSpPr>
          <p:spPr>
            <a:xfrm>
              <a:off x="1473035" y="2826507"/>
              <a:ext cx="5474750" cy="23729"/>
            </a:xfrm>
            <a:custGeom>
              <a:rect b="b" l="l" r="r" t="t"/>
              <a:pathLst>
                <a:path extrusionOk="0" h="389" w="89750">
                  <a:moveTo>
                    <a:pt x="206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97"/>
                    <a:pt x="92" y="388"/>
                    <a:pt x="206" y="388"/>
                  </a:cubicBezTo>
                  <a:lnTo>
                    <a:pt x="89567" y="388"/>
                  </a:lnTo>
                  <a:cubicBezTo>
                    <a:pt x="89658" y="388"/>
                    <a:pt x="89750" y="297"/>
                    <a:pt x="89750" y="183"/>
                  </a:cubicBezTo>
                  <a:cubicBezTo>
                    <a:pt x="89750" y="91"/>
                    <a:pt x="89658" y="0"/>
                    <a:pt x="8956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430" name="Google Shape;1430;p42"/>
            <p:cNvSpPr/>
            <p:nvPr/>
          </p:nvSpPr>
          <p:spPr>
            <a:xfrm>
              <a:off x="1576060" y="1207234"/>
              <a:ext cx="23729" cy="1879715"/>
            </a:xfrm>
            <a:custGeom>
              <a:rect b="b" l="l" r="r" t="t"/>
              <a:pathLst>
                <a:path extrusionOk="0" h="30815" w="389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lnTo>
                    <a:pt x="1" y="30609"/>
                  </a:lnTo>
                  <a:cubicBezTo>
                    <a:pt x="1" y="30723"/>
                    <a:pt x="92" y="30814"/>
                    <a:pt x="183" y="30814"/>
                  </a:cubicBezTo>
                  <a:cubicBezTo>
                    <a:pt x="297" y="30814"/>
                    <a:pt x="389" y="30723"/>
                    <a:pt x="389" y="30609"/>
                  </a:cubicBezTo>
                  <a:lnTo>
                    <a:pt x="389" y="183"/>
                  </a:lnTo>
                  <a:cubicBezTo>
                    <a:pt x="389" y="92"/>
                    <a:pt x="297" y="0"/>
                    <a:pt x="18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pic>
        <p:nvPicPr>
          <p:cNvPr id="1431" name="Google Shape;1431;p42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400" y="990000"/>
            <a:ext cx="3712100" cy="14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43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1437" name="Google Shape;1437;p43"/>
          <p:cNvSpPr/>
          <p:nvPr/>
        </p:nvSpPr>
        <p:spPr>
          <a:xfrm>
            <a:off x="1561294" y="1692244"/>
            <a:ext cx="969216" cy="293762"/>
          </a:xfrm>
          <a:custGeom>
            <a:rect b="b" l="l" r="r" t="t"/>
            <a:pathLst>
              <a:path extrusionOk="0" h="9311" w="30720">
                <a:moveTo>
                  <a:pt x="4656" y="0"/>
                </a:moveTo>
                <a:cubicBezTo>
                  <a:pt x="2091" y="0"/>
                  <a:pt x="1" y="2090"/>
                  <a:pt x="1" y="4655"/>
                </a:cubicBezTo>
                <a:cubicBezTo>
                  <a:pt x="1" y="7221"/>
                  <a:pt x="2091" y="9311"/>
                  <a:pt x="4656" y="9311"/>
                </a:cubicBezTo>
                <a:lnTo>
                  <a:pt x="26064" y="9311"/>
                </a:lnTo>
                <a:cubicBezTo>
                  <a:pt x="28630" y="9311"/>
                  <a:pt x="30720" y="7221"/>
                  <a:pt x="30720" y="4655"/>
                </a:cubicBezTo>
                <a:cubicBezTo>
                  <a:pt x="30720" y="2090"/>
                  <a:pt x="28630" y="0"/>
                  <a:pt x="2606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8" name="Google Shape;1438;p43"/>
          <p:cNvSpPr/>
          <p:nvPr/>
        </p:nvSpPr>
        <p:spPr>
          <a:xfrm>
            <a:off x="1561294" y="2263031"/>
            <a:ext cx="969216" cy="292784"/>
          </a:xfrm>
          <a:custGeom>
            <a:rect b="b" l="l" r="r" t="t"/>
            <a:pathLst>
              <a:path extrusionOk="0" h="9280" w="30720">
                <a:moveTo>
                  <a:pt x="4656" y="0"/>
                </a:moveTo>
                <a:cubicBezTo>
                  <a:pt x="2091" y="0"/>
                  <a:pt x="1" y="2090"/>
                  <a:pt x="1" y="4624"/>
                </a:cubicBezTo>
                <a:cubicBezTo>
                  <a:pt x="1" y="7189"/>
                  <a:pt x="2091" y="9279"/>
                  <a:pt x="4656" y="9279"/>
                </a:cubicBezTo>
                <a:lnTo>
                  <a:pt x="26064" y="9279"/>
                </a:lnTo>
                <a:cubicBezTo>
                  <a:pt x="28630" y="9279"/>
                  <a:pt x="30720" y="7189"/>
                  <a:pt x="30720" y="4624"/>
                </a:cubicBezTo>
                <a:cubicBezTo>
                  <a:pt x="30720" y="2090"/>
                  <a:pt x="28630" y="0"/>
                  <a:pt x="2606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9" name="Google Shape;1439;p43"/>
          <p:cNvSpPr/>
          <p:nvPr/>
        </p:nvSpPr>
        <p:spPr>
          <a:xfrm>
            <a:off x="2904482" y="4301940"/>
            <a:ext cx="495619" cy="149926"/>
          </a:xfrm>
          <a:custGeom>
            <a:rect b="b" l="l" r="r" t="t"/>
            <a:pathLst>
              <a:path extrusionOk="0" h="4752" w="15709">
                <a:moveTo>
                  <a:pt x="2376" y="1"/>
                </a:moveTo>
                <a:cubicBezTo>
                  <a:pt x="1078" y="1"/>
                  <a:pt x="1" y="1046"/>
                  <a:pt x="1" y="2376"/>
                </a:cubicBezTo>
                <a:cubicBezTo>
                  <a:pt x="1" y="3674"/>
                  <a:pt x="1078" y="4751"/>
                  <a:pt x="2376" y="4751"/>
                </a:cubicBezTo>
                <a:lnTo>
                  <a:pt x="13333" y="4751"/>
                </a:lnTo>
                <a:cubicBezTo>
                  <a:pt x="14632" y="4751"/>
                  <a:pt x="15709" y="3674"/>
                  <a:pt x="15709" y="2376"/>
                </a:cubicBezTo>
                <a:cubicBezTo>
                  <a:pt x="15709" y="1046"/>
                  <a:pt x="14632" y="1"/>
                  <a:pt x="133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43"/>
          <p:cNvSpPr/>
          <p:nvPr/>
        </p:nvSpPr>
        <p:spPr>
          <a:xfrm>
            <a:off x="4560386" y="4301940"/>
            <a:ext cx="495619" cy="149926"/>
          </a:xfrm>
          <a:custGeom>
            <a:rect b="b" l="l" r="r" t="t"/>
            <a:pathLst>
              <a:path extrusionOk="0" h="4752" w="15709">
                <a:moveTo>
                  <a:pt x="2376" y="1"/>
                </a:moveTo>
                <a:cubicBezTo>
                  <a:pt x="1046" y="1"/>
                  <a:pt x="1" y="1046"/>
                  <a:pt x="1" y="2376"/>
                </a:cubicBezTo>
                <a:cubicBezTo>
                  <a:pt x="1" y="3674"/>
                  <a:pt x="1046" y="4751"/>
                  <a:pt x="2376" y="4751"/>
                </a:cubicBezTo>
                <a:lnTo>
                  <a:pt x="13334" y="4751"/>
                </a:lnTo>
                <a:cubicBezTo>
                  <a:pt x="14632" y="4751"/>
                  <a:pt x="15709" y="3674"/>
                  <a:pt x="15709" y="2376"/>
                </a:cubicBezTo>
                <a:cubicBezTo>
                  <a:pt x="15709" y="1046"/>
                  <a:pt x="14632" y="1"/>
                  <a:pt x="1333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43"/>
          <p:cNvSpPr/>
          <p:nvPr/>
        </p:nvSpPr>
        <p:spPr>
          <a:xfrm>
            <a:off x="1561294" y="2832809"/>
            <a:ext cx="969216" cy="292784"/>
          </a:xfrm>
          <a:custGeom>
            <a:rect b="b" l="l" r="r" t="t"/>
            <a:pathLst>
              <a:path extrusionOk="0" h="9280" w="30720">
                <a:moveTo>
                  <a:pt x="4656" y="1"/>
                </a:moveTo>
                <a:cubicBezTo>
                  <a:pt x="2091" y="1"/>
                  <a:pt x="1" y="2091"/>
                  <a:pt x="1" y="4624"/>
                </a:cubicBezTo>
                <a:cubicBezTo>
                  <a:pt x="1" y="7189"/>
                  <a:pt x="2091" y="9280"/>
                  <a:pt x="4656" y="9280"/>
                </a:cubicBezTo>
                <a:lnTo>
                  <a:pt x="26064" y="9280"/>
                </a:lnTo>
                <a:cubicBezTo>
                  <a:pt x="28630" y="9280"/>
                  <a:pt x="30720" y="7189"/>
                  <a:pt x="30720" y="4624"/>
                </a:cubicBezTo>
                <a:cubicBezTo>
                  <a:pt x="30720" y="2091"/>
                  <a:pt x="28630" y="1"/>
                  <a:pt x="26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43"/>
          <p:cNvSpPr/>
          <p:nvPr/>
        </p:nvSpPr>
        <p:spPr>
          <a:xfrm>
            <a:off x="1561294" y="3402587"/>
            <a:ext cx="969216" cy="292784"/>
          </a:xfrm>
          <a:custGeom>
            <a:rect b="b" l="l" r="r" t="t"/>
            <a:pathLst>
              <a:path extrusionOk="0" h="9280" w="30720">
                <a:moveTo>
                  <a:pt x="4656" y="1"/>
                </a:moveTo>
                <a:cubicBezTo>
                  <a:pt x="2091" y="1"/>
                  <a:pt x="1" y="2091"/>
                  <a:pt x="1" y="4625"/>
                </a:cubicBezTo>
                <a:cubicBezTo>
                  <a:pt x="1" y="7190"/>
                  <a:pt x="2091" y="9280"/>
                  <a:pt x="4656" y="9280"/>
                </a:cubicBezTo>
                <a:lnTo>
                  <a:pt x="26064" y="9280"/>
                </a:lnTo>
                <a:cubicBezTo>
                  <a:pt x="28630" y="9280"/>
                  <a:pt x="30720" y="7190"/>
                  <a:pt x="30720" y="4625"/>
                </a:cubicBezTo>
                <a:cubicBezTo>
                  <a:pt x="30720" y="2091"/>
                  <a:pt x="28630" y="1"/>
                  <a:pt x="2606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3" name="Google Shape;1443;p43"/>
          <p:cNvSpPr/>
          <p:nvPr/>
        </p:nvSpPr>
        <p:spPr>
          <a:xfrm>
            <a:off x="2748317" y="1692244"/>
            <a:ext cx="968206" cy="293762"/>
          </a:xfrm>
          <a:custGeom>
            <a:rect b="b" l="l" r="r" t="t"/>
            <a:pathLst>
              <a:path extrusionOk="0" h="9311" w="30688">
                <a:moveTo>
                  <a:pt x="4656" y="0"/>
                </a:moveTo>
                <a:cubicBezTo>
                  <a:pt x="2091" y="0"/>
                  <a:pt x="1" y="2090"/>
                  <a:pt x="1" y="4655"/>
                </a:cubicBezTo>
                <a:cubicBezTo>
                  <a:pt x="1" y="7221"/>
                  <a:pt x="2091" y="9311"/>
                  <a:pt x="4656" y="9311"/>
                </a:cubicBezTo>
                <a:lnTo>
                  <a:pt x="26064" y="9311"/>
                </a:lnTo>
                <a:cubicBezTo>
                  <a:pt x="28598" y="9311"/>
                  <a:pt x="30688" y="7221"/>
                  <a:pt x="30688" y="4655"/>
                </a:cubicBezTo>
                <a:cubicBezTo>
                  <a:pt x="30688" y="2090"/>
                  <a:pt x="28598" y="0"/>
                  <a:pt x="2606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43"/>
          <p:cNvSpPr/>
          <p:nvPr/>
        </p:nvSpPr>
        <p:spPr>
          <a:xfrm>
            <a:off x="2748317" y="2263031"/>
            <a:ext cx="968206" cy="292784"/>
          </a:xfrm>
          <a:custGeom>
            <a:rect b="b" l="l" r="r" t="t"/>
            <a:pathLst>
              <a:path extrusionOk="0" h="9280" w="30688">
                <a:moveTo>
                  <a:pt x="4656" y="0"/>
                </a:moveTo>
                <a:cubicBezTo>
                  <a:pt x="2091" y="0"/>
                  <a:pt x="1" y="2090"/>
                  <a:pt x="1" y="4624"/>
                </a:cubicBezTo>
                <a:cubicBezTo>
                  <a:pt x="1" y="7189"/>
                  <a:pt x="2091" y="9279"/>
                  <a:pt x="4656" y="9279"/>
                </a:cubicBezTo>
                <a:lnTo>
                  <a:pt x="26064" y="9279"/>
                </a:lnTo>
                <a:cubicBezTo>
                  <a:pt x="28598" y="9279"/>
                  <a:pt x="30688" y="7189"/>
                  <a:pt x="30688" y="4624"/>
                </a:cubicBezTo>
                <a:cubicBezTo>
                  <a:pt x="30688" y="2090"/>
                  <a:pt x="28598" y="0"/>
                  <a:pt x="2606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5" name="Google Shape;1445;p43"/>
          <p:cNvSpPr/>
          <p:nvPr/>
        </p:nvSpPr>
        <p:spPr>
          <a:xfrm>
            <a:off x="2748317" y="2832809"/>
            <a:ext cx="968206" cy="292784"/>
          </a:xfrm>
          <a:custGeom>
            <a:rect b="b" l="l" r="r" t="t"/>
            <a:pathLst>
              <a:path extrusionOk="0" h="9280" w="30688">
                <a:moveTo>
                  <a:pt x="4656" y="1"/>
                </a:moveTo>
                <a:cubicBezTo>
                  <a:pt x="2091" y="1"/>
                  <a:pt x="1" y="2091"/>
                  <a:pt x="1" y="4624"/>
                </a:cubicBezTo>
                <a:cubicBezTo>
                  <a:pt x="1" y="7189"/>
                  <a:pt x="2091" y="9280"/>
                  <a:pt x="4656" y="9280"/>
                </a:cubicBezTo>
                <a:lnTo>
                  <a:pt x="26064" y="9280"/>
                </a:lnTo>
                <a:cubicBezTo>
                  <a:pt x="28598" y="9280"/>
                  <a:pt x="30688" y="7189"/>
                  <a:pt x="30688" y="4624"/>
                </a:cubicBezTo>
                <a:cubicBezTo>
                  <a:pt x="30688" y="2091"/>
                  <a:pt x="28598" y="1"/>
                  <a:pt x="2606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6" name="Google Shape;1446;p43"/>
          <p:cNvSpPr/>
          <p:nvPr/>
        </p:nvSpPr>
        <p:spPr>
          <a:xfrm>
            <a:off x="2748317" y="3402587"/>
            <a:ext cx="968206" cy="292784"/>
          </a:xfrm>
          <a:custGeom>
            <a:rect b="b" l="l" r="r" t="t"/>
            <a:pathLst>
              <a:path extrusionOk="0" h="9280" w="30688">
                <a:moveTo>
                  <a:pt x="4656" y="1"/>
                </a:moveTo>
                <a:cubicBezTo>
                  <a:pt x="2091" y="1"/>
                  <a:pt x="1" y="2091"/>
                  <a:pt x="1" y="4625"/>
                </a:cubicBezTo>
                <a:cubicBezTo>
                  <a:pt x="1" y="7190"/>
                  <a:pt x="2091" y="9280"/>
                  <a:pt x="4656" y="9280"/>
                </a:cubicBezTo>
                <a:lnTo>
                  <a:pt x="26064" y="9280"/>
                </a:lnTo>
                <a:cubicBezTo>
                  <a:pt x="28598" y="9280"/>
                  <a:pt x="30688" y="7190"/>
                  <a:pt x="30688" y="4625"/>
                </a:cubicBezTo>
                <a:cubicBezTo>
                  <a:pt x="30688" y="2091"/>
                  <a:pt x="28598" y="1"/>
                  <a:pt x="26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7" name="Google Shape;1447;p43"/>
          <p:cNvSpPr/>
          <p:nvPr/>
        </p:nvSpPr>
        <p:spPr>
          <a:xfrm>
            <a:off x="3934330" y="1692244"/>
            <a:ext cx="969216" cy="293762"/>
          </a:xfrm>
          <a:custGeom>
            <a:rect b="b" l="l" r="r" t="t"/>
            <a:pathLst>
              <a:path extrusionOk="0" h="9311" w="30720">
                <a:moveTo>
                  <a:pt x="4656" y="0"/>
                </a:moveTo>
                <a:cubicBezTo>
                  <a:pt x="2091" y="0"/>
                  <a:pt x="1" y="2090"/>
                  <a:pt x="1" y="4655"/>
                </a:cubicBezTo>
                <a:cubicBezTo>
                  <a:pt x="1" y="7221"/>
                  <a:pt x="2091" y="9311"/>
                  <a:pt x="4656" y="9311"/>
                </a:cubicBezTo>
                <a:lnTo>
                  <a:pt x="26064" y="9311"/>
                </a:lnTo>
                <a:cubicBezTo>
                  <a:pt x="28630" y="9311"/>
                  <a:pt x="30688" y="7221"/>
                  <a:pt x="30720" y="4655"/>
                </a:cubicBezTo>
                <a:cubicBezTo>
                  <a:pt x="30720" y="2090"/>
                  <a:pt x="28630" y="0"/>
                  <a:pt x="2606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8" name="Google Shape;1448;p43"/>
          <p:cNvSpPr/>
          <p:nvPr/>
        </p:nvSpPr>
        <p:spPr>
          <a:xfrm>
            <a:off x="3934330" y="2263031"/>
            <a:ext cx="969216" cy="292784"/>
          </a:xfrm>
          <a:custGeom>
            <a:rect b="b" l="l" r="r" t="t"/>
            <a:pathLst>
              <a:path extrusionOk="0" h="9280" w="30720">
                <a:moveTo>
                  <a:pt x="4656" y="0"/>
                </a:moveTo>
                <a:cubicBezTo>
                  <a:pt x="2091" y="0"/>
                  <a:pt x="1" y="2090"/>
                  <a:pt x="1" y="4624"/>
                </a:cubicBezTo>
                <a:cubicBezTo>
                  <a:pt x="1" y="7189"/>
                  <a:pt x="2091" y="9279"/>
                  <a:pt x="4656" y="9279"/>
                </a:cubicBezTo>
                <a:lnTo>
                  <a:pt x="26064" y="9279"/>
                </a:lnTo>
                <a:cubicBezTo>
                  <a:pt x="28630" y="9279"/>
                  <a:pt x="30688" y="7189"/>
                  <a:pt x="30720" y="4624"/>
                </a:cubicBezTo>
                <a:cubicBezTo>
                  <a:pt x="30720" y="2090"/>
                  <a:pt x="28630" y="0"/>
                  <a:pt x="2606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9" name="Google Shape;1449;p43"/>
          <p:cNvSpPr/>
          <p:nvPr/>
        </p:nvSpPr>
        <p:spPr>
          <a:xfrm>
            <a:off x="3934330" y="2832809"/>
            <a:ext cx="969216" cy="292784"/>
          </a:xfrm>
          <a:custGeom>
            <a:rect b="b" l="l" r="r" t="t"/>
            <a:pathLst>
              <a:path extrusionOk="0" h="9280" w="30720">
                <a:moveTo>
                  <a:pt x="4656" y="1"/>
                </a:moveTo>
                <a:cubicBezTo>
                  <a:pt x="2091" y="1"/>
                  <a:pt x="1" y="2091"/>
                  <a:pt x="1" y="4624"/>
                </a:cubicBezTo>
                <a:cubicBezTo>
                  <a:pt x="1" y="7189"/>
                  <a:pt x="2091" y="9280"/>
                  <a:pt x="4656" y="9280"/>
                </a:cubicBezTo>
                <a:lnTo>
                  <a:pt x="26064" y="9280"/>
                </a:lnTo>
                <a:cubicBezTo>
                  <a:pt x="28630" y="9280"/>
                  <a:pt x="30688" y="7189"/>
                  <a:pt x="30720" y="4624"/>
                </a:cubicBezTo>
                <a:cubicBezTo>
                  <a:pt x="30720" y="2091"/>
                  <a:pt x="28630" y="1"/>
                  <a:pt x="26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0" name="Google Shape;1450;p43"/>
          <p:cNvSpPr/>
          <p:nvPr/>
        </p:nvSpPr>
        <p:spPr>
          <a:xfrm>
            <a:off x="3934330" y="3402587"/>
            <a:ext cx="969216" cy="292784"/>
          </a:xfrm>
          <a:custGeom>
            <a:rect b="b" l="l" r="r" t="t"/>
            <a:pathLst>
              <a:path extrusionOk="0" h="9280" w="30720">
                <a:moveTo>
                  <a:pt x="4656" y="1"/>
                </a:moveTo>
                <a:cubicBezTo>
                  <a:pt x="2091" y="1"/>
                  <a:pt x="1" y="2091"/>
                  <a:pt x="1" y="4625"/>
                </a:cubicBezTo>
                <a:cubicBezTo>
                  <a:pt x="1" y="7190"/>
                  <a:pt x="2091" y="9280"/>
                  <a:pt x="4656" y="9280"/>
                </a:cubicBezTo>
                <a:lnTo>
                  <a:pt x="26064" y="9280"/>
                </a:lnTo>
                <a:cubicBezTo>
                  <a:pt x="28630" y="9280"/>
                  <a:pt x="30688" y="7190"/>
                  <a:pt x="30720" y="4625"/>
                </a:cubicBezTo>
                <a:cubicBezTo>
                  <a:pt x="30720" y="2091"/>
                  <a:pt x="28630" y="1"/>
                  <a:pt x="2606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1" name="Google Shape;1451;p43"/>
          <p:cNvSpPr/>
          <p:nvPr/>
        </p:nvSpPr>
        <p:spPr>
          <a:xfrm>
            <a:off x="5121353" y="1692244"/>
            <a:ext cx="968206" cy="293762"/>
          </a:xfrm>
          <a:custGeom>
            <a:rect b="b" l="l" r="r" t="t"/>
            <a:pathLst>
              <a:path extrusionOk="0" h="9311" w="30688">
                <a:moveTo>
                  <a:pt x="4624" y="0"/>
                </a:moveTo>
                <a:cubicBezTo>
                  <a:pt x="2091" y="0"/>
                  <a:pt x="1" y="2090"/>
                  <a:pt x="1" y="4655"/>
                </a:cubicBezTo>
                <a:cubicBezTo>
                  <a:pt x="1" y="7221"/>
                  <a:pt x="2091" y="9311"/>
                  <a:pt x="4624" y="9311"/>
                </a:cubicBezTo>
                <a:lnTo>
                  <a:pt x="26033" y="9311"/>
                </a:lnTo>
                <a:cubicBezTo>
                  <a:pt x="28598" y="9311"/>
                  <a:pt x="30688" y="7221"/>
                  <a:pt x="30688" y="4655"/>
                </a:cubicBezTo>
                <a:cubicBezTo>
                  <a:pt x="30688" y="2090"/>
                  <a:pt x="28598" y="0"/>
                  <a:pt x="26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2" name="Google Shape;1452;p43"/>
          <p:cNvSpPr/>
          <p:nvPr/>
        </p:nvSpPr>
        <p:spPr>
          <a:xfrm>
            <a:off x="5121353" y="2263031"/>
            <a:ext cx="968206" cy="292784"/>
          </a:xfrm>
          <a:custGeom>
            <a:rect b="b" l="l" r="r" t="t"/>
            <a:pathLst>
              <a:path extrusionOk="0" h="9280" w="30688">
                <a:moveTo>
                  <a:pt x="4624" y="0"/>
                </a:moveTo>
                <a:cubicBezTo>
                  <a:pt x="2091" y="0"/>
                  <a:pt x="1" y="2090"/>
                  <a:pt x="1" y="4624"/>
                </a:cubicBezTo>
                <a:cubicBezTo>
                  <a:pt x="1" y="7189"/>
                  <a:pt x="2091" y="9279"/>
                  <a:pt x="4624" y="9279"/>
                </a:cubicBezTo>
                <a:lnTo>
                  <a:pt x="26033" y="9279"/>
                </a:lnTo>
                <a:cubicBezTo>
                  <a:pt x="28598" y="9279"/>
                  <a:pt x="30688" y="7189"/>
                  <a:pt x="30688" y="4624"/>
                </a:cubicBezTo>
                <a:cubicBezTo>
                  <a:pt x="30688" y="2090"/>
                  <a:pt x="28598" y="0"/>
                  <a:pt x="26033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3" name="Google Shape;1453;p43"/>
          <p:cNvSpPr/>
          <p:nvPr/>
        </p:nvSpPr>
        <p:spPr>
          <a:xfrm>
            <a:off x="5121353" y="2832809"/>
            <a:ext cx="968206" cy="292784"/>
          </a:xfrm>
          <a:custGeom>
            <a:rect b="b" l="l" r="r" t="t"/>
            <a:pathLst>
              <a:path extrusionOk="0" h="9280" w="30688">
                <a:moveTo>
                  <a:pt x="4624" y="1"/>
                </a:moveTo>
                <a:cubicBezTo>
                  <a:pt x="2091" y="1"/>
                  <a:pt x="1" y="2091"/>
                  <a:pt x="1" y="4624"/>
                </a:cubicBezTo>
                <a:cubicBezTo>
                  <a:pt x="1" y="7189"/>
                  <a:pt x="2091" y="9280"/>
                  <a:pt x="4624" y="9280"/>
                </a:cubicBezTo>
                <a:lnTo>
                  <a:pt x="26033" y="9280"/>
                </a:lnTo>
                <a:cubicBezTo>
                  <a:pt x="28598" y="9280"/>
                  <a:pt x="30688" y="7189"/>
                  <a:pt x="30688" y="4624"/>
                </a:cubicBezTo>
                <a:cubicBezTo>
                  <a:pt x="30688" y="2091"/>
                  <a:pt x="28598" y="1"/>
                  <a:pt x="2603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4" name="Google Shape;1454;p43"/>
          <p:cNvSpPr/>
          <p:nvPr/>
        </p:nvSpPr>
        <p:spPr>
          <a:xfrm>
            <a:off x="5121353" y="3402587"/>
            <a:ext cx="968206" cy="292784"/>
          </a:xfrm>
          <a:custGeom>
            <a:rect b="b" l="l" r="r" t="t"/>
            <a:pathLst>
              <a:path extrusionOk="0" h="9280" w="30688">
                <a:moveTo>
                  <a:pt x="4624" y="1"/>
                </a:moveTo>
                <a:cubicBezTo>
                  <a:pt x="2091" y="1"/>
                  <a:pt x="1" y="2091"/>
                  <a:pt x="1" y="4625"/>
                </a:cubicBezTo>
                <a:cubicBezTo>
                  <a:pt x="1" y="7190"/>
                  <a:pt x="2091" y="9280"/>
                  <a:pt x="4624" y="9280"/>
                </a:cubicBezTo>
                <a:lnTo>
                  <a:pt x="26033" y="9280"/>
                </a:lnTo>
                <a:cubicBezTo>
                  <a:pt x="28598" y="9280"/>
                  <a:pt x="30688" y="7190"/>
                  <a:pt x="30688" y="4625"/>
                </a:cubicBezTo>
                <a:cubicBezTo>
                  <a:pt x="30688" y="2091"/>
                  <a:pt x="28598" y="1"/>
                  <a:pt x="26033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5" name="Google Shape;1455;p43"/>
          <p:cNvSpPr/>
          <p:nvPr/>
        </p:nvSpPr>
        <p:spPr>
          <a:xfrm>
            <a:off x="6307367" y="1692244"/>
            <a:ext cx="968238" cy="293762"/>
          </a:xfrm>
          <a:custGeom>
            <a:rect b="b" l="l" r="r" t="t"/>
            <a:pathLst>
              <a:path extrusionOk="0" h="9311" w="30689">
                <a:moveTo>
                  <a:pt x="4656" y="0"/>
                </a:moveTo>
                <a:cubicBezTo>
                  <a:pt x="2091" y="0"/>
                  <a:pt x="1" y="2090"/>
                  <a:pt x="1" y="4655"/>
                </a:cubicBezTo>
                <a:cubicBezTo>
                  <a:pt x="1" y="7221"/>
                  <a:pt x="2091" y="9311"/>
                  <a:pt x="4656" y="9311"/>
                </a:cubicBezTo>
                <a:lnTo>
                  <a:pt x="26064" y="9311"/>
                </a:lnTo>
                <a:cubicBezTo>
                  <a:pt x="28598" y="9311"/>
                  <a:pt x="30688" y="7221"/>
                  <a:pt x="30688" y="4655"/>
                </a:cubicBezTo>
                <a:cubicBezTo>
                  <a:pt x="30688" y="2090"/>
                  <a:pt x="28598" y="0"/>
                  <a:pt x="2606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6" name="Google Shape;1456;p43"/>
          <p:cNvSpPr/>
          <p:nvPr/>
        </p:nvSpPr>
        <p:spPr>
          <a:xfrm>
            <a:off x="6307367" y="2263031"/>
            <a:ext cx="968238" cy="292784"/>
          </a:xfrm>
          <a:custGeom>
            <a:rect b="b" l="l" r="r" t="t"/>
            <a:pathLst>
              <a:path extrusionOk="0" h="9280" w="30689">
                <a:moveTo>
                  <a:pt x="4656" y="0"/>
                </a:moveTo>
                <a:cubicBezTo>
                  <a:pt x="2091" y="0"/>
                  <a:pt x="1" y="2090"/>
                  <a:pt x="1" y="4624"/>
                </a:cubicBezTo>
                <a:cubicBezTo>
                  <a:pt x="1" y="7189"/>
                  <a:pt x="2091" y="9279"/>
                  <a:pt x="4656" y="9279"/>
                </a:cubicBezTo>
                <a:lnTo>
                  <a:pt x="26064" y="9279"/>
                </a:lnTo>
                <a:cubicBezTo>
                  <a:pt x="28598" y="9279"/>
                  <a:pt x="30688" y="7189"/>
                  <a:pt x="30688" y="4624"/>
                </a:cubicBezTo>
                <a:cubicBezTo>
                  <a:pt x="30688" y="2090"/>
                  <a:pt x="28598" y="0"/>
                  <a:pt x="2606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7" name="Google Shape;1457;p43"/>
          <p:cNvSpPr/>
          <p:nvPr/>
        </p:nvSpPr>
        <p:spPr>
          <a:xfrm>
            <a:off x="6307367" y="2832809"/>
            <a:ext cx="968238" cy="292784"/>
          </a:xfrm>
          <a:custGeom>
            <a:rect b="b" l="l" r="r" t="t"/>
            <a:pathLst>
              <a:path extrusionOk="0" h="9280" w="30689">
                <a:moveTo>
                  <a:pt x="4656" y="1"/>
                </a:moveTo>
                <a:cubicBezTo>
                  <a:pt x="2091" y="1"/>
                  <a:pt x="1" y="2091"/>
                  <a:pt x="1" y="4624"/>
                </a:cubicBezTo>
                <a:cubicBezTo>
                  <a:pt x="1" y="7189"/>
                  <a:pt x="2091" y="9280"/>
                  <a:pt x="4656" y="9280"/>
                </a:cubicBezTo>
                <a:lnTo>
                  <a:pt x="26064" y="9280"/>
                </a:lnTo>
                <a:cubicBezTo>
                  <a:pt x="28598" y="9280"/>
                  <a:pt x="30688" y="7189"/>
                  <a:pt x="30688" y="4624"/>
                </a:cubicBezTo>
                <a:cubicBezTo>
                  <a:pt x="30688" y="2091"/>
                  <a:pt x="28598" y="1"/>
                  <a:pt x="26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8" name="Google Shape;1458;p43"/>
          <p:cNvSpPr/>
          <p:nvPr/>
        </p:nvSpPr>
        <p:spPr>
          <a:xfrm>
            <a:off x="6307367" y="3402587"/>
            <a:ext cx="968238" cy="292784"/>
          </a:xfrm>
          <a:custGeom>
            <a:rect b="b" l="l" r="r" t="t"/>
            <a:pathLst>
              <a:path extrusionOk="0" h="9280" w="30689">
                <a:moveTo>
                  <a:pt x="4656" y="1"/>
                </a:moveTo>
                <a:cubicBezTo>
                  <a:pt x="2091" y="1"/>
                  <a:pt x="1" y="2091"/>
                  <a:pt x="1" y="4625"/>
                </a:cubicBezTo>
                <a:cubicBezTo>
                  <a:pt x="1" y="7190"/>
                  <a:pt x="2091" y="9280"/>
                  <a:pt x="4656" y="9280"/>
                </a:cubicBezTo>
                <a:lnTo>
                  <a:pt x="26064" y="9280"/>
                </a:lnTo>
                <a:cubicBezTo>
                  <a:pt x="28598" y="9280"/>
                  <a:pt x="30688" y="7190"/>
                  <a:pt x="30688" y="4625"/>
                </a:cubicBezTo>
                <a:cubicBezTo>
                  <a:pt x="30688" y="2091"/>
                  <a:pt x="28598" y="1"/>
                  <a:pt x="2606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9" name="Google Shape;1459;p43"/>
          <p:cNvSpPr/>
          <p:nvPr/>
        </p:nvSpPr>
        <p:spPr>
          <a:xfrm>
            <a:off x="7493412" y="1692244"/>
            <a:ext cx="969184" cy="293762"/>
          </a:xfrm>
          <a:custGeom>
            <a:rect b="b" l="l" r="r" t="t"/>
            <a:pathLst>
              <a:path extrusionOk="0" h="9311" w="30719">
                <a:moveTo>
                  <a:pt x="4655" y="0"/>
                </a:moveTo>
                <a:cubicBezTo>
                  <a:pt x="2090" y="0"/>
                  <a:pt x="0" y="2090"/>
                  <a:pt x="0" y="4655"/>
                </a:cubicBezTo>
                <a:cubicBezTo>
                  <a:pt x="0" y="7221"/>
                  <a:pt x="2090" y="9311"/>
                  <a:pt x="4655" y="9311"/>
                </a:cubicBezTo>
                <a:lnTo>
                  <a:pt x="26064" y="9311"/>
                </a:lnTo>
                <a:cubicBezTo>
                  <a:pt x="28629" y="9311"/>
                  <a:pt x="30719" y="7221"/>
                  <a:pt x="30719" y="4655"/>
                </a:cubicBezTo>
                <a:cubicBezTo>
                  <a:pt x="30719" y="2090"/>
                  <a:pt x="28629" y="0"/>
                  <a:pt x="26064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0" name="Google Shape;1460;p43"/>
          <p:cNvSpPr/>
          <p:nvPr/>
        </p:nvSpPr>
        <p:spPr>
          <a:xfrm>
            <a:off x="7493412" y="2263031"/>
            <a:ext cx="969184" cy="292784"/>
          </a:xfrm>
          <a:custGeom>
            <a:rect b="b" l="l" r="r" t="t"/>
            <a:pathLst>
              <a:path extrusionOk="0" h="9280" w="30719">
                <a:moveTo>
                  <a:pt x="4655" y="0"/>
                </a:moveTo>
                <a:cubicBezTo>
                  <a:pt x="2090" y="0"/>
                  <a:pt x="0" y="2090"/>
                  <a:pt x="0" y="4624"/>
                </a:cubicBezTo>
                <a:cubicBezTo>
                  <a:pt x="0" y="7189"/>
                  <a:pt x="2090" y="9279"/>
                  <a:pt x="4655" y="9279"/>
                </a:cubicBezTo>
                <a:lnTo>
                  <a:pt x="26064" y="9279"/>
                </a:lnTo>
                <a:cubicBezTo>
                  <a:pt x="28629" y="9279"/>
                  <a:pt x="30719" y="7189"/>
                  <a:pt x="30719" y="4624"/>
                </a:cubicBezTo>
                <a:cubicBezTo>
                  <a:pt x="30719" y="2090"/>
                  <a:pt x="28629" y="0"/>
                  <a:pt x="260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1" name="Google Shape;1461;p43"/>
          <p:cNvSpPr/>
          <p:nvPr/>
        </p:nvSpPr>
        <p:spPr>
          <a:xfrm>
            <a:off x="7493412" y="2832809"/>
            <a:ext cx="969184" cy="292784"/>
          </a:xfrm>
          <a:custGeom>
            <a:rect b="b" l="l" r="r" t="t"/>
            <a:pathLst>
              <a:path extrusionOk="0" h="9280" w="30719">
                <a:moveTo>
                  <a:pt x="4655" y="1"/>
                </a:moveTo>
                <a:cubicBezTo>
                  <a:pt x="2090" y="1"/>
                  <a:pt x="0" y="2091"/>
                  <a:pt x="0" y="4624"/>
                </a:cubicBezTo>
                <a:cubicBezTo>
                  <a:pt x="0" y="7189"/>
                  <a:pt x="2090" y="9280"/>
                  <a:pt x="4655" y="9280"/>
                </a:cubicBezTo>
                <a:lnTo>
                  <a:pt x="26064" y="9280"/>
                </a:lnTo>
                <a:cubicBezTo>
                  <a:pt x="28629" y="9280"/>
                  <a:pt x="30719" y="7189"/>
                  <a:pt x="30719" y="4624"/>
                </a:cubicBezTo>
                <a:cubicBezTo>
                  <a:pt x="30719" y="2091"/>
                  <a:pt x="28629" y="1"/>
                  <a:pt x="2606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43"/>
          <p:cNvSpPr/>
          <p:nvPr/>
        </p:nvSpPr>
        <p:spPr>
          <a:xfrm>
            <a:off x="7493412" y="3402587"/>
            <a:ext cx="969184" cy="292784"/>
          </a:xfrm>
          <a:custGeom>
            <a:rect b="b" l="l" r="r" t="t"/>
            <a:pathLst>
              <a:path extrusionOk="0" h="9280" w="30719">
                <a:moveTo>
                  <a:pt x="4655" y="1"/>
                </a:moveTo>
                <a:cubicBezTo>
                  <a:pt x="2090" y="1"/>
                  <a:pt x="0" y="2091"/>
                  <a:pt x="0" y="4625"/>
                </a:cubicBezTo>
                <a:cubicBezTo>
                  <a:pt x="0" y="7190"/>
                  <a:pt x="2090" y="9280"/>
                  <a:pt x="4655" y="9280"/>
                </a:cubicBezTo>
                <a:lnTo>
                  <a:pt x="26064" y="9280"/>
                </a:lnTo>
                <a:cubicBezTo>
                  <a:pt x="28629" y="9280"/>
                  <a:pt x="30719" y="7190"/>
                  <a:pt x="30719" y="4625"/>
                </a:cubicBezTo>
                <a:cubicBezTo>
                  <a:pt x="30719" y="2091"/>
                  <a:pt x="28629" y="1"/>
                  <a:pt x="2606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43"/>
          <p:cNvSpPr txBox="1"/>
          <p:nvPr/>
        </p:nvSpPr>
        <p:spPr>
          <a:xfrm>
            <a:off x="1538009" y="1350100"/>
            <a:ext cx="10158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SEP-2019</a:t>
            </a:r>
            <a:endParaRPr>
              <a:solidFill>
                <a:srgbClr val="00000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64" name="Google Shape;1464;p43"/>
          <p:cNvSpPr txBox="1"/>
          <p:nvPr/>
        </p:nvSpPr>
        <p:spPr>
          <a:xfrm>
            <a:off x="2724531" y="1350100"/>
            <a:ext cx="10158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OCT</a:t>
            </a: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-2019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65" name="Google Shape;1465;p43"/>
          <p:cNvSpPr txBox="1"/>
          <p:nvPr/>
        </p:nvSpPr>
        <p:spPr>
          <a:xfrm>
            <a:off x="3925393" y="1350100"/>
            <a:ext cx="10158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NOV</a:t>
            </a: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-2019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66" name="Google Shape;1466;p43"/>
          <p:cNvSpPr txBox="1"/>
          <p:nvPr/>
        </p:nvSpPr>
        <p:spPr>
          <a:xfrm>
            <a:off x="5097332" y="1350100"/>
            <a:ext cx="10158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DEC</a:t>
            </a: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-2019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67" name="Google Shape;1467;p43"/>
          <p:cNvSpPr txBox="1"/>
          <p:nvPr/>
        </p:nvSpPr>
        <p:spPr>
          <a:xfrm>
            <a:off x="6283734" y="1350100"/>
            <a:ext cx="10158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JAN</a:t>
            </a: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-2020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68" name="Google Shape;1468;p43"/>
          <p:cNvSpPr txBox="1"/>
          <p:nvPr/>
        </p:nvSpPr>
        <p:spPr>
          <a:xfrm>
            <a:off x="7470121" y="1350100"/>
            <a:ext cx="10158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FEB</a:t>
            </a: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-2020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69" name="Google Shape;1469;p43"/>
          <p:cNvSpPr txBox="1"/>
          <p:nvPr/>
        </p:nvSpPr>
        <p:spPr>
          <a:xfrm>
            <a:off x="3400110" y="4206475"/>
            <a:ext cx="1183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Available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0" name="Google Shape;1470;p43"/>
          <p:cNvSpPr txBox="1"/>
          <p:nvPr/>
        </p:nvSpPr>
        <p:spPr>
          <a:xfrm>
            <a:off x="5056018" y="4206475"/>
            <a:ext cx="1183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 available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1" name="Google Shape;1471;p43"/>
          <p:cNvSpPr txBox="1"/>
          <p:nvPr/>
        </p:nvSpPr>
        <p:spPr>
          <a:xfrm>
            <a:off x="658079" y="1668725"/>
            <a:ext cx="8271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WEEK 1</a:t>
            </a:r>
            <a:endParaRPr>
              <a:solidFill>
                <a:srgbClr val="00000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72" name="Google Shape;1472;p43"/>
          <p:cNvSpPr txBox="1"/>
          <p:nvPr/>
        </p:nvSpPr>
        <p:spPr>
          <a:xfrm>
            <a:off x="658079" y="2239003"/>
            <a:ext cx="8271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WEEK 2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73" name="Google Shape;1473;p43"/>
          <p:cNvSpPr txBox="1"/>
          <p:nvPr/>
        </p:nvSpPr>
        <p:spPr>
          <a:xfrm>
            <a:off x="658079" y="2820794"/>
            <a:ext cx="8271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WEEK 3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74" name="Google Shape;1474;p43"/>
          <p:cNvSpPr txBox="1"/>
          <p:nvPr/>
        </p:nvSpPr>
        <p:spPr>
          <a:xfrm>
            <a:off x="658079" y="3402598"/>
            <a:ext cx="8271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WEEK 4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4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grpSp>
        <p:nvGrpSpPr>
          <p:cNvPr id="1480" name="Google Shape;1480;p44"/>
          <p:cNvGrpSpPr/>
          <p:nvPr/>
        </p:nvGrpSpPr>
        <p:grpSpPr>
          <a:xfrm>
            <a:off x="4443981" y="2990750"/>
            <a:ext cx="3321699" cy="1769590"/>
            <a:chOff x="233350" y="949250"/>
            <a:chExt cx="7137300" cy="3802300"/>
          </a:xfrm>
        </p:grpSpPr>
        <p:sp>
          <p:nvSpPr>
            <p:cNvPr id="1481" name="Google Shape;1481;p44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4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4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4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4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4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4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2" name="Google Shape;1532;p44"/>
          <p:cNvSpPr txBox="1"/>
          <p:nvPr/>
        </p:nvSpPr>
        <p:spPr>
          <a:xfrm>
            <a:off x="334477" y="4008851"/>
            <a:ext cx="1017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March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3" name="Google Shape;1533;p44"/>
          <p:cNvSpPr/>
          <p:nvPr/>
        </p:nvSpPr>
        <p:spPr>
          <a:xfrm flipH="1">
            <a:off x="6967849" y="3565143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367475" y="3997435"/>
            <a:ext cx="3403300" cy="276300"/>
            <a:chOff x="1638525" y="3855110"/>
            <a:chExt cx="3403300" cy="276300"/>
          </a:xfrm>
        </p:grpSpPr>
        <p:sp>
          <p:nvSpPr>
            <p:cNvPr id="1535" name="Google Shape;1535;p44"/>
            <p:cNvSpPr txBox="1"/>
            <p:nvPr/>
          </p:nvSpPr>
          <p:spPr>
            <a:xfrm>
              <a:off x="4111825" y="3866527"/>
              <a:ext cx="930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48%</a:t>
              </a: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536" name="Google Shape;1536;p44"/>
            <p:cNvGrpSpPr/>
            <p:nvPr/>
          </p:nvGrpSpPr>
          <p:grpSpPr>
            <a:xfrm>
              <a:off x="1638525" y="3855110"/>
              <a:ext cx="2457600" cy="276300"/>
              <a:chOff x="1638525" y="3855110"/>
              <a:chExt cx="2457600" cy="276300"/>
            </a:xfrm>
          </p:grpSpPr>
          <p:sp>
            <p:nvSpPr>
              <p:cNvPr id="1537" name="Google Shape;1537;p44"/>
              <p:cNvSpPr/>
              <p:nvPr/>
            </p:nvSpPr>
            <p:spPr>
              <a:xfrm>
                <a:off x="1638525" y="3951185"/>
                <a:ext cx="2457600" cy="840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1638525" y="3951185"/>
                <a:ext cx="1364100" cy="840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44"/>
              <p:cNvSpPr/>
              <p:nvPr/>
            </p:nvSpPr>
            <p:spPr>
              <a:xfrm>
                <a:off x="2729175" y="3855110"/>
                <a:ext cx="276300" cy="2763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0" name="Google Shape;1540;p44"/>
          <p:cNvSpPr txBox="1"/>
          <p:nvPr/>
        </p:nvSpPr>
        <p:spPr>
          <a:xfrm>
            <a:off x="334476" y="4373285"/>
            <a:ext cx="1017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April</a:t>
            </a:r>
            <a:endParaRPr sz="18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1" name="Google Shape;1541;p44"/>
          <p:cNvSpPr/>
          <p:nvPr/>
        </p:nvSpPr>
        <p:spPr>
          <a:xfrm flipH="1">
            <a:off x="7083474" y="4142367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44"/>
          <p:cNvSpPr txBox="1"/>
          <p:nvPr/>
        </p:nvSpPr>
        <p:spPr>
          <a:xfrm>
            <a:off x="3840775" y="4373285"/>
            <a:ext cx="9300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43" name="Google Shape;1543;p44"/>
          <p:cNvGrpSpPr/>
          <p:nvPr/>
        </p:nvGrpSpPr>
        <p:grpSpPr>
          <a:xfrm>
            <a:off x="1367475" y="4361860"/>
            <a:ext cx="2457600" cy="276300"/>
            <a:chOff x="1638525" y="4219535"/>
            <a:chExt cx="2457600" cy="276300"/>
          </a:xfrm>
        </p:grpSpPr>
        <p:sp>
          <p:nvSpPr>
            <p:cNvPr id="1544" name="Google Shape;1544;p44"/>
            <p:cNvSpPr/>
            <p:nvPr/>
          </p:nvSpPr>
          <p:spPr>
            <a:xfrm>
              <a:off x="1638525" y="4315610"/>
              <a:ext cx="2457600" cy="84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4"/>
            <p:cNvSpPr/>
            <p:nvPr/>
          </p:nvSpPr>
          <p:spPr>
            <a:xfrm>
              <a:off x="1638525" y="4315610"/>
              <a:ext cx="1959000" cy="84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3321100" y="4219535"/>
              <a:ext cx="276300" cy="2763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7" name="Google Shape;1547;p44"/>
          <p:cNvSpPr txBox="1"/>
          <p:nvPr/>
        </p:nvSpPr>
        <p:spPr>
          <a:xfrm>
            <a:off x="334481" y="3279985"/>
            <a:ext cx="1017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January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8" name="Google Shape;1548;p44"/>
          <p:cNvSpPr txBox="1"/>
          <p:nvPr/>
        </p:nvSpPr>
        <p:spPr>
          <a:xfrm>
            <a:off x="3840779" y="3279985"/>
            <a:ext cx="9300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65%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9" name="Google Shape;1549;p44"/>
          <p:cNvSpPr/>
          <p:nvPr/>
        </p:nvSpPr>
        <p:spPr>
          <a:xfrm flipH="1">
            <a:off x="4971574" y="328730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4"/>
          <p:cNvSpPr/>
          <p:nvPr/>
        </p:nvSpPr>
        <p:spPr>
          <a:xfrm>
            <a:off x="1367475" y="3364660"/>
            <a:ext cx="2457600" cy="84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4"/>
          <p:cNvSpPr/>
          <p:nvPr/>
        </p:nvSpPr>
        <p:spPr>
          <a:xfrm>
            <a:off x="1367475" y="3364660"/>
            <a:ext cx="1586400" cy="84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4"/>
          <p:cNvSpPr/>
          <p:nvPr/>
        </p:nvSpPr>
        <p:spPr>
          <a:xfrm>
            <a:off x="2677500" y="3268585"/>
            <a:ext cx="276300" cy="276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4"/>
          <p:cNvSpPr txBox="1"/>
          <p:nvPr/>
        </p:nvSpPr>
        <p:spPr>
          <a:xfrm>
            <a:off x="334476" y="3644418"/>
            <a:ext cx="1017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February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4" name="Google Shape;1554;p44"/>
          <p:cNvSpPr txBox="1"/>
          <p:nvPr/>
        </p:nvSpPr>
        <p:spPr>
          <a:xfrm>
            <a:off x="3840775" y="3644418"/>
            <a:ext cx="9300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73%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5" name="Google Shape;1555;p44"/>
          <p:cNvSpPr/>
          <p:nvPr/>
        </p:nvSpPr>
        <p:spPr>
          <a:xfrm flipH="1">
            <a:off x="5911749" y="3159742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6" name="Google Shape;1556;p44"/>
          <p:cNvGrpSpPr/>
          <p:nvPr/>
        </p:nvGrpSpPr>
        <p:grpSpPr>
          <a:xfrm>
            <a:off x="1367475" y="3633010"/>
            <a:ext cx="2457600" cy="276300"/>
            <a:chOff x="1638525" y="3490685"/>
            <a:chExt cx="2457600" cy="276300"/>
          </a:xfrm>
        </p:grpSpPr>
        <p:sp>
          <p:nvSpPr>
            <p:cNvPr id="1557" name="Google Shape;1557;p44"/>
            <p:cNvSpPr/>
            <p:nvPr/>
          </p:nvSpPr>
          <p:spPr>
            <a:xfrm>
              <a:off x="1638525" y="3586760"/>
              <a:ext cx="2457600" cy="84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1638525" y="3586760"/>
              <a:ext cx="1814700" cy="84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3176925" y="3490685"/>
              <a:ext cx="276300" cy="2763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0" name="Google Shape;1560;p44"/>
          <p:cNvSpPr txBox="1"/>
          <p:nvPr/>
        </p:nvSpPr>
        <p:spPr>
          <a:xfrm>
            <a:off x="2187300" y="2574041"/>
            <a:ext cx="47694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resulting graph here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1" name="Google Shape;1561;p4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25" y="892975"/>
            <a:ext cx="8134502" cy="1715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44"/>
          <p:cNvSpPr txBox="1"/>
          <p:nvPr/>
        </p:nvSpPr>
        <p:spPr>
          <a:xfrm>
            <a:off x="8083202" y="2808500"/>
            <a:ext cx="824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Taxes A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3" name="Google Shape;1563;p44"/>
          <p:cNvSpPr/>
          <p:nvPr/>
        </p:nvSpPr>
        <p:spPr>
          <a:xfrm>
            <a:off x="7935040" y="2929100"/>
            <a:ext cx="170400" cy="1704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44"/>
          <p:cNvSpPr txBox="1"/>
          <p:nvPr/>
        </p:nvSpPr>
        <p:spPr>
          <a:xfrm>
            <a:off x="8083202" y="3331675"/>
            <a:ext cx="824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Taxes B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5" name="Google Shape;1565;p44"/>
          <p:cNvSpPr/>
          <p:nvPr/>
        </p:nvSpPr>
        <p:spPr>
          <a:xfrm>
            <a:off x="7935040" y="3452275"/>
            <a:ext cx="170400" cy="170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44"/>
          <p:cNvSpPr txBox="1"/>
          <p:nvPr/>
        </p:nvSpPr>
        <p:spPr>
          <a:xfrm>
            <a:off x="8083202" y="3854850"/>
            <a:ext cx="824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Taxes C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7" name="Google Shape;1567;p44"/>
          <p:cNvSpPr/>
          <p:nvPr/>
        </p:nvSpPr>
        <p:spPr>
          <a:xfrm>
            <a:off x="7935040" y="3975450"/>
            <a:ext cx="170400" cy="170400"/>
          </a:xfrm>
          <a:prstGeom prst="ellipse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44"/>
          <p:cNvSpPr txBox="1"/>
          <p:nvPr/>
        </p:nvSpPr>
        <p:spPr>
          <a:xfrm>
            <a:off x="8083202" y="4378025"/>
            <a:ext cx="824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Taxes D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69" name="Google Shape;1569;p44"/>
          <p:cNvSpPr/>
          <p:nvPr/>
        </p:nvSpPr>
        <p:spPr>
          <a:xfrm>
            <a:off x="7935040" y="4498625"/>
            <a:ext cx="170400" cy="1704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45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1575" name="Google Shape;1575;p45"/>
          <p:cNvSpPr/>
          <p:nvPr/>
        </p:nvSpPr>
        <p:spPr>
          <a:xfrm>
            <a:off x="547079" y="1368955"/>
            <a:ext cx="4444800" cy="32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45"/>
          <p:cNvSpPr/>
          <p:nvPr/>
        </p:nvSpPr>
        <p:spPr>
          <a:xfrm>
            <a:off x="6617074" y="1136966"/>
            <a:ext cx="1061400" cy="1061400"/>
          </a:xfrm>
          <a:prstGeom prst="donut">
            <a:avLst>
              <a:gd fmla="val 1794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45"/>
          <p:cNvSpPr/>
          <p:nvPr/>
        </p:nvSpPr>
        <p:spPr>
          <a:xfrm>
            <a:off x="6510659" y="1030550"/>
            <a:ext cx="1274100" cy="1274100"/>
          </a:xfrm>
          <a:prstGeom prst="pie">
            <a:avLst>
              <a:gd fmla="val 10627465" name="adj1"/>
              <a:gd fmla="val 19053241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8" name="Google Shape;1578;p45"/>
          <p:cNvGrpSpPr/>
          <p:nvPr/>
        </p:nvGrpSpPr>
        <p:grpSpPr>
          <a:xfrm>
            <a:off x="5622421" y="2006663"/>
            <a:ext cx="1303800" cy="694200"/>
            <a:chOff x="5543193" y="2006663"/>
            <a:chExt cx="1303800" cy="694200"/>
          </a:xfrm>
        </p:grpSpPr>
        <p:sp>
          <p:nvSpPr>
            <p:cNvPr id="1579" name="Google Shape;1579;p45"/>
            <p:cNvSpPr txBox="1"/>
            <p:nvPr/>
          </p:nvSpPr>
          <p:spPr>
            <a:xfrm>
              <a:off x="5689368" y="2006663"/>
              <a:ext cx="10116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37%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80" name="Google Shape;1580;p45"/>
            <p:cNvSpPr txBox="1"/>
            <p:nvPr/>
          </p:nvSpPr>
          <p:spPr>
            <a:xfrm>
              <a:off x="5543193" y="2260163"/>
              <a:ext cx="1303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1" name="Google Shape;1581;p45"/>
          <p:cNvGrpSpPr/>
          <p:nvPr/>
        </p:nvGrpSpPr>
        <p:grpSpPr>
          <a:xfrm>
            <a:off x="7369321" y="2006663"/>
            <a:ext cx="1303800" cy="694200"/>
            <a:chOff x="7137693" y="2006663"/>
            <a:chExt cx="1303800" cy="694200"/>
          </a:xfrm>
        </p:grpSpPr>
        <p:sp>
          <p:nvSpPr>
            <p:cNvPr id="1582" name="Google Shape;1582;p45"/>
            <p:cNvSpPr txBox="1"/>
            <p:nvPr/>
          </p:nvSpPr>
          <p:spPr>
            <a:xfrm>
              <a:off x="7283868" y="2006663"/>
              <a:ext cx="10116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63%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83" name="Google Shape;1583;p45"/>
            <p:cNvSpPr txBox="1"/>
            <p:nvPr/>
          </p:nvSpPr>
          <p:spPr>
            <a:xfrm>
              <a:off x="7137693" y="2260163"/>
              <a:ext cx="1303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Moon is a big satellite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4" name="Google Shape;1584;p45"/>
          <p:cNvGrpSpPr/>
          <p:nvPr/>
        </p:nvGrpSpPr>
        <p:grpSpPr>
          <a:xfrm>
            <a:off x="6510659" y="2975475"/>
            <a:ext cx="1274100" cy="1274100"/>
            <a:chOff x="6355230" y="2899275"/>
            <a:chExt cx="1274100" cy="1274100"/>
          </a:xfrm>
        </p:grpSpPr>
        <p:sp>
          <p:nvSpPr>
            <p:cNvPr id="1585" name="Google Shape;1585;p45"/>
            <p:cNvSpPr/>
            <p:nvPr/>
          </p:nvSpPr>
          <p:spPr>
            <a:xfrm>
              <a:off x="6461646" y="3005691"/>
              <a:ext cx="1061400" cy="1061400"/>
            </a:xfrm>
            <a:prstGeom prst="donut">
              <a:avLst>
                <a:gd fmla="val 1794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6355230" y="2899275"/>
              <a:ext cx="1274100" cy="1274100"/>
            </a:xfrm>
            <a:prstGeom prst="pie">
              <a:avLst>
                <a:gd fmla="val 10627465" name="adj1"/>
                <a:gd fmla="val 2758372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45"/>
          <p:cNvGrpSpPr/>
          <p:nvPr/>
        </p:nvGrpSpPr>
        <p:grpSpPr>
          <a:xfrm>
            <a:off x="5622421" y="3951588"/>
            <a:ext cx="1303800" cy="694200"/>
            <a:chOff x="5543193" y="3875388"/>
            <a:chExt cx="1303800" cy="694200"/>
          </a:xfrm>
        </p:grpSpPr>
        <p:sp>
          <p:nvSpPr>
            <p:cNvPr id="1588" name="Google Shape;1588;p45"/>
            <p:cNvSpPr txBox="1"/>
            <p:nvPr/>
          </p:nvSpPr>
          <p:spPr>
            <a:xfrm>
              <a:off x="5689368" y="3875388"/>
              <a:ext cx="10116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89" name="Google Shape;1589;p45"/>
            <p:cNvSpPr txBox="1"/>
            <p:nvPr/>
          </p:nvSpPr>
          <p:spPr>
            <a:xfrm>
              <a:off x="5543193" y="4128888"/>
              <a:ext cx="1303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biggest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0" name="Google Shape;1590;p45"/>
          <p:cNvGrpSpPr/>
          <p:nvPr/>
        </p:nvGrpSpPr>
        <p:grpSpPr>
          <a:xfrm>
            <a:off x="7369321" y="3951588"/>
            <a:ext cx="1303800" cy="694200"/>
            <a:chOff x="7137693" y="3875388"/>
            <a:chExt cx="1303800" cy="694200"/>
          </a:xfrm>
        </p:grpSpPr>
        <p:sp>
          <p:nvSpPr>
            <p:cNvPr id="1591" name="Google Shape;1591;p45"/>
            <p:cNvSpPr txBox="1"/>
            <p:nvPr/>
          </p:nvSpPr>
          <p:spPr>
            <a:xfrm>
              <a:off x="7283868" y="3875388"/>
              <a:ext cx="10116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92" name="Google Shape;1592;p45"/>
            <p:cNvSpPr txBox="1"/>
            <p:nvPr/>
          </p:nvSpPr>
          <p:spPr>
            <a:xfrm>
              <a:off x="7137693" y="4128888"/>
              <a:ext cx="1303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Sun is a gi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ant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star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3" name="Google Shape;1593;p45"/>
          <p:cNvGrpSpPr/>
          <p:nvPr/>
        </p:nvGrpSpPr>
        <p:grpSpPr>
          <a:xfrm>
            <a:off x="587573" y="1064375"/>
            <a:ext cx="4363698" cy="253505"/>
            <a:chOff x="813145" y="1064375"/>
            <a:chExt cx="4363698" cy="253505"/>
          </a:xfrm>
        </p:grpSpPr>
        <p:sp>
          <p:nvSpPr>
            <p:cNvPr id="1594" name="Google Shape;1594;p45"/>
            <p:cNvSpPr txBox="1"/>
            <p:nvPr/>
          </p:nvSpPr>
          <p:spPr>
            <a:xfrm>
              <a:off x="4026043" y="1064375"/>
              <a:ext cx="1150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January 2020</a:t>
              </a:r>
              <a:endParaRPr sz="1300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595" name="Google Shape;1595;p45"/>
            <p:cNvSpPr txBox="1"/>
            <p:nvPr/>
          </p:nvSpPr>
          <p:spPr>
            <a:xfrm>
              <a:off x="813145" y="1064380"/>
              <a:ext cx="1728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Monthly Report</a:t>
              </a:r>
              <a:endParaRPr sz="1300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grpSp>
        <p:nvGrpSpPr>
          <p:cNvPr id="1596" name="Google Shape;1596;p45"/>
          <p:cNvGrpSpPr/>
          <p:nvPr/>
        </p:nvGrpSpPr>
        <p:grpSpPr>
          <a:xfrm>
            <a:off x="547079" y="3936350"/>
            <a:ext cx="1895101" cy="709450"/>
            <a:chOff x="772650" y="3860150"/>
            <a:chExt cx="1895101" cy="709450"/>
          </a:xfrm>
        </p:grpSpPr>
        <p:sp>
          <p:nvSpPr>
            <p:cNvPr id="1597" name="Google Shape;1597;p45"/>
            <p:cNvSpPr txBox="1"/>
            <p:nvPr/>
          </p:nvSpPr>
          <p:spPr>
            <a:xfrm>
              <a:off x="772651" y="3860150"/>
              <a:ext cx="1895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98" name="Google Shape;1598;p45"/>
            <p:cNvSpPr txBox="1"/>
            <p:nvPr/>
          </p:nvSpPr>
          <p:spPr>
            <a:xfrm>
              <a:off x="772650" y="4128900"/>
              <a:ext cx="18951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9" name="Google Shape;1599;p45"/>
          <p:cNvGrpSpPr/>
          <p:nvPr/>
        </p:nvGrpSpPr>
        <p:grpSpPr>
          <a:xfrm>
            <a:off x="3096779" y="3936350"/>
            <a:ext cx="1895101" cy="709450"/>
            <a:chOff x="3322350" y="3860150"/>
            <a:chExt cx="1895101" cy="709450"/>
          </a:xfrm>
        </p:grpSpPr>
        <p:sp>
          <p:nvSpPr>
            <p:cNvPr id="1600" name="Google Shape;1600;p45"/>
            <p:cNvSpPr txBox="1"/>
            <p:nvPr/>
          </p:nvSpPr>
          <p:spPr>
            <a:xfrm>
              <a:off x="3322351" y="3860150"/>
              <a:ext cx="1895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A9584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rgbClr val="A9584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01" name="Google Shape;1601;p45"/>
            <p:cNvSpPr txBox="1"/>
            <p:nvPr/>
          </p:nvSpPr>
          <p:spPr>
            <a:xfrm>
              <a:off x="3322350" y="4128900"/>
              <a:ext cx="18951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1602" name="Google Shape;1602;p45"/>
          <p:cNvGraphicFramePr/>
          <p:nvPr/>
        </p:nvGraphicFramePr>
        <p:xfrm>
          <a:off x="587579" y="13520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{589D75AE-B245-48FC-AC49-02C00BF4E32B}</a:tableStyleId>
              </a:tblPr>
              <a:tblGrid>
                <a:gridCol w="1090950"/>
                <a:gridCol w="1090950"/>
                <a:gridCol w="1090950"/>
                <a:gridCol w="1090950"/>
              </a:tblGrid>
              <a:tr h="32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Taxes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Benefits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Customers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Items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2,450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12,850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6,900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4,300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3,900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11,300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8,560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5,900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5,280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15,910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9,320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6,100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6,490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17,840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11,200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8,190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603" name="Google Shape;1603;p45"/>
          <p:cNvGrpSpPr/>
          <p:nvPr/>
        </p:nvGrpSpPr>
        <p:grpSpPr>
          <a:xfrm>
            <a:off x="1311485" y="3486641"/>
            <a:ext cx="366269" cy="366269"/>
            <a:chOff x="-61354875" y="2671225"/>
            <a:chExt cx="316650" cy="316650"/>
          </a:xfrm>
        </p:grpSpPr>
        <p:sp>
          <p:nvSpPr>
            <p:cNvPr id="1604" name="Google Shape;1604;p45"/>
            <p:cNvSpPr/>
            <p:nvPr/>
          </p:nvSpPr>
          <p:spPr>
            <a:xfrm>
              <a:off x="-61354875" y="2671225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11405" y="1701"/>
                  </a:moveTo>
                  <a:cubicBezTo>
                    <a:pt x="11657" y="1701"/>
                    <a:pt x="11847" y="1890"/>
                    <a:pt x="11847" y="2111"/>
                  </a:cubicBezTo>
                  <a:lnTo>
                    <a:pt x="11847" y="3340"/>
                  </a:lnTo>
                  <a:lnTo>
                    <a:pt x="820" y="3340"/>
                  </a:lnTo>
                  <a:lnTo>
                    <a:pt x="820" y="2111"/>
                  </a:lnTo>
                  <a:cubicBezTo>
                    <a:pt x="820" y="1890"/>
                    <a:pt x="1009" y="1701"/>
                    <a:pt x="1198" y="1701"/>
                  </a:cubicBezTo>
                  <a:lnTo>
                    <a:pt x="1639" y="1701"/>
                  </a:lnTo>
                  <a:lnTo>
                    <a:pt x="1639" y="2111"/>
                  </a:lnTo>
                  <a:cubicBezTo>
                    <a:pt x="1639" y="2363"/>
                    <a:pt x="1828" y="2552"/>
                    <a:pt x="2048" y="2552"/>
                  </a:cubicBezTo>
                  <a:cubicBezTo>
                    <a:pt x="2237" y="2552"/>
                    <a:pt x="2427" y="2363"/>
                    <a:pt x="2427" y="2111"/>
                  </a:cubicBezTo>
                  <a:lnTo>
                    <a:pt x="2427" y="1701"/>
                  </a:lnTo>
                  <a:lnTo>
                    <a:pt x="5892" y="1701"/>
                  </a:lnTo>
                  <a:lnTo>
                    <a:pt x="5892" y="2111"/>
                  </a:lnTo>
                  <a:cubicBezTo>
                    <a:pt x="5892" y="2363"/>
                    <a:pt x="6081" y="2552"/>
                    <a:pt x="6333" y="2552"/>
                  </a:cubicBezTo>
                  <a:cubicBezTo>
                    <a:pt x="6585" y="2552"/>
                    <a:pt x="6743" y="2363"/>
                    <a:pt x="6743" y="2111"/>
                  </a:cubicBezTo>
                  <a:lnTo>
                    <a:pt x="6743" y="1701"/>
                  </a:lnTo>
                  <a:lnTo>
                    <a:pt x="10208" y="1701"/>
                  </a:lnTo>
                  <a:lnTo>
                    <a:pt x="10208" y="2111"/>
                  </a:lnTo>
                  <a:cubicBezTo>
                    <a:pt x="10208" y="2363"/>
                    <a:pt x="10397" y="2552"/>
                    <a:pt x="10618" y="2552"/>
                  </a:cubicBezTo>
                  <a:cubicBezTo>
                    <a:pt x="10870" y="2552"/>
                    <a:pt x="11027" y="2363"/>
                    <a:pt x="11027" y="2111"/>
                  </a:cubicBezTo>
                  <a:lnTo>
                    <a:pt x="11027" y="1701"/>
                  </a:lnTo>
                  <a:close/>
                  <a:moveTo>
                    <a:pt x="11878" y="4159"/>
                  </a:moveTo>
                  <a:lnTo>
                    <a:pt x="11878" y="6112"/>
                  </a:lnTo>
                  <a:lnTo>
                    <a:pt x="11847" y="6112"/>
                  </a:lnTo>
                  <a:cubicBezTo>
                    <a:pt x="11090" y="5072"/>
                    <a:pt x="9862" y="4442"/>
                    <a:pt x="8538" y="4442"/>
                  </a:cubicBezTo>
                  <a:cubicBezTo>
                    <a:pt x="6239" y="4442"/>
                    <a:pt x="4411" y="6301"/>
                    <a:pt x="4411" y="8569"/>
                  </a:cubicBezTo>
                  <a:cubicBezTo>
                    <a:pt x="4411" y="9168"/>
                    <a:pt x="4506" y="9735"/>
                    <a:pt x="4758" y="10239"/>
                  </a:cubicBezTo>
                  <a:lnTo>
                    <a:pt x="1261" y="10239"/>
                  </a:lnTo>
                  <a:cubicBezTo>
                    <a:pt x="1009" y="10239"/>
                    <a:pt x="851" y="10050"/>
                    <a:pt x="851" y="9830"/>
                  </a:cubicBezTo>
                  <a:lnTo>
                    <a:pt x="851" y="4159"/>
                  </a:lnTo>
                  <a:close/>
                  <a:moveTo>
                    <a:pt x="8538" y="5261"/>
                  </a:moveTo>
                  <a:cubicBezTo>
                    <a:pt x="10334" y="5261"/>
                    <a:pt x="11847" y="6774"/>
                    <a:pt x="11847" y="8569"/>
                  </a:cubicBezTo>
                  <a:cubicBezTo>
                    <a:pt x="11847" y="10397"/>
                    <a:pt x="10334" y="11877"/>
                    <a:pt x="8538" y="11877"/>
                  </a:cubicBezTo>
                  <a:cubicBezTo>
                    <a:pt x="6711" y="11877"/>
                    <a:pt x="5230" y="10397"/>
                    <a:pt x="5230" y="8569"/>
                  </a:cubicBezTo>
                  <a:cubicBezTo>
                    <a:pt x="5230" y="6774"/>
                    <a:pt x="6743" y="5261"/>
                    <a:pt x="8538" y="5261"/>
                  </a:cubicBezTo>
                  <a:close/>
                  <a:moveTo>
                    <a:pt x="2048" y="0"/>
                  </a:moveTo>
                  <a:cubicBezTo>
                    <a:pt x="1828" y="0"/>
                    <a:pt x="1639" y="189"/>
                    <a:pt x="1639" y="441"/>
                  </a:cubicBezTo>
                  <a:lnTo>
                    <a:pt x="1639" y="851"/>
                  </a:lnTo>
                  <a:lnTo>
                    <a:pt x="1198" y="851"/>
                  </a:lnTo>
                  <a:cubicBezTo>
                    <a:pt x="536" y="851"/>
                    <a:pt x="1" y="1418"/>
                    <a:pt x="1" y="2079"/>
                  </a:cubicBezTo>
                  <a:lnTo>
                    <a:pt x="1" y="9798"/>
                  </a:lnTo>
                  <a:cubicBezTo>
                    <a:pt x="1" y="10460"/>
                    <a:pt x="536" y="11027"/>
                    <a:pt x="1198" y="11027"/>
                  </a:cubicBezTo>
                  <a:lnTo>
                    <a:pt x="5230" y="11027"/>
                  </a:lnTo>
                  <a:cubicBezTo>
                    <a:pt x="5987" y="12003"/>
                    <a:pt x="7184" y="12665"/>
                    <a:pt x="8538" y="12665"/>
                  </a:cubicBezTo>
                  <a:cubicBezTo>
                    <a:pt x="10807" y="12665"/>
                    <a:pt x="12666" y="10838"/>
                    <a:pt x="12666" y="8538"/>
                  </a:cubicBezTo>
                  <a:lnTo>
                    <a:pt x="12666" y="2079"/>
                  </a:lnTo>
                  <a:cubicBezTo>
                    <a:pt x="12666" y="1418"/>
                    <a:pt x="12130" y="851"/>
                    <a:pt x="11405" y="851"/>
                  </a:cubicBezTo>
                  <a:lnTo>
                    <a:pt x="11027" y="851"/>
                  </a:lnTo>
                  <a:lnTo>
                    <a:pt x="11027" y="441"/>
                  </a:lnTo>
                  <a:cubicBezTo>
                    <a:pt x="11027" y="189"/>
                    <a:pt x="10807" y="0"/>
                    <a:pt x="10618" y="0"/>
                  </a:cubicBezTo>
                  <a:cubicBezTo>
                    <a:pt x="10397" y="0"/>
                    <a:pt x="10177" y="189"/>
                    <a:pt x="10177" y="441"/>
                  </a:cubicBezTo>
                  <a:lnTo>
                    <a:pt x="10177" y="851"/>
                  </a:lnTo>
                  <a:lnTo>
                    <a:pt x="6711" y="851"/>
                  </a:lnTo>
                  <a:lnTo>
                    <a:pt x="6711" y="441"/>
                  </a:lnTo>
                  <a:cubicBezTo>
                    <a:pt x="6711" y="189"/>
                    <a:pt x="6522" y="0"/>
                    <a:pt x="6333" y="0"/>
                  </a:cubicBezTo>
                  <a:cubicBezTo>
                    <a:pt x="6081" y="0"/>
                    <a:pt x="5892" y="189"/>
                    <a:pt x="5892" y="441"/>
                  </a:cubicBezTo>
                  <a:lnTo>
                    <a:pt x="5892" y="851"/>
                  </a:lnTo>
                  <a:lnTo>
                    <a:pt x="2427" y="851"/>
                  </a:lnTo>
                  <a:lnTo>
                    <a:pt x="2427" y="441"/>
                  </a:lnTo>
                  <a:cubicBezTo>
                    <a:pt x="2427" y="189"/>
                    <a:pt x="2237" y="0"/>
                    <a:pt x="2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-61172925" y="2813775"/>
              <a:ext cx="62225" cy="145725"/>
            </a:xfrm>
            <a:custGeom>
              <a:rect b="b" l="l" r="r" t="t"/>
              <a:pathLst>
                <a:path extrusionOk="0" h="5829" w="2489">
                  <a:moveTo>
                    <a:pt x="1260" y="0"/>
                  </a:moveTo>
                  <a:cubicBezTo>
                    <a:pt x="1008" y="0"/>
                    <a:pt x="819" y="190"/>
                    <a:pt x="819" y="410"/>
                  </a:cubicBezTo>
                  <a:lnTo>
                    <a:pt x="819" y="662"/>
                  </a:lnTo>
                  <a:cubicBezTo>
                    <a:pt x="347" y="820"/>
                    <a:pt x="0" y="1292"/>
                    <a:pt x="0" y="1859"/>
                  </a:cubicBezTo>
                  <a:cubicBezTo>
                    <a:pt x="0" y="2521"/>
                    <a:pt x="536" y="2899"/>
                    <a:pt x="977" y="3245"/>
                  </a:cubicBezTo>
                  <a:cubicBezTo>
                    <a:pt x="1292" y="3466"/>
                    <a:pt x="1639" y="3687"/>
                    <a:pt x="1639" y="3939"/>
                  </a:cubicBezTo>
                  <a:cubicBezTo>
                    <a:pt x="1639" y="4191"/>
                    <a:pt x="1450" y="4380"/>
                    <a:pt x="1260" y="4380"/>
                  </a:cubicBezTo>
                  <a:cubicBezTo>
                    <a:pt x="1008" y="4380"/>
                    <a:pt x="819" y="4191"/>
                    <a:pt x="819" y="3939"/>
                  </a:cubicBezTo>
                  <a:cubicBezTo>
                    <a:pt x="819" y="3718"/>
                    <a:pt x="630" y="3498"/>
                    <a:pt x="441" y="3498"/>
                  </a:cubicBezTo>
                  <a:cubicBezTo>
                    <a:pt x="189" y="3498"/>
                    <a:pt x="0" y="3718"/>
                    <a:pt x="0" y="3939"/>
                  </a:cubicBezTo>
                  <a:cubicBezTo>
                    <a:pt x="0" y="4506"/>
                    <a:pt x="347" y="4915"/>
                    <a:pt x="819" y="5136"/>
                  </a:cubicBezTo>
                  <a:lnTo>
                    <a:pt x="819" y="5388"/>
                  </a:lnTo>
                  <a:cubicBezTo>
                    <a:pt x="819" y="5640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388"/>
                  </a:cubicBezTo>
                  <a:lnTo>
                    <a:pt x="1639" y="5136"/>
                  </a:lnTo>
                  <a:cubicBezTo>
                    <a:pt x="2111" y="4978"/>
                    <a:pt x="2489" y="4506"/>
                    <a:pt x="2489" y="3939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2"/>
                    <a:pt x="819" y="2080"/>
                    <a:pt x="819" y="1859"/>
                  </a:cubicBezTo>
                  <a:cubicBezTo>
                    <a:pt x="819" y="1607"/>
                    <a:pt x="1008" y="1418"/>
                    <a:pt x="1260" y="1418"/>
                  </a:cubicBezTo>
                  <a:cubicBezTo>
                    <a:pt x="1513" y="1418"/>
                    <a:pt x="1639" y="1607"/>
                    <a:pt x="1639" y="1859"/>
                  </a:cubicBezTo>
                  <a:cubicBezTo>
                    <a:pt x="1639" y="2080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59"/>
                  </a:cubicBezTo>
                  <a:cubicBezTo>
                    <a:pt x="2489" y="1292"/>
                    <a:pt x="2143" y="883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-61313925" y="279645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0"/>
                    <a:pt x="1639" y="378"/>
                  </a:cubicBezTo>
                  <a:cubicBezTo>
                    <a:pt x="1639" y="158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-61313925" y="2837400"/>
              <a:ext cx="40975" cy="20500"/>
            </a:xfrm>
            <a:custGeom>
              <a:rect b="b" l="l" r="r" t="t"/>
              <a:pathLst>
                <a:path extrusionOk="0" h="820" w="1639">
                  <a:moveTo>
                    <a:pt x="410" y="1"/>
                  </a:moveTo>
                  <a:cubicBezTo>
                    <a:pt x="158" y="1"/>
                    <a:pt x="1" y="190"/>
                    <a:pt x="1" y="442"/>
                  </a:cubicBezTo>
                  <a:cubicBezTo>
                    <a:pt x="1" y="631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1"/>
                    <a:pt x="1639" y="442"/>
                  </a:cubicBezTo>
                  <a:cubicBezTo>
                    <a:pt x="1639" y="190"/>
                    <a:pt x="1419" y="1"/>
                    <a:pt x="1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-61313925" y="2877575"/>
              <a:ext cx="40975" cy="22075"/>
            </a:xfrm>
            <a:custGeom>
              <a:rect b="b" l="l" r="r" t="t"/>
              <a:pathLst>
                <a:path extrusionOk="0" h="883" w="1639">
                  <a:moveTo>
                    <a:pt x="410" y="0"/>
                  </a:moveTo>
                  <a:cubicBezTo>
                    <a:pt x="158" y="0"/>
                    <a:pt x="1" y="221"/>
                    <a:pt x="1" y="441"/>
                  </a:cubicBezTo>
                  <a:cubicBezTo>
                    <a:pt x="1" y="693"/>
                    <a:pt x="158" y="883"/>
                    <a:pt x="410" y="883"/>
                  </a:cubicBezTo>
                  <a:lnTo>
                    <a:pt x="1230" y="883"/>
                  </a:lnTo>
                  <a:cubicBezTo>
                    <a:pt x="1482" y="883"/>
                    <a:pt x="1639" y="693"/>
                    <a:pt x="1639" y="441"/>
                  </a:cubicBezTo>
                  <a:cubicBezTo>
                    <a:pt x="1639" y="221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9" name="Google Shape;1609;p45"/>
          <p:cNvGrpSpPr/>
          <p:nvPr/>
        </p:nvGrpSpPr>
        <p:grpSpPr>
          <a:xfrm>
            <a:off x="3869591" y="3495047"/>
            <a:ext cx="349457" cy="349457"/>
            <a:chOff x="3963575" y="2317575"/>
            <a:chExt cx="296175" cy="296175"/>
          </a:xfrm>
        </p:grpSpPr>
        <p:sp>
          <p:nvSpPr>
            <p:cNvPr id="1610" name="Google Shape;1610;p45"/>
            <p:cNvSpPr/>
            <p:nvPr/>
          </p:nvSpPr>
          <p:spPr>
            <a:xfrm>
              <a:off x="3963575" y="23175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4190400" y="2526300"/>
              <a:ext cx="34700" cy="35450"/>
            </a:xfrm>
            <a:custGeom>
              <a:rect b="b" l="l" r="r" t="t"/>
              <a:pathLst>
                <a:path extrusionOk="0" h="1418" w="138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39982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4050225" y="24215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410220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4155750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3998225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4050225" y="2456975"/>
              <a:ext cx="35450" cy="18150"/>
            </a:xfrm>
            <a:custGeom>
              <a:rect b="b" l="l" r="r" t="t"/>
              <a:pathLst>
                <a:path extrusionOk="0" h="726" w="1418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410220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4155750" y="245697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3998225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4050225" y="249165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4102200" y="24916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3998225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4050225" y="25263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4102200" y="25263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A958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7380663" y="273075"/>
            <a:ext cx="10692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533300" y="1081227"/>
            <a:ext cx="1251300" cy="125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1676063" y="1190855"/>
            <a:ext cx="1031700" cy="103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2599612" y="1312599"/>
            <a:ext cx="7881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320604" y="1081227"/>
            <a:ext cx="1251300" cy="1251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764816" y="1579600"/>
            <a:ext cx="788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10,000</a:t>
            </a:r>
            <a:endParaRPr sz="17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797957" y="1579600"/>
            <a:ext cx="788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8,000</a:t>
            </a:r>
            <a:endParaRPr sz="17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3532828" y="1579600"/>
            <a:ext cx="788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10,000</a:t>
            </a:r>
            <a:endParaRPr sz="17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599600" y="1579600"/>
            <a:ext cx="7881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4,000</a:t>
            </a:r>
            <a:endParaRPr sz="17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448000" y="4291438"/>
            <a:ext cx="1765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448000" y="3938950"/>
            <a:ext cx="2260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OLD </a:t>
            </a:r>
            <a:r>
              <a:rPr lang="en" sz="15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CONTRACTS </a:t>
            </a:r>
            <a:endParaRPr sz="15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48000" y="3357338"/>
            <a:ext cx="1765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448000" y="2998250"/>
            <a:ext cx="2260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CONTRACT STATUS</a:t>
            </a:r>
            <a:endParaRPr sz="15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2273325" y="4291438"/>
            <a:ext cx="1765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2273325" y="3944825"/>
            <a:ext cx="2260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NEW CONTRACTS</a:t>
            </a:r>
            <a:endParaRPr sz="15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273325" y="3357338"/>
            <a:ext cx="1765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2273325" y="2998250"/>
            <a:ext cx="2260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CONTRACTS BY INDUSTRY</a:t>
            </a:r>
            <a:endParaRPr sz="15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5386993" y="1065291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5618666" y="1065291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5850339" y="1065291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079005" y="1065291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6310678" y="1065291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6542351" y="1065291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6774024" y="1065291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7005697" y="1065291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7234364" y="1065291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7466037" y="1065291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8125294" y="1098425"/>
            <a:ext cx="56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8839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60%</a:t>
            </a:r>
            <a:endParaRPr sz="1000">
              <a:solidFill>
                <a:srgbClr val="FA8839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7832321" y="1157064"/>
            <a:ext cx="252000" cy="25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5386993" y="1556489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5618666" y="1556489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5850339" y="1556489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6079005" y="1556489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6310678" y="1556489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6542351" y="1556489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6774024" y="1556489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7005697" y="1556489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7234364" y="1556489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7466037" y="1556489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8125294" y="1589615"/>
            <a:ext cx="56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99319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40%</a:t>
            </a:r>
            <a:endParaRPr sz="1000">
              <a:solidFill>
                <a:srgbClr val="C99319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7832321" y="1648278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5386993" y="2047686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5618666" y="2047686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5850339" y="2047686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6079005" y="2047686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6310678" y="2047686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6542351" y="2047686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774024" y="2047686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7005697" y="2047686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7234364" y="2047686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7466037" y="2047686"/>
            <a:ext cx="182074" cy="435634"/>
          </a:xfrm>
          <a:custGeom>
            <a:rect b="b" l="l" r="r" t="t"/>
            <a:pathLst>
              <a:path extrusionOk="0" h="1117011" w="466856">
                <a:moveTo>
                  <a:pt x="135322" y="217674"/>
                </a:moveTo>
                <a:cubicBezTo>
                  <a:pt x="135322" y="217674"/>
                  <a:pt x="135322" y="217674"/>
                  <a:pt x="189450" y="217674"/>
                </a:cubicBezTo>
                <a:cubicBezTo>
                  <a:pt x="189450" y="217674"/>
                  <a:pt x="189450" y="217674"/>
                  <a:pt x="202982" y="217674"/>
                </a:cubicBezTo>
                <a:cubicBezTo>
                  <a:pt x="202982" y="217674"/>
                  <a:pt x="202982" y="217674"/>
                  <a:pt x="338302" y="217674"/>
                </a:cubicBezTo>
                <a:cubicBezTo>
                  <a:pt x="405962" y="217674"/>
                  <a:pt x="466856" y="278993"/>
                  <a:pt x="466856" y="347124"/>
                </a:cubicBezTo>
                <a:cubicBezTo>
                  <a:pt x="466856" y="347124"/>
                  <a:pt x="466856" y="347124"/>
                  <a:pt x="466856" y="612837"/>
                </a:cubicBezTo>
                <a:cubicBezTo>
                  <a:pt x="466856" y="640090"/>
                  <a:pt x="446558" y="653716"/>
                  <a:pt x="426260" y="653716"/>
                </a:cubicBezTo>
                <a:cubicBezTo>
                  <a:pt x="399196" y="653716"/>
                  <a:pt x="385664" y="640090"/>
                  <a:pt x="385664" y="612837"/>
                </a:cubicBezTo>
                <a:cubicBezTo>
                  <a:pt x="385664" y="612837"/>
                  <a:pt x="385664" y="612837"/>
                  <a:pt x="385664" y="456135"/>
                </a:cubicBezTo>
                <a:cubicBezTo>
                  <a:pt x="385664" y="456135"/>
                  <a:pt x="385664" y="456135"/>
                  <a:pt x="385664" y="367564"/>
                </a:cubicBezTo>
                <a:cubicBezTo>
                  <a:pt x="385664" y="367564"/>
                  <a:pt x="385664" y="367564"/>
                  <a:pt x="358600" y="367564"/>
                </a:cubicBezTo>
                <a:cubicBezTo>
                  <a:pt x="358600" y="367564"/>
                  <a:pt x="358600" y="367564"/>
                  <a:pt x="358600" y="469761"/>
                </a:cubicBezTo>
                <a:cubicBezTo>
                  <a:pt x="358600" y="469761"/>
                  <a:pt x="358600" y="469761"/>
                  <a:pt x="358600" y="633277"/>
                </a:cubicBezTo>
                <a:cubicBezTo>
                  <a:pt x="358600" y="633277"/>
                  <a:pt x="358600" y="633277"/>
                  <a:pt x="358600" y="653716"/>
                </a:cubicBezTo>
                <a:cubicBezTo>
                  <a:pt x="358600" y="653716"/>
                  <a:pt x="358600" y="653716"/>
                  <a:pt x="358600" y="1062506"/>
                </a:cubicBezTo>
                <a:cubicBezTo>
                  <a:pt x="358600" y="1096572"/>
                  <a:pt x="338302" y="1117011"/>
                  <a:pt x="304472" y="1117011"/>
                </a:cubicBezTo>
                <a:cubicBezTo>
                  <a:pt x="270642" y="1117011"/>
                  <a:pt x="250344" y="1096572"/>
                  <a:pt x="250344" y="1062506"/>
                </a:cubicBezTo>
                <a:cubicBezTo>
                  <a:pt x="250344" y="1062506"/>
                  <a:pt x="250344" y="1062506"/>
                  <a:pt x="250344" y="653716"/>
                </a:cubicBezTo>
                <a:cubicBezTo>
                  <a:pt x="250344" y="653716"/>
                  <a:pt x="250344" y="653716"/>
                  <a:pt x="223280" y="653716"/>
                </a:cubicBezTo>
                <a:cubicBezTo>
                  <a:pt x="223280" y="653716"/>
                  <a:pt x="223280" y="653716"/>
                  <a:pt x="223280" y="1062506"/>
                </a:cubicBezTo>
                <a:cubicBezTo>
                  <a:pt x="223280" y="1096572"/>
                  <a:pt x="202982" y="1117011"/>
                  <a:pt x="169152" y="1117011"/>
                </a:cubicBezTo>
                <a:cubicBezTo>
                  <a:pt x="135322" y="1117011"/>
                  <a:pt x="108258" y="1096572"/>
                  <a:pt x="108258" y="1062506"/>
                </a:cubicBezTo>
                <a:cubicBezTo>
                  <a:pt x="108258" y="1062506"/>
                  <a:pt x="108258" y="1062506"/>
                  <a:pt x="108258" y="653716"/>
                </a:cubicBezTo>
                <a:cubicBezTo>
                  <a:pt x="108258" y="653716"/>
                  <a:pt x="108258" y="653716"/>
                  <a:pt x="108258" y="633277"/>
                </a:cubicBezTo>
                <a:cubicBezTo>
                  <a:pt x="108258" y="633277"/>
                  <a:pt x="108258" y="633277"/>
                  <a:pt x="108258" y="469761"/>
                </a:cubicBezTo>
                <a:cubicBezTo>
                  <a:pt x="108258" y="469761"/>
                  <a:pt x="108258" y="469761"/>
                  <a:pt x="108258" y="367564"/>
                </a:cubicBezTo>
                <a:cubicBezTo>
                  <a:pt x="108258" y="367564"/>
                  <a:pt x="108258" y="367564"/>
                  <a:pt x="87960" y="367564"/>
                </a:cubicBezTo>
                <a:cubicBezTo>
                  <a:pt x="87960" y="367564"/>
                  <a:pt x="87960" y="367564"/>
                  <a:pt x="87960" y="456135"/>
                </a:cubicBezTo>
                <a:cubicBezTo>
                  <a:pt x="87960" y="456135"/>
                  <a:pt x="87960" y="456135"/>
                  <a:pt x="87960" y="612837"/>
                </a:cubicBezTo>
                <a:cubicBezTo>
                  <a:pt x="87960" y="640090"/>
                  <a:pt x="74428" y="653716"/>
                  <a:pt x="47364" y="653716"/>
                </a:cubicBezTo>
                <a:cubicBezTo>
                  <a:pt x="20300" y="653716"/>
                  <a:pt x="0" y="640090"/>
                  <a:pt x="0" y="612837"/>
                </a:cubicBezTo>
                <a:cubicBezTo>
                  <a:pt x="0" y="612837"/>
                  <a:pt x="0" y="612837"/>
                  <a:pt x="0" y="347124"/>
                </a:cubicBezTo>
                <a:cubicBezTo>
                  <a:pt x="0" y="278993"/>
                  <a:pt x="67662" y="217674"/>
                  <a:pt x="135322" y="217674"/>
                </a:cubicBezTo>
                <a:close/>
                <a:moveTo>
                  <a:pt x="236292" y="0"/>
                </a:moveTo>
                <a:cubicBezTo>
                  <a:pt x="292448" y="0"/>
                  <a:pt x="337968" y="45522"/>
                  <a:pt x="337968" y="101677"/>
                </a:cubicBezTo>
                <a:cubicBezTo>
                  <a:pt x="337968" y="157832"/>
                  <a:pt x="292448" y="203354"/>
                  <a:pt x="236292" y="203354"/>
                </a:cubicBezTo>
                <a:cubicBezTo>
                  <a:pt x="180136" y="203354"/>
                  <a:pt x="134616" y="157832"/>
                  <a:pt x="134616" y="101677"/>
                </a:cubicBezTo>
                <a:cubicBezTo>
                  <a:pt x="134616" y="45522"/>
                  <a:pt x="180136" y="0"/>
                  <a:pt x="2362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98">
              <a:solidFill>
                <a:srgbClr val="73757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8125294" y="2080830"/>
            <a:ext cx="56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2BE5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20%</a:t>
            </a:r>
            <a:endParaRPr sz="1000">
              <a:solidFill>
                <a:srgbClr val="E2BE5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7832321" y="2139469"/>
            <a:ext cx="252000" cy="25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6" name="Google Shape;196;p19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graphicFrame>
        <p:nvGraphicFramePr>
          <p:cNvPr id="197" name="Google Shape;197;p19"/>
          <p:cNvGraphicFramePr/>
          <p:nvPr/>
        </p:nvGraphicFramePr>
        <p:xfrm>
          <a:off x="4572213" y="3053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{589D75AE-B245-48FC-AC49-02C00BF4E32B}</a:tableStyleId>
              </a:tblPr>
              <a:tblGrid>
                <a:gridCol w="1351925"/>
                <a:gridCol w="1370200"/>
                <a:gridCol w="1351750"/>
              </a:tblGrid>
              <a:tr h="65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JUNE 2020</a:t>
                      </a:r>
                      <a:endParaRPr sz="4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JULY 2020</a:t>
                      </a:r>
                      <a:endParaRPr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AUGUST 2020</a:t>
                      </a:r>
                      <a:endParaRPr sz="4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94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now the smallest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very cold place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46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grpSp>
        <p:nvGrpSpPr>
          <p:cNvPr id="1631" name="Google Shape;1631;p46"/>
          <p:cNvGrpSpPr/>
          <p:nvPr/>
        </p:nvGrpSpPr>
        <p:grpSpPr>
          <a:xfrm>
            <a:off x="605963" y="2782780"/>
            <a:ext cx="525900" cy="1872150"/>
            <a:chOff x="605963" y="2707025"/>
            <a:chExt cx="525900" cy="1872150"/>
          </a:xfrm>
        </p:grpSpPr>
        <p:grpSp>
          <p:nvGrpSpPr>
            <p:cNvPr id="1632" name="Google Shape;1632;p46"/>
            <p:cNvGrpSpPr/>
            <p:nvPr/>
          </p:nvGrpSpPr>
          <p:grpSpPr>
            <a:xfrm>
              <a:off x="657575" y="3004300"/>
              <a:ext cx="422700" cy="1574875"/>
              <a:chOff x="657575" y="3004300"/>
              <a:chExt cx="422700" cy="1574875"/>
            </a:xfrm>
          </p:grpSpPr>
          <p:grpSp>
            <p:nvGrpSpPr>
              <p:cNvPr id="1633" name="Google Shape;1633;p46"/>
              <p:cNvGrpSpPr/>
              <p:nvPr/>
            </p:nvGrpSpPr>
            <p:grpSpPr>
              <a:xfrm>
                <a:off x="657575" y="3004300"/>
                <a:ext cx="422700" cy="1574875"/>
                <a:chOff x="657575" y="3004300"/>
                <a:chExt cx="422700" cy="1574875"/>
              </a:xfrm>
            </p:grpSpPr>
            <p:sp>
              <p:nvSpPr>
                <p:cNvPr id="1634" name="Google Shape;1634;p46"/>
                <p:cNvSpPr/>
                <p:nvPr/>
              </p:nvSpPr>
              <p:spPr>
                <a:xfrm rot="-5400000">
                  <a:off x="174800" y="3550900"/>
                  <a:ext cx="1388100" cy="294900"/>
                </a:xfrm>
                <a:prstGeom prst="roundRect">
                  <a:avLst>
                    <a:gd fmla="val 50000" name="adj"/>
                  </a:avLst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5" name="Google Shape;1635;p46"/>
                <p:cNvSpPr/>
                <p:nvPr/>
              </p:nvSpPr>
              <p:spPr>
                <a:xfrm rot="-5400000">
                  <a:off x="393650" y="3767716"/>
                  <a:ext cx="950400" cy="1971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6" name="Google Shape;1636;p46"/>
                <p:cNvSpPr/>
                <p:nvPr/>
              </p:nvSpPr>
              <p:spPr>
                <a:xfrm rot="10800000">
                  <a:off x="657575" y="4156475"/>
                  <a:ext cx="422700" cy="4227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37" name="Google Shape;1637;p46"/>
              <p:cNvGrpSpPr/>
              <p:nvPr/>
            </p:nvGrpSpPr>
            <p:grpSpPr>
              <a:xfrm>
                <a:off x="737820" y="4241112"/>
                <a:ext cx="262072" cy="253496"/>
                <a:chOff x="3270550" y="832575"/>
                <a:chExt cx="499375" cy="483125"/>
              </a:xfrm>
            </p:grpSpPr>
            <p:sp>
              <p:nvSpPr>
                <p:cNvPr id="1638" name="Google Shape;1638;p46"/>
                <p:cNvSpPr/>
                <p:nvPr/>
              </p:nvSpPr>
              <p:spPr>
                <a:xfrm>
                  <a:off x="3270550" y="865975"/>
                  <a:ext cx="463725" cy="449725"/>
                </a:xfrm>
                <a:custGeom>
                  <a:rect b="b" l="l" r="r" t="t"/>
                  <a:pathLst>
                    <a:path extrusionOk="0" h="17989" w="18549">
                      <a:moveTo>
                        <a:pt x="4823" y="1361"/>
                      </a:moveTo>
                      <a:lnTo>
                        <a:pt x="9177" y="8619"/>
                      </a:lnTo>
                      <a:cubicBezTo>
                        <a:pt x="9237" y="8716"/>
                        <a:pt x="9325" y="8794"/>
                        <a:pt x="9427" y="8843"/>
                      </a:cubicBezTo>
                      <a:lnTo>
                        <a:pt x="17136" y="12345"/>
                      </a:lnTo>
                      <a:cubicBezTo>
                        <a:pt x="15653" y="15102"/>
                        <a:pt x="12779" y="16856"/>
                        <a:pt x="9663" y="16856"/>
                      </a:cubicBezTo>
                      <a:cubicBezTo>
                        <a:pt x="4958" y="16856"/>
                        <a:pt x="1133" y="13031"/>
                        <a:pt x="1133" y="8326"/>
                      </a:cubicBezTo>
                      <a:cubicBezTo>
                        <a:pt x="1133" y="5573"/>
                        <a:pt x="2534" y="2952"/>
                        <a:pt x="4823" y="1361"/>
                      </a:cubicBezTo>
                      <a:close/>
                      <a:moveTo>
                        <a:pt x="5005" y="0"/>
                      </a:moveTo>
                      <a:cubicBezTo>
                        <a:pt x="4907" y="0"/>
                        <a:pt x="4807" y="26"/>
                        <a:pt x="4717" y="80"/>
                      </a:cubicBezTo>
                      <a:cubicBezTo>
                        <a:pt x="3313" y="926"/>
                        <a:pt x="2141" y="2106"/>
                        <a:pt x="1311" y="3516"/>
                      </a:cubicBezTo>
                      <a:cubicBezTo>
                        <a:pt x="453" y="4975"/>
                        <a:pt x="1" y="6636"/>
                        <a:pt x="1" y="8326"/>
                      </a:cubicBezTo>
                      <a:cubicBezTo>
                        <a:pt x="1" y="10896"/>
                        <a:pt x="1009" y="13321"/>
                        <a:pt x="2839" y="15150"/>
                      </a:cubicBezTo>
                      <a:cubicBezTo>
                        <a:pt x="4669" y="16980"/>
                        <a:pt x="7093" y="17989"/>
                        <a:pt x="9663" y="17989"/>
                      </a:cubicBezTo>
                      <a:cubicBezTo>
                        <a:pt x="13410" y="17989"/>
                        <a:pt x="16846" y="15757"/>
                        <a:pt x="18419" y="12306"/>
                      </a:cubicBezTo>
                      <a:cubicBezTo>
                        <a:pt x="18549" y="12022"/>
                        <a:pt x="18422" y="11687"/>
                        <a:pt x="18138" y="11557"/>
                      </a:cubicBezTo>
                      <a:lnTo>
                        <a:pt x="10058" y="7886"/>
                      </a:lnTo>
                      <a:lnTo>
                        <a:pt x="5493" y="277"/>
                      </a:lnTo>
                      <a:cubicBezTo>
                        <a:pt x="5387" y="99"/>
                        <a:pt x="5198" y="0"/>
                        <a:pt x="50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639" name="Google Shape;1639;p46"/>
                <p:cNvSpPr/>
                <p:nvPr/>
              </p:nvSpPr>
              <p:spPr>
                <a:xfrm>
                  <a:off x="3562600" y="876075"/>
                  <a:ext cx="207325" cy="241775"/>
                </a:xfrm>
                <a:custGeom>
                  <a:rect b="b" l="l" r="r" t="t"/>
                  <a:pathLst>
                    <a:path extrusionOk="0" h="9671" w="8293">
                      <a:moveTo>
                        <a:pt x="4204" y="1437"/>
                      </a:moveTo>
                      <a:cubicBezTo>
                        <a:pt x="5680" y="2826"/>
                        <a:pt x="6517" y="4764"/>
                        <a:pt x="6511" y="6790"/>
                      </a:cubicBezTo>
                      <a:cubicBezTo>
                        <a:pt x="6511" y="7300"/>
                        <a:pt x="6459" y="7811"/>
                        <a:pt x="6354" y="8309"/>
                      </a:cubicBezTo>
                      <a:lnTo>
                        <a:pt x="1468" y="6090"/>
                      </a:lnTo>
                      <a:lnTo>
                        <a:pt x="4204" y="1437"/>
                      </a:lnTo>
                      <a:close/>
                      <a:moveTo>
                        <a:pt x="4060" y="1"/>
                      </a:moveTo>
                      <a:cubicBezTo>
                        <a:pt x="3867" y="1"/>
                        <a:pt x="3677" y="99"/>
                        <a:pt x="3570" y="280"/>
                      </a:cubicBezTo>
                      <a:lnTo>
                        <a:pt x="173" y="6056"/>
                      </a:lnTo>
                      <a:cubicBezTo>
                        <a:pt x="1" y="6346"/>
                        <a:pt x="119" y="6721"/>
                        <a:pt x="427" y="6860"/>
                      </a:cubicBezTo>
                      <a:lnTo>
                        <a:pt x="6499" y="9622"/>
                      </a:lnTo>
                      <a:cubicBezTo>
                        <a:pt x="6574" y="9656"/>
                        <a:pt x="6653" y="9671"/>
                        <a:pt x="6734" y="9671"/>
                      </a:cubicBezTo>
                      <a:cubicBezTo>
                        <a:pt x="6982" y="9671"/>
                        <a:pt x="7202" y="9508"/>
                        <a:pt x="7275" y="9269"/>
                      </a:cubicBezTo>
                      <a:cubicBezTo>
                        <a:pt x="8292" y="5921"/>
                        <a:pt x="7157" y="2291"/>
                        <a:pt x="4409" y="123"/>
                      </a:cubicBezTo>
                      <a:cubicBezTo>
                        <a:pt x="4305" y="40"/>
                        <a:pt x="4182" y="1"/>
                        <a:pt x="40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640" name="Google Shape;1640;p46"/>
                <p:cNvSpPr/>
                <p:nvPr/>
              </p:nvSpPr>
              <p:spPr>
                <a:xfrm>
                  <a:off x="3443500" y="832575"/>
                  <a:ext cx="187300" cy="173625"/>
                </a:xfrm>
                <a:custGeom>
                  <a:rect b="b" l="l" r="r" t="t"/>
                  <a:pathLst>
                    <a:path extrusionOk="0" h="6945" w="7492">
                      <a:moveTo>
                        <a:pt x="3877" y="1133"/>
                      </a:moveTo>
                      <a:cubicBezTo>
                        <a:pt x="4588" y="1133"/>
                        <a:pt x="5300" y="1235"/>
                        <a:pt x="5991" y="1440"/>
                      </a:cubicBezTo>
                      <a:lnTo>
                        <a:pt x="3735" y="5269"/>
                      </a:lnTo>
                      <a:lnTo>
                        <a:pt x="1492" y="1528"/>
                      </a:lnTo>
                      <a:cubicBezTo>
                        <a:pt x="2264" y="1265"/>
                        <a:pt x="3070" y="1133"/>
                        <a:pt x="3877" y="1133"/>
                      </a:cubicBezTo>
                      <a:close/>
                      <a:moveTo>
                        <a:pt x="3877" y="0"/>
                      </a:moveTo>
                      <a:cubicBezTo>
                        <a:pt x="2702" y="0"/>
                        <a:pt x="1528" y="243"/>
                        <a:pt x="432" y="728"/>
                      </a:cubicBezTo>
                      <a:cubicBezTo>
                        <a:pt x="121" y="867"/>
                        <a:pt x="0" y="1244"/>
                        <a:pt x="175" y="1537"/>
                      </a:cubicBezTo>
                      <a:lnTo>
                        <a:pt x="3255" y="6670"/>
                      </a:lnTo>
                      <a:cubicBezTo>
                        <a:pt x="3358" y="6839"/>
                        <a:pt x="3542" y="6945"/>
                        <a:pt x="3741" y="6945"/>
                      </a:cubicBezTo>
                      <a:lnTo>
                        <a:pt x="3744" y="6945"/>
                      </a:lnTo>
                      <a:cubicBezTo>
                        <a:pt x="3943" y="6945"/>
                        <a:pt x="4128" y="6839"/>
                        <a:pt x="4230" y="6667"/>
                      </a:cubicBezTo>
                      <a:lnTo>
                        <a:pt x="7313" y="1419"/>
                      </a:lnTo>
                      <a:cubicBezTo>
                        <a:pt x="7491" y="1120"/>
                        <a:pt x="7358" y="737"/>
                        <a:pt x="7038" y="607"/>
                      </a:cubicBezTo>
                      <a:cubicBezTo>
                        <a:pt x="6023" y="202"/>
                        <a:pt x="4950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sp>
          <p:nvSpPr>
            <p:cNvPr id="1641" name="Google Shape;1641;p46"/>
            <p:cNvSpPr txBox="1"/>
            <p:nvPr/>
          </p:nvSpPr>
          <p:spPr>
            <a:xfrm>
              <a:off x="605963" y="2707025"/>
              <a:ext cx="525900" cy="2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65%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2" name="Google Shape;1642;p46"/>
          <p:cNvGrpSpPr/>
          <p:nvPr/>
        </p:nvGrpSpPr>
        <p:grpSpPr>
          <a:xfrm>
            <a:off x="3137700" y="3052455"/>
            <a:ext cx="1498806" cy="673403"/>
            <a:chOff x="2909100" y="2948125"/>
            <a:chExt cx="1498806" cy="673403"/>
          </a:xfrm>
        </p:grpSpPr>
        <p:sp>
          <p:nvSpPr>
            <p:cNvPr id="1643" name="Google Shape;1643;p46"/>
            <p:cNvSpPr txBox="1"/>
            <p:nvPr/>
          </p:nvSpPr>
          <p:spPr>
            <a:xfrm>
              <a:off x="2909106" y="2948125"/>
              <a:ext cx="149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44" name="Google Shape;1644;p46"/>
            <p:cNvSpPr txBox="1"/>
            <p:nvPr/>
          </p:nvSpPr>
          <p:spPr>
            <a:xfrm>
              <a:off x="2909100" y="3180828"/>
              <a:ext cx="149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5" name="Google Shape;1645;p46"/>
          <p:cNvGrpSpPr/>
          <p:nvPr/>
        </p:nvGrpSpPr>
        <p:grpSpPr>
          <a:xfrm>
            <a:off x="1159838" y="2782780"/>
            <a:ext cx="525900" cy="1872150"/>
            <a:chOff x="1083638" y="2707025"/>
            <a:chExt cx="525900" cy="1872150"/>
          </a:xfrm>
        </p:grpSpPr>
        <p:grpSp>
          <p:nvGrpSpPr>
            <p:cNvPr id="1646" name="Google Shape;1646;p46"/>
            <p:cNvGrpSpPr/>
            <p:nvPr/>
          </p:nvGrpSpPr>
          <p:grpSpPr>
            <a:xfrm>
              <a:off x="1135200" y="3004300"/>
              <a:ext cx="422700" cy="1574875"/>
              <a:chOff x="1135200" y="3004300"/>
              <a:chExt cx="422700" cy="1574875"/>
            </a:xfrm>
          </p:grpSpPr>
          <p:grpSp>
            <p:nvGrpSpPr>
              <p:cNvPr id="1647" name="Google Shape;1647;p46"/>
              <p:cNvGrpSpPr/>
              <p:nvPr/>
            </p:nvGrpSpPr>
            <p:grpSpPr>
              <a:xfrm>
                <a:off x="1135200" y="3004300"/>
                <a:ext cx="422700" cy="1574875"/>
                <a:chOff x="1135200" y="3004300"/>
                <a:chExt cx="422700" cy="1574875"/>
              </a:xfrm>
            </p:grpSpPr>
            <p:sp>
              <p:nvSpPr>
                <p:cNvPr id="1648" name="Google Shape;1648;p46"/>
                <p:cNvSpPr/>
                <p:nvPr/>
              </p:nvSpPr>
              <p:spPr>
                <a:xfrm rot="-5400000">
                  <a:off x="652500" y="3550900"/>
                  <a:ext cx="1388100" cy="294900"/>
                </a:xfrm>
                <a:prstGeom prst="roundRect">
                  <a:avLst>
                    <a:gd fmla="val 50000" name="adj"/>
                  </a:avLst>
                </a:pr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9" name="Google Shape;1649;p46"/>
                <p:cNvSpPr/>
                <p:nvPr/>
              </p:nvSpPr>
              <p:spPr>
                <a:xfrm rot="-5400000">
                  <a:off x="1051800" y="3948164"/>
                  <a:ext cx="589500" cy="1971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0" name="Google Shape;1650;p46"/>
                <p:cNvSpPr/>
                <p:nvPr/>
              </p:nvSpPr>
              <p:spPr>
                <a:xfrm rot="10800000">
                  <a:off x="1135200" y="4156475"/>
                  <a:ext cx="422700" cy="4227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1" name="Google Shape;1651;p46"/>
              <p:cNvGrpSpPr/>
              <p:nvPr/>
            </p:nvGrpSpPr>
            <p:grpSpPr>
              <a:xfrm>
                <a:off x="1221437" y="4241113"/>
                <a:ext cx="253583" cy="253496"/>
                <a:chOff x="3270475" y="1427025"/>
                <a:chExt cx="483200" cy="483125"/>
              </a:xfrm>
            </p:grpSpPr>
            <p:sp>
              <p:nvSpPr>
                <p:cNvPr id="1652" name="Google Shape;1652;p46"/>
                <p:cNvSpPr/>
                <p:nvPr/>
              </p:nvSpPr>
              <p:spPr>
                <a:xfrm>
                  <a:off x="3270475" y="1427025"/>
                  <a:ext cx="483200" cy="483125"/>
                </a:xfrm>
                <a:custGeom>
                  <a:rect b="b" l="l" r="r" t="t"/>
                  <a:pathLst>
                    <a:path extrusionOk="0" h="19325" w="19328">
                      <a:moveTo>
                        <a:pt x="9630" y="1133"/>
                      </a:moveTo>
                      <a:cubicBezTo>
                        <a:pt x="14352" y="1133"/>
                        <a:pt x="18196" y="4943"/>
                        <a:pt x="18196" y="9626"/>
                      </a:cubicBezTo>
                      <a:cubicBezTo>
                        <a:pt x="18196" y="14349"/>
                        <a:pt x="14352" y="18193"/>
                        <a:pt x="9630" y="18193"/>
                      </a:cubicBezTo>
                      <a:cubicBezTo>
                        <a:pt x="4946" y="18193"/>
                        <a:pt x="1136" y="14349"/>
                        <a:pt x="1136" y="9626"/>
                      </a:cubicBezTo>
                      <a:cubicBezTo>
                        <a:pt x="1136" y="4943"/>
                        <a:pt x="4946" y="1133"/>
                        <a:pt x="9630" y="1133"/>
                      </a:cubicBezTo>
                      <a:close/>
                      <a:moveTo>
                        <a:pt x="9641" y="0"/>
                      </a:moveTo>
                      <a:cubicBezTo>
                        <a:pt x="9637" y="0"/>
                        <a:pt x="9633" y="0"/>
                        <a:pt x="9630" y="0"/>
                      </a:cubicBezTo>
                      <a:cubicBezTo>
                        <a:pt x="4312" y="0"/>
                        <a:pt x="4" y="4309"/>
                        <a:pt x="4" y="9626"/>
                      </a:cubicBezTo>
                      <a:cubicBezTo>
                        <a:pt x="1" y="12187"/>
                        <a:pt x="1012" y="14648"/>
                        <a:pt x="2821" y="16465"/>
                      </a:cubicBezTo>
                      <a:cubicBezTo>
                        <a:pt x="4644" y="18310"/>
                        <a:pt x="7063" y="19325"/>
                        <a:pt x="9630" y="19325"/>
                      </a:cubicBezTo>
                      <a:cubicBezTo>
                        <a:pt x="10922" y="19325"/>
                        <a:pt x="12199" y="19065"/>
                        <a:pt x="13389" y="18555"/>
                      </a:cubicBezTo>
                      <a:cubicBezTo>
                        <a:pt x="15711" y="17558"/>
                        <a:pt x="17562" y="15708"/>
                        <a:pt x="18558" y="13386"/>
                      </a:cubicBezTo>
                      <a:cubicBezTo>
                        <a:pt x="19068" y="12196"/>
                        <a:pt x="19328" y="10919"/>
                        <a:pt x="19328" y="9626"/>
                      </a:cubicBezTo>
                      <a:cubicBezTo>
                        <a:pt x="19328" y="7060"/>
                        <a:pt x="18313" y="4641"/>
                        <a:pt x="16469" y="2818"/>
                      </a:cubicBezTo>
                      <a:cubicBezTo>
                        <a:pt x="14654" y="1012"/>
                        <a:pt x="12197" y="0"/>
                        <a:pt x="96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653" name="Google Shape;1653;p46"/>
                <p:cNvSpPr/>
                <p:nvPr/>
              </p:nvSpPr>
              <p:spPr>
                <a:xfrm>
                  <a:off x="3497550" y="1596875"/>
                  <a:ext cx="87650" cy="141525"/>
                </a:xfrm>
                <a:custGeom>
                  <a:rect b="b" l="l" r="r" t="t"/>
                  <a:pathLst>
                    <a:path extrusionOk="0" h="5661" w="3506">
                      <a:moveTo>
                        <a:pt x="2885" y="1"/>
                      </a:moveTo>
                      <a:cubicBezTo>
                        <a:pt x="2740" y="1"/>
                        <a:pt x="2595" y="56"/>
                        <a:pt x="2485" y="166"/>
                      </a:cubicBezTo>
                      <a:lnTo>
                        <a:pt x="220" y="2431"/>
                      </a:lnTo>
                      <a:cubicBezTo>
                        <a:pt x="0" y="2651"/>
                        <a:pt x="0" y="3011"/>
                        <a:pt x="220" y="3231"/>
                      </a:cubicBezTo>
                      <a:lnTo>
                        <a:pt x="2485" y="5496"/>
                      </a:lnTo>
                      <a:cubicBezTo>
                        <a:pt x="2595" y="5606"/>
                        <a:pt x="2740" y="5661"/>
                        <a:pt x="2885" y="5661"/>
                      </a:cubicBezTo>
                      <a:cubicBezTo>
                        <a:pt x="3030" y="5661"/>
                        <a:pt x="3175" y="5606"/>
                        <a:pt x="3285" y="5496"/>
                      </a:cubicBezTo>
                      <a:cubicBezTo>
                        <a:pt x="3506" y="5275"/>
                        <a:pt x="3506" y="4916"/>
                        <a:pt x="3285" y="4695"/>
                      </a:cubicBezTo>
                      <a:lnTo>
                        <a:pt x="1422" y="2832"/>
                      </a:lnTo>
                      <a:lnTo>
                        <a:pt x="3285" y="966"/>
                      </a:lnTo>
                      <a:cubicBezTo>
                        <a:pt x="3506" y="746"/>
                        <a:pt x="3506" y="387"/>
                        <a:pt x="3285" y="166"/>
                      </a:cubicBezTo>
                      <a:cubicBezTo>
                        <a:pt x="3175" y="56"/>
                        <a:pt x="3030" y="1"/>
                        <a:pt x="28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654" name="Google Shape;1654;p46"/>
                <p:cNvSpPr/>
                <p:nvPr/>
              </p:nvSpPr>
              <p:spPr>
                <a:xfrm>
                  <a:off x="3327100" y="1483625"/>
                  <a:ext cx="369975" cy="369925"/>
                </a:xfrm>
                <a:custGeom>
                  <a:rect b="b" l="l" r="r" t="t"/>
                  <a:pathLst>
                    <a:path extrusionOk="0" h="14797" w="14799">
                      <a:moveTo>
                        <a:pt x="7929" y="1157"/>
                      </a:moveTo>
                      <a:cubicBezTo>
                        <a:pt x="9206" y="1272"/>
                        <a:pt x="10420" y="1770"/>
                        <a:pt x="11411" y="2589"/>
                      </a:cubicBezTo>
                      <a:lnTo>
                        <a:pt x="11042" y="2957"/>
                      </a:lnTo>
                      <a:cubicBezTo>
                        <a:pt x="10828" y="3180"/>
                        <a:pt x="10831" y="3534"/>
                        <a:pt x="11048" y="3751"/>
                      </a:cubicBezTo>
                      <a:cubicBezTo>
                        <a:pt x="11158" y="3861"/>
                        <a:pt x="11303" y="3916"/>
                        <a:pt x="11448" y="3916"/>
                      </a:cubicBezTo>
                      <a:cubicBezTo>
                        <a:pt x="11590" y="3916"/>
                        <a:pt x="11732" y="3863"/>
                        <a:pt x="11842" y="3757"/>
                      </a:cubicBezTo>
                      <a:lnTo>
                        <a:pt x="12214" y="3389"/>
                      </a:lnTo>
                      <a:cubicBezTo>
                        <a:pt x="13026" y="4349"/>
                        <a:pt x="13524" y="5539"/>
                        <a:pt x="13639" y="6795"/>
                      </a:cubicBezTo>
                      <a:lnTo>
                        <a:pt x="13101" y="6795"/>
                      </a:lnTo>
                      <a:cubicBezTo>
                        <a:pt x="12787" y="6795"/>
                        <a:pt x="12534" y="7048"/>
                        <a:pt x="12534" y="7362"/>
                      </a:cubicBezTo>
                      <a:cubicBezTo>
                        <a:pt x="12534" y="7673"/>
                        <a:pt x="12787" y="7927"/>
                        <a:pt x="13101" y="7927"/>
                      </a:cubicBezTo>
                      <a:lnTo>
                        <a:pt x="13639" y="7927"/>
                      </a:lnTo>
                      <a:cubicBezTo>
                        <a:pt x="13515" y="9198"/>
                        <a:pt x="13005" y="10400"/>
                        <a:pt x="12178" y="11375"/>
                      </a:cubicBezTo>
                      <a:lnTo>
                        <a:pt x="11842" y="11040"/>
                      </a:lnTo>
                      <a:cubicBezTo>
                        <a:pt x="11732" y="10934"/>
                        <a:pt x="11590" y="10881"/>
                        <a:pt x="11448" y="10881"/>
                      </a:cubicBezTo>
                      <a:cubicBezTo>
                        <a:pt x="11303" y="10881"/>
                        <a:pt x="11158" y="10936"/>
                        <a:pt x="11048" y="11046"/>
                      </a:cubicBezTo>
                      <a:cubicBezTo>
                        <a:pt x="10831" y="11264"/>
                        <a:pt x="10828" y="11617"/>
                        <a:pt x="11042" y="11840"/>
                      </a:cubicBezTo>
                      <a:lnTo>
                        <a:pt x="11377" y="12175"/>
                      </a:lnTo>
                      <a:cubicBezTo>
                        <a:pt x="10402" y="13003"/>
                        <a:pt x="9200" y="13513"/>
                        <a:pt x="7929" y="13637"/>
                      </a:cubicBezTo>
                      <a:lnTo>
                        <a:pt x="7929" y="13099"/>
                      </a:lnTo>
                      <a:cubicBezTo>
                        <a:pt x="7929" y="12785"/>
                        <a:pt x="7676" y="12532"/>
                        <a:pt x="7365" y="12532"/>
                      </a:cubicBezTo>
                      <a:cubicBezTo>
                        <a:pt x="7051" y="12532"/>
                        <a:pt x="6797" y="12785"/>
                        <a:pt x="6797" y="13099"/>
                      </a:cubicBezTo>
                      <a:lnTo>
                        <a:pt x="6797" y="13637"/>
                      </a:lnTo>
                      <a:cubicBezTo>
                        <a:pt x="5541" y="13522"/>
                        <a:pt x="4351" y="13024"/>
                        <a:pt x="3391" y="12212"/>
                      </a:cubicBezTo>
                      <a:lnTo>
                        <a:pt x="3759" y="11840"/>
                      </a:lnTo>
                      <a:cubicBezTo>
                        <a:pt x="3974" y="11617"/>
                        <a:pt x="3971" y="11264"/>
                        <a:pt x="3753" y="11046"/>
                      </a:cubicBezTo>
                      <a:cubicBezTo>
                        <a:pt x="3643" y="10936"/>
                        <a:pt x="3499" y="10881"/>
                        <a:pt x="3354" y="10881"/>
                      </a:cubicBezTo>
                      <a:cubicBezTo>
                        <a:pt x="3212" y="10881"/>
                        <a:pt x="3070" y="10934"/>
                        <a:pt x="2959" y="11040"/>
                      </a:cubicBezTo>
                      <a:lnTo>
                        <a:pt x="2591" y="11408"/>
                      </a:lnTo>
                      <a:cubicBezTo>
                        <a:pt x="1773" y="10418"/>
                        <a:pt x="1274" y="9204"/>
                        <a:pt x="1160" y="7927"/>
                      </a:cubicBezTo>
                      <a:lnTo>
                        <a:pt x="1703" y="7927"/>
                      </a:lnTo>
                      <a:cubicBezTo>
                        <a:pt x="2014" y="7927"/>
                        <a:pt x="2268" y="7673"/>
                        <a:pt x="2268" y="7362"/>
                      </a:cubicBezTo>
                      <a:cubicBezTo>
                        <a:pt x="2268" y="7048"/>
                        <a:pt x="2014" y="6795"/>
                        <a:pt x="1703" y="6795"/>
                      </a:cubicBezTo>
                      <a:lnTo>
                        <a:pt x="1163" y="6795"/>
                      </a:lnTo>
                      <a:cubicBezTo>
                        <a:pt x="1274" y="5539"/>
                        <a:pt x="1770" y="4346"/>
                        <a:pt x="2579" y="3377"/>
                      </a:cubicBezTo>
                      <a:lnTo>
                        <a:pt x="2959" y="3757"/>
                      </a:lnTo>
                      <a:cubicBezTo>
                        <a:pt x="3070" y="3863"/>
                        <a:pt x="3212" y="3916"/>
                        <a:pt x="3354" y="3916"/>
                      </a:cubicBezTo>
                      <a:cubicBezTo>
                        <a:pt x="3499" y="3916"/>
                        <a:pt x="3643" y="3861"/>
                        <a:pt x="3753" y="3751"/>
                      </a:cubicBezTo>
                      <a:cubicBezTo>
                        <a:pt x="3971" y="3534"/>
                        <a:pt x="3974" y="3180"/>
                        <a:pt x="3759" y="2957"/>
                      </a:cubicBezTo>
                      <a:lnTo>
                        <a:pt x="3379" y="2577"/>
                      </a:lnTo>
                      <a:cubicBezTo>
                        <a:pt x="4348" y="1767"/>
                        <a:pt x="5541" y="1272"/>
                        <a:pt x="6797" y="1160"/>
                      </a:cubicBezTo>
                      <a:lnTo>
                        <a:pt x="6797" y="1701"/>
                      </a:lnTo>
                      <a:cubicBezTo>
                        <a:pt x="6797" y="2012"/>
                        <a:pt x="7051" y="2266"/>
                        <a:pt x="7365" y="2266"/>
                      </a:cubicBezTo>
                      <a:cubicBezTo>
                        <a:pt x="7676" y="2266"/>
                        <a:pt x="7929" y="2012"/>
                        <a:pt x="7929" y="1701"/>
                      </a:cubicBezTo>
                      <a:lnTo>
                        <a:pt x="7929" y="1157"/>
                      </a:lnTo>
                      <a:close/>
                      <a:moveTo>
                        <a:pt x="7376" y="1"/>
                      </a:moveTo>
                      <a:cubicBezTo>
                        <a:pt x="7372" y="1"/>
                        <a:pt x="7368" y="1"/>
                        <a:pt x="7365" y="1"/>
                      </a:cubicBezTo>
                      <a:cubicBezTo>
                        <a:pt x="5435" y="1"/>
                        <a:pt x="3581" y="759"/>
                        <a:pt x="2210" y="2115"/>
                      </a:cubicBezTo>
                      <a:cubicBezTo>
                        <a:pt x="2174" y="2142"/>
                        <a:pt x="2141" y="2172"/>
                        <a:pt x="2114" y="2208"/>
                      </a:cubicBezTo>
                      <a:cubicBezTo>
                        <a:pt x="761" y="3582"/>
                        <a:pt x="3" y="5433"/>
                        <a:pt x="3" y="7362"/>
                      </a:cubicBezTo>
                      <a:cubicBezTo>
                        <a:pt x="0" y="9322"/>
                        <a:pt x="776" y="11206"/>
                        <a:pt x="2159" y="12598"/>
                      </a:cubicBezTo>
                      <a:lnTo>
                        <a:pt x="2177" y="12616"/>
                      </a:lnTo>
                      <a:lnTo>
                        <a:pt x="2180" y="12619"/>
                      </a:lnTo>
                      <a:lnTo>
                        <a:pt x="2186" y="12625"/>
                      </a:lnTo>
                      <a:cubicBezTo>
                        <a:pt x="3578" y="14023"/>
                        <a:pt x="5414" y="14796"/>
                        <a:pt x="7365" y="14796"/>
                      </a:cubicBezTo>
                      <a:cubicBezTo>
                        <a:pt x="9327" y="14796"/>
                        <a:pt x="11187" y="14017"/>
                        <a:pt x="12603" y="12601"/>
                      </a:cubicBezTo>
                      <a:cubicBezTo>
                        <a:pt x="14019" y="11185"/>
                        <a:pt x="14798" y="9325"/>
                        <a:pt x="14798" y="7362"/>
                      </a:cubicBezTo>
                      <a:cubicBezTo>
                        <a:pt x="14798" y="5415"/>
                        <a:pt x="14028" y="3576"/>
                        <a:pt x="12627" y="2184"/>
                      </a:cubicBezTo>
                      <a:lnTo>
                        <a:pt x="12621" y="2178"/>
                      </a:lnTo>
                      <a:cubicBezTo>
                        <a:pt x="12621" y="2175"/>
                        <a:pt x="12618" y="2175"/>
                        <a:pt x="12618" y="2175"/>
                      </a:cubicBezTo>
                      <a:lnTo>
                        <a:pt x="12600" y="2157"/>
                      </a:lnTo>
                      <a:cubicBezTo>
                        <a:pt x="11211" y="777"/>
                        <a:pt x="9331" y="1"/>
                        <a:pt x="737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sp>
          <p:nvSpPr>
            <p:cNvPr id="1655" name="Google Shape;1655;p46"/>
            <p:cNvSpPr txBox="1"/>
            <p:nvPr/>
          </p:nvSpPr>
          <p:spPr>
            <a:xfrm>
              <a:off x="1083638" y="2707025"/>
              <a:ext cx="525900" cy="2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29%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6" name="Google Shape;1656;p46"/>
          <p:cNvGrpSpPr/>
          <p:nvPr/>
        </p:nvGrpSpPr>
        <p:grpSpPr>
          <a:xfrm>
            <a:off x="3137700" y="3878212"/>
            <a:ext cx="1498806" cy="674690"/>
            <a:chOff x="2909100" y="3773882"/>
            <a:chExt cx="1498806" cy="674690"/>
          </a:xfrm>
        </p:grpSpPr>
        <p:sp>
          <p:nvSpPr>
            <p:cNvPr id="1657" name="Google Shape;1657;p46"/>
            <p:cNvSpPr txBox="1"/>
            <p:nvPr/>
          </p:nvSpPr>
          <p:spPr>
            <a:xfrm>
              <a:off x="2909100" y="3773882"/>
              <a:ext cx="149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58" name="Google Shape;1658;p46"/>
            <p:cNvSpPr txBox="1"/>
            <p:nvPr/>
          </p:nvSpPr>
          <p:spPr>
            <a:xfrm>
              <a:off x="2909106" y="4007873"/>
              <a:ext cx="149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9" name="Google Shape;1659;p46"/>
          <p:cNvGrpSpPr/>
          <p:nvPr/>
        </p:nvGrpSpPr>
        <p:grpSpPr>
          <a:xfrm>
            <a:off x="2267600" y="2782780"/>
            <a:ext cx="525900" cy="1872150"/>
            <a:chOff x="2039000" y="2707025"/>
            <a:chExt cx="525900" cy="1872150"/>
          </a:xfrm>
        </p:grpSpPr>
        <p:grpSp>
          <p:nvGrpSpPr>
            <p:cNvPr id="1660" name="Google Shape;1660;p46"/>
            <p:cNvGrpSpPr/>
            <p:nvPr/>
          </p:nvGrpSpPr>
          <p:grpSpPr>
            <a:xfrm>
              <a:off x="2090600" y="3004300"/>
              <a:ext cx="422700" cy="1574875"/>
              <a:chOff x="2090600" y="3004300"/>
              <a:chExt cx="422700" cy="1574875"/>
            </a:xfrm>
          </p:grpSpPr>
          <p:grpSp>
            <p:nvGrpSpPr>
              <p:cNvPr id="1661" name="Google Shape;1661;p46"/>
              <p:cNvGrpSpPr/>
              <p:nvPr/>
            </p:nvGrpSpPr>
            <p:grpSpPr>
              <a:xfrm>
                <a:off x="2090600" y="3004300"/>
                <a:ext cx="422700" cy="1574875"/>
                <a:chOff x="2090600" y="3004300"/>
                <a:chExt cx="422700" cy="1574875"/>
              </a:xfrm>
            </p:grpSpPr>
            <p:sp>
              <p:nvSpPr>
                <p:cNvPr id="1662" name="Google Shape;1662;p46"/>
                <p:cNvSpPr/>
                <p:nvPr/>
              </p:nvSpPr>
              <p:spPr>
                <a:xfrm rot="-5400000">
                  <a:off x="1607900" y="3550900"/>
                  <a:ext cx="1388100" cy="294900"/>
                </a:xfrm>
                <a:prstGeom prst="roundRect">
                  <a:avLst>
                    <a:gd fmla="val 50000" name="adj"/>
                  </a:avLst>
                </a:prstGeom>
                <a:noFill/>
                <a:ln cap="flat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3" name="Google Shape;1663;p46"/>
                <p:cNvSpPr/>
                <p:nvPr/>
              </p:nvSpPr>
              <p:spPr>
                <a:xfrm rot="-5400000">
                  <a:off x="1714550" y="3655527"/>
                  <a:ext cx="1174800" cy="1971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4" name="Google Shape;1664;p46"/>
                <p:cNvSpPr/>
                <p:nvPr/>
              </p:nvSpPr>
              <p:spPr>
                <a:xfrm rot="10800000">
                  <a:off x="2090600" y="4156475"/>
                  <a:ext cx="422700" cy="4227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65" name="Google Shape;1665;p46"/>
              <p:cNvSpPr/>
              <p:nvPr/>
            </p:nvSpPr>
            <p:spPr>
              <a:xfrm>
                <a:off x="2174274" y="4241087"/>
                <a:ext cx="256050" cy="253509"/>
              </a:xfrm>
              <a:custGeom>
                <a:rect b="b" l="l" r="r" t="t"/>
                <a:pathLst>
                  <a:path extrusionOk="0" h="19326" w="19516">
                    <a:moveTo>
                      <a:pt x="15929" y="1934"/>
                    </a:moveTo>
                    <a:lnTo>
                      <a:pt x="15929" y="2834"/>
                    </a:lnTo>
                    <a:cubicBezTo>
                      <a:pt x="15929" y="3145"/>
                      <a:pt x="16182" y="3398"/>
                      <a:pt x="16496" y="3398"/>
                    </a:cubicBezTo>
                    <a:lnTo>
                      <a:pt x="17393" y="3398"/>
                    </a:lnTo>
                    <a:lnTo>
                      <a:pt x="16261" y="4531"/>
                    </a:lnTo>
                    <a:lnTo>
                      <a:pt x="14796" y="4531"/>
                    </a:lnTo>
                    <a:lnTo>
                      <a:pt x="14796" y="3066"/>
                    </a:lnTo>
                    <a:lnTo>
                      <a:pt x="15929" y="1934"/>
                    </a:lnTo>
                    <a:close/>
                    <a:moveTo>
                      <a:pt x="9663" y="7927"/>
                    </a:moveTo>
                    <a:cubicBezTo>
                      <a:pt x="9926" y="7927"/>
                      <a:pt x="10183" y="7991"/>
                      <a:pt x="10418" y="8109"/>
                    </a:cubicBezTo>
                    <a:lnTo>
                      <a:pt x="9262" y="9262"/>
                    </a:lnTo>
                    <a:cubicBezTo>
                      <a:pt x="9041" y="9485"/>
                      <a:pt x="9041" y="9842"/>
                      <a:pt x="9262" y="10065"/>
                    </a:cubicBezTo>
                    <a:cubicBezTo>
                      <a:pt x="9372" y="10175"/>
                      <a:pt x="9517" y="10231"/>
                      <a:pt x="9662" y="10231"/>
                    </a:cubicBezTo>
                    <a:cubicBezTo>
                      <a:pt x="9807" y="10231"/>
                      <a:pt x="9952" y="10175"/>
                      <a:pt x="10062" y="10065"/>
                    </a:cubicBezTo>
                    <a:lnTo>
                      <a:pt x="11218" y="8909"/>
                    </a:lnTo>
                    <a:cubicBezTo>
                      <a:pt x="11336" y="9141"/>
                      <a:pt x="11399" y="9401"/>
                      <a:pt x="11399" y="9664"/>
                    </a:cubicBezTo>
                    <a:cubicBezTo>
                      <a:pt x="11399" y="10585"/>
                      <a:pt x="10605" y="11364"/>
                      <a:pt x="9663" y="11364"/>
                    </a:cubicBezTo>
                    <a:cubicBezTo>
                      <a:pt x="8721" y="11364"/>
                      <a:pt x="7927" y="10585"/>
                      <a:pt x="7927" y="9664"/>
                    </a:cubicBezTo>
                    <a:cubicBezTo>
                      <a:pt x="7927" y="8722"/>
                      <a:pt x="8721" y="7927"/>
                      <a:pt x="9663" y="7927"/>
                    </a:cubicBezTo>
                    <a:close/>
                    <a:moveTo>
                      <a:pt x="9663" y="5663"/>
                    </a:moveTo>
                    <a:cubicBezTo>
                      <a:pt x="10527" y="5666"/>
                      <a:pt x="11363" y="5953"/>
                      <a:pt x="12049" y="6478"/>
                    </a:cubicBezTo>
                    <a:lnTo>
                      <a:pt x="11242" y="7287"/>
                    </a:lnTo>
                    <a:cubicBezTo>
                      <a:pt x="10777" y="6967"/>
                      <a:pt x="10228" y="6798"/>
                      <a:pt x="9663" y="6795"/>
                    </a:cubicBezTo>
                    <a:cubicBezTo>
                      <a:pt x="8108" y="6795"/>
                      <a:pt x="6795" y="8109"/>
                      <a:pt x="6795" y="9664"/>
                    </a:cubicBezTo>
                    <a:cubicBezTo>
                      <a:pt x="6795" y="10422"/>
                      <a:pt x="7103" y="11143"/>
                      <a:pt x="7649" y="11669"/>
                    </a:cubicBezTo>
                    <a:cubicBezTo>
                      <a:pt x="8208" y="12220"/>
                      <a:pt x="8935" y="12495"/>
                      <a:pt x="9663" y="12495"/>
                    </a:cubicBezTo>
                    <a:cubicBezTo>
                      <a:pt x="10391" y="12495"/>
                      <a:pt x="11119" y="12220"/>
                      <a:pt x="11677" y="11669"/>
                    </a:cubicBezTo>
                    <a:cubicBezTo>
                      <a:pt x="12224" y="11143"/>
                      <a:pt x="12532" y="10422"/>
                      <a:pt x="12532" y="9664"/>
                    </a:cubicBezTo>
                    <a:cubicBezTo>
                      <a:pt x="12529" y="9099"/>
                      <a:pt x="12360" y="8549"/>
                      <a:pt x="12043" y="8084"/>
                    </a:cubicBezTo>
                    <a:lnTo>
                      <a:pt x="12849" y="7278"/>
                    </a:lnTo>
                    <a:cubicBezTo>
                      <a:pt x="13374" y="7964"/>
                      <a:pt x="13661" y="8800"/>
                      <a:pt x="13664" y="9664"/>
                    </a:cubicBezTo>
                    <a:cubicBezTo>
                      <a:pt x="13664" y="11850"/>
                      <a:pt x="11870" y="13628"/>
                      <a:pt x="9663" y="13628"/>
                    </a:cubicBezTo>
                    <a:cubicBezTo>
                      <a:pt x="7456" y="13628"/>
                      <a:pt x="5662" y="11850"/>
                      <a:pt x="5662" y="9664"/>
                    </a:cubicBezTo>
                    <a:cubicBezTo>
                      <a:pt x="5662" y="7496"/>
                      <a:pt x="7495" y="5663"/>
                      <a:pt x="9663" y="5663"/>
                    </a:cubicBezTo>
                    <a:close/>
                    <a:moveTo>
                      <a:pt x="9676" y="3398"/>
                    </a:moveTo>
                    <a:cubicBezTo>
                      <a:pt x="11130" y="3398"/>
                      <a:pt x="12541" y="3902"/>
                      <a:pt x="13664" y="4826"/>
                    </a:cubicBezTo>
                    <a:lnTo>
                      <a:pt x="13664" y="4863"/>
                    </a:lnTo>
                    <a:lnTo>
                      <a:pt x="12861" y="5663"/>
                    </a:lnTo>
                    <a:cubicBezTo>
                      <a:pt x="11911" y="4901"/>
                      <a:pt x="10770" y="4528"/>
                      <a:pt x="9634" y="4528"/>
                    </a:cubicBezTo>
                    <a:cubicBezTo>
                      <a:pt x="8214" y="4528"/>
                      <a:pt x="6803" y="5111"/>
                      <a:pt x="5786" y="6246"/>
                    </a:cubicBezTo>
                    <a:cubicBezTo>
                      <a:pt x="3959" y="8287"/>
                      <a:pt x="4047" y="11403"/>
                      <a:pt x="5985" y="13341"/>
                    </a:cubicBezTo>
                    <a:cubicBezTo>
                      <a:pt x="6991" y="14346"/>
                      <a:pt x="8313" y="14852"/>
                      <a:pt x="9638" y="14852"/>
                    </a:cubicBezTo>
                    <a:cubicBezTo>
                      <a:pt x="10866" y="14852"/>
                      <a:pt x="12096" y="14417"/>
                      <a:pt x="13078" y="13538"/>
                    </a:cubicBezTo>
                    <a:cubicBezTo>
                      <a:pt x="15119" y="11711"/>
                      <a:pt x="15376" y="8604"/>
                      <a:pt x="13664" y="6463"/>
                    </a:cubicBezTo>
                    <a:lnTo>
                      <a:pt x="14464" y="5663"/>
                    </a:lnTo>
                    <a:lnTo>
                      <a:pt x="14503" y="5663"/>
                    </a:lnTo>
                    <a:cubicBezTo>
                      <a:pt x="15430" y="6789"/>
                      <a:pt x="15935" y="8205"/>
                      <a:pt x="15929" y="9664"/>
                    </a:cubicBezTo>
                    <a:cubicBezTo>
                      <a:pt x="15929" y="13100"/>
                      <a:pt x="13117" y="15893"/>
                      <a:pt x="9663" y="15893"/>
                    </a:cubicBezTo>
                    <a:cubicBezTo>
                      <a:pt x="6209" y="15893"/>
                      <a:pt x="3398" y="13100"/>
                      <a:pt x="3398" y="9664"/>
                    </a:cubicBezTo>
                    <a:cubicBezTo>
                      <a:pt x="3398" y="6209"/>
                      <a:pt x="6209" y="3398"/>
                      <a:pt x="9663" y="3398"/>
                    </a:cubicBezTo>
                    <a:cubicBezTo>
                      <a:pt x="9668" y="3398"/>
                      <a:pt x="9672" y="3398"/>
                      <a:pt x="9676" y="3398"/>
                    </a:cubicBezTo>
                    <a:close/>
                    <a:moveTo>
                      <a:pt x="9663" y="1134"/>
                    </a:moveTo>
                    <a:cubicBezTo>
                      <a:pt x="11176" y="1134"/>
                      <a:pt x="12661" y="1532"/>
                      <a:pt x="13975" y="2287"/>
                    </a:cubicBezTo>
                    <a:lnTo>
                      <a:pt x="13830" y="2432"/>
                    </a:lnTo>
                    <a:cubicBezTo>
                      <a:pt x="13724" y="2538"/>
                      <a:pt x="13664" y="2683"/>
                      <a:pt x="13664" y="2834"/>
                    </a:cubicBezTo>
                    <a:lnTo>
                      <a:pt x="13664" y="3428"/>
                    </a:lnTo>
                    <a:cubicBezTo>
                      <a:pt x="12473" y="2670"/>
                      <a:pt x="11090" y="2266"/>
                      <a:pt x="9679" y="2266"/>
                    </a:cubicBezTo>
                    <a:cubicBezTo>
                      <a:pt x="9674" y="2266"/>
                      <a:pt x="9668" y="2266"/>
                      <a:pt x="9663" y="2266"/>
                    </a:cubicBezTo>
                    <a:cubicBezTo>
                      <a:pt x="7701" y="2266"/>
                      <a:pt x="5847" y="3039"/>
                      <a:pt x="4443" y="4443"/>
                    </a:cubicBezTo>
                    <a:cubicBezTo>
                      <a:pt x="3039" y="5847"/>
                      <a:pt x="2266" y="7701"/>
                      <a:pt x="2266" y="9664"/>
                    </a:cubicBezTo>
                    <a:cubicBezTo>
                      <a:pt x="2266" y="11626"/>
                      <a:pt x="3039" y="13474"/>
                      <a:pt x="4443" y="14866"/>
                    </a:cubicBezTo>
                    <a:cubicBezTo>
                      <a:pt x="5886" y="16305"/>
                      <a:pt x="7775" y="17024"/>
                      <a:pt x="9663" y="17024"/>
                    </a:cubicBezTo>
                    <a:cubicBezTo>
                      <a:pt x="11552" y="17024"/>
                      <a:pt x="13441" y="16305"/>
                      <a:pt x="14884" y="14866"/>
                    </a:cubicBezTo>
                    <a:cubicBezTo>
                      <a:pt x="16288" y="13474"/>
                      <a:pt x="17061" y="11626"/>
                      <a:pt x="17061" y="9664"/>
                    </a:cubicBezTo>
                    <a:cubicBezTo>
                      <a:pt x="17064" y="8248"/>
                      <a:pt x="16659" y="6859"/>
                      <a:pt x="15898" y="5663"/>
                    </a:cubicBezTo>
                    <a:lnTo>
                      <a:pt x="16496" y="5663"/>
                    </a:lnTo>
                    <a:cubicBezTo>
                      <a:pt x="16644" y="5663"/>
                      <a:pt x="16789" y="5602"/>
                      <a:pt x="16895" y="5497"/>
                    </a:cubicBezTo>
                    <a:lnTo>
                      <a:pt x="17040" y="5352"/>
                    </a:lnTo>
                    <a:cubicBezTo>
                      <a:pt x="17795" y="6665"/>
                      <a:pt x="18193" y="8151"/>
                      <a:pt x="18193" y="9664"/>
                    </a:cubicBezTo>
                    <a:cubicBezTo>
                      <a:pt x="18193" y="14368"/>
                      <a:pt x="14367" y="18194"/>
                      <a:pt x="9663" y="18194"/>
                    </a:cubicBezTo>
                    <a:cubicBezTo>
                      <a:pt x="4959" y="18194"/>
                      <a:pt x="1133" y="14368"/>
                      <a:pt x="1133" y="9664"/>
                    </a:cubicBezTo>
                    <a:cubicBezTo>
                      <a:pt x="1133" y="4959"/>
                      <a:pt x="4959" y="1134"/>
                      <a:pt x="9663" y="1134"/>
                    </a:cubicBezTo>
                    <a:close/>
                    <a:moveTo>
                      <a:pt x="16491" y="0"/>
                    </a:moveTo>
                    <a:cubicBezTo>
                      <a:pt x="16352" y="0"/>
                      <a:pt x="16210" y="52"/>
                      <a:pt x="16095" y="167"/>
                    </a:cubicBezTo>
                    <a:lnTo>
                      <a:pt x="14799" y="1463"/>
                    </a:lnTo>
                    <a:cubicBezTo>
                      <a:pt x="13256" y="509"/>
                      <a:pt x="11478" y="4"/>
                      <a:pt x="9663" y="1"/>
                    </a:cubicBezTo>
                    <a:cubicBezTo>
                      <a:pt x="7094" y="1"/>
                      <a:pt x="4669" y="1010"/>
                      <a:pt x="2839" y="2840"/>
                    </a:cubicBezTo>
                    <a:cubicBezTo>
                      <a:pt x="1009" y="4669"/>
                      <a:pt x="1" y="7094"/>
                      <a:pt x="1" y="9664"/>
                    </a:cubicBezTo>
                    <a:cubicBezTo>
                      <a:pt x="1" y="12233"/>
                      <a:pt x="1009" y="14658"/>
                      <a:pt x="2839" y="16488"/>
                    </a:cubicBezTo>
                    <a:cubicBezTo>
                      <a:pt x="4669" y="18317"/>
                      <a:pt x="7094" y="19326"/>
                      <a:pt x="9663" y="19326"/>
                    </a:cubicBezTo>
                    <a:cubicBezTo>
                      <a:pt x="12233" y="19326"/>
                      <a:pt x="14657" y="18317"/>
                      <a:pt x="16487" y="16488"/>
                    </a:cubicBezTo>
                    <a:cubicBezTo>
                      <a:pt x="18317" y="14658"/>
                      <a:pt x="19325" y="12233"/>
                      <a:pt x="19325" y="9664"/>
                    </a:cubicBezTo>
                    <a:cubicBezTo>
                      <a:pt x="19322" y="7849"/>
                      <a:pt x="18818" y="6070"/>
                      <a:pt x="17864" y="4528"/>
                    </a:cubicBezTo>
                    <a:lnTo>
                      <a:pt x="19159" y="3232"/>
                    </a:lnTo>
                    <a:cubicBezTo>
                      <a:pt x="19516" y="2876"/>
                      <a:pt x="19265" y="2266"/>
                      <a:pt x="18761" y="2266"/>
                    </a:cubicBezTo>
                    <a:lnTo>
                      <a:pt x="17061" y="2266"/>
                    </a:lnTo>
                    <a:lnTo>
                      <a:pt x="17061" y="569"/>
                    </a:lnTo>
                    <a:cubicBezTo>
                      <a:pt x="17061" y="226"/>
                      <a:pt x="16782" y="0"/>
                      <a:pt x="16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666" name="Google Shape;1666;p46"/>
            <p:cNvSpPr txBox="1"/>
            <p:nvPr/>
          </p:nvSpPr>
          <p:spPr>
            <a:xfrm>
              <a:off x="2039000" y="2707025"/>
              <a:ext cx="525900" cy="2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90%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7" name="Google Shape;1667;p46"/>
          <p:cNvGrpSpPr/>
          <p:nvPr/>
        </p:nvGrpSpPr>
        <p:grpSpPr>
          <a:xfrm>
            <a:off x="4964922" y="3878212"/>
            <a:ext cx="1498803" cy="674690"/>
            <a:chOff x="4736322" y="3773882"/>
            <a:chExt cx="1498803" cy="674690"/>
          </a:xfrm>
        </p:grpSpPr>
        <p:sp>
          <p:nvSpPr>
            <p:cNvPr id="1668" name="Google Shape;1668;p46"/>
            <p:cNvSpPr txBox="1"/>
            <p:nvPr/>
          </p:nvSpPr>
          <p:spPr>
            <a:xfrm>
              <a:off x="4736322" y="3773882"/>
              <a:ext cx="149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9" name="Google Shape;1669;p46"/>
            <p:cNvSpPr txBox="1"/>
            <p:nvPr/>
          </p:nvSpPr>
          <p:spPr>
            <a:xfrm>
              <a:off x="4736325" y="4007872"/>
              <a:ext cx="149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0" name="Google Shape;1670;p46"/>
          <p:cNvGrpSpPr/>
          <p:nvPr/>
        </p:nvGrpSpPr>
        <p:grpSpPr>
          <a:xfrm>
            <a:off x="1713700" y="2782780"/>
            <a:ext cx="525900" cy="1872150"/>
            <a:chOff x="1561300" y="2707025"/>
            <a:chExt cx="525900" cy="1872150"/>
          </a:xfrm>
        </p:grpSpPr>
        <p:grpSp>
          <p:nvGrpSpPr>
            <p:cNvPr id="1671" name="Google Shape;1671;p46"/>
            <p:cNvGrpSpPr/>
            <p:nvPr/>
          </p:nvGrpSpPr>
          <p:grpSpPr>
            <a:xfrm>
              <a:off x="1612900" y="3004300"/>
              <a:ext cx="422700" cy="1574875"/>
              <a:chOff x="1612900" y="3004300"/>
              <a:chExt cx="422700" cy="1574875"/>
            </a:xfrm>
          </p:grpSpPr>
          <p:grpSp>
            <p:nvGrpSpPr>
              <p:cNvPr id="1672" name="Google Shape;1672;p46"/>
              <p:cNvGrpSpPr/>
              <p:nvPr/>
            </p:nvGrpSpPr>
            <p:grpSpPr>
              <a:xfrm>
                <a:off x="1612900" y="3004300"/>
                <a:ext cx="422700" cy="1574875"/>
                <a:chOff x="1612900" y="3004300"/>
                <a:chExt cx="422700" cy="1574875"/>
              </a:xfrm>
            </p:grpSpPr>
            <p:sp>
              <p:nvSpPr>
                <p:cNvPr id="1673" name="Google Shape;1673;p46"/>
                <p:cNvSpPr/>
                <p:nvPr/>
              </p:nvSpPr>
              <p:spPr>
                <a:xfrm rot="-5400000">
                  <a:off x="1130200" y="3550900"/>
                  <a:ext cx="1388100" cy="294900"/>
                </a:xfrm>
                <a:prstGeom prst="roundRect">
                  <a:avLst>
                    <a:gd fmla="val 50000" name="adj"/>
                  </a:avLst>
                </a:prstGeom>
                <a:noFill/>
                <a:ln cap="flat" cmpd="sng" w="1905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4" name="Google Shape;1674;p46"/>
                <p:cNvSpPr/>
                <p:nvPr/>
              </p:nvSpPr>
              <p:spPr>
                <a:xfrm rot="-5400000">
                  <a:off x="1402000" y="3820672"/>
                  <a:ext cx="844500" cy="1971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5" name="Google Shape;1675;p46"/>
                <p:cNvSpPr/>
                <p:nvPr/>
              </p:nvSpPr>
              <p:spPr>
                <a:xfrm rot="10800000">
                  <a:off x="1612900" y="4156475"/>
                  <a:ext cx="422700" cy="422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76" name="Google Shape;1676;p46"/>
              <p:cNvSpPr/>
              <p:nvPr/>
            </p:nvSpPr>
            <p:spPr>
              <a:xfrm>
                <a:off x="1699031" y="4241093"/>
                <a:ext cx="253596" cy="253496"/>
              </a:xfrm>
              <a:custGeom>
                <a:rect b="b" l="l" r="r" t="t"/>
                <a:pathLst>
                  <a:path extrusionOk="0" h="19325" w="19329">
                    <a:moveTo>
                      <a:pt x="9062" y="1229"/>
                    </a:moveTo>
                    <a:lnTo>
                      <a:pt x="9062" y="4539"/>
                    </a:lnTo>
                    <a:cubicBezTo>
                      <a:pt x="8470" y="4557"/>
                      <a:pt x="7885" y="4602"/>
                      <a:pt x="7311" y="4674"/>
                    </a:cubicBezTo>
                    <a:cubicBezTo>
                      <a:pt x="7223" y="4339"/>
                      <a:pt x="7036" y="4037"/>
                      <a:pt x="6773" y="3811"/>
                    </a:cubicBezTo>
                    <a:cubicBezTo>
                      <a:pt x="7392" y="2428"/>
                      <a:pt x="8211" y="1513"/>
                      <a:pt x="9062" y="1229"/>
                    </a:cubicBezTo>
                    <a:close/>
                    <a:moveTo>
                      <a:pt x="10194" y="1226"/>
                    </a:moveTo>
                    <a:cubicBezTo>
                      <a:pt x="11278" y="1586"/>
                      <a:pt x="12272" y="2944"/>
                      <a:pt x="12912" y="4835"/>
                    </a:cubicBezTo>
                    <a:cubicBezTo>
                      <a:pt x="12015" y="4662"/>
                      <a:pt x="11106" y="4566"/>
                      <a:pt x="10194" y="4539"/>
                    </a:cubicBezTo>
                    <a:lnTo>
                      <a:pt x="10194" y="1226"/>
                    </a:lnTo>
                    <a:close/>
                    <a:moveTo>
                      <a:pt x="5665" y="4530"/>
                    </a:moveTo>
                    <a:cubicBezTo>
                      <a:pt x="6170" y="4530"/>
                      <a:pt x="6423" y="5139"/>
                      <a:pt x="6067" y="5496"/>
                    </a:cubicBezTo>
                    <a:cubicBezTo>
                      <a:pt x="5950" y="5611"/>
                      <a:pt x="5808" y="5663"/>
                      <a:pt x="5669" y="5663"/>
                    </a:cubicBezTo>
                    <a:cubicBezTo>
                      <a:pt x="5378" y="5663"/>
                      <a:pt x="5101" y="5438"/>
                      <a:pt x="5101" y="5097"/>
                    </a:cubicBezTo>
                    <a:cubicBezTo>
                      <a:pt x="5101" y="4783"/>
                      <a:pt x="5351" y="4530"/>
                      <a:pt x="5665" y="4530"/>
                    </a:cubicBezTo>
                    <a:close/>
                    <a:moveTo>
                      <a:pt x="6743" y="1643"/>
                    </a:moveTo>
                    <a:cubicBezTo>
                      <a:pt x="6363" y="2129"/>
                      <a:pt x="6019" y="2718"/>
                      <a:pt x="5717" y="3397"/>
                    </a:cubicBezTo>
                    <a:lnTo>
                      <a:pt x="5665" y="3397"/>
                    </a:lnTo>
                    <a:cubicBezTo>
                      <a:pt x="4578" y="3397"/>
                      <a:pt x="3769" y="4406"/>
                      <a:pt x="4008" y="5469"/>
                    </a:cubicBezTo>
                    <a:cubicBezTo>
                      <a:pt x="3075" y="5822"/>
                      <a:pt x="2277" y="6266"/>
                      <a:pt x="1646" y="6773"/>
                    </a:cubicBezTo>
                    <a:cubicBezTo>
                      <a:pt x="2507" y="4394"/>
                      <a:pt x="4373" y="2516"/>
                      <a:pt x="6743" y="1643"/>
                    </a:cubicBezTo>
                    <a:close/>
                    <a:moveTo>
                      <a:pt x="12510" y="1631"/>
                    </a:moveTo>
                    <a:lnTo>
                      <a:pt x="12510" y="1631"/>
                    </a:lnTo>
                    <a:cubicBezTo>
                      <a:pt x="14926" y="2500"/>
                      <a:pt x="16828" y="4403"/>
                      <a:pt x="17698" y="6818"/>
                    </a:cubicBezTo>
                    <a:cubicBezTo>
                      <a:pt x="17269" y="6483"/>
                      <a:pt x="16810" y="6196"/>
                      <a:pt x="16327" y="5955"/>
                    </a:cubicBezTo>
                    <a:cubicBezTo>
                      <a:pt x="15645" y="5614"/>
                      <a:pt x="14932" y="5342"/>
                      <a:pt x="14195" y="5136"/>
                    </a:cubicBezTo>
                    <a:cubicBezTo>
                      <a:pt x="13933" y="4203"/>
                      <a:pt x="13585" y="3349"/>
                      <a:pt x="13169" y="2612"/>
                    </a:cubicBezTo>
                    <a:cubicBezTo>
                      <a:pt x="12975" y="2268"/>
                      <a:pt x="12755" y="1942"/>
                      <a:pt x="12510" y="1631"/>
                    </a:cubicBezTo>
                    <a:close/>
                    <a:moveTo>
                      <a:pt x="4636" y="6444"/>
                    </a:moveTo>
                    <a:cubicBezTo>
                      <a:pt x="4684" y="6483"/>
                      <a:pt x="4738" y="6519"/>
                      <a:pt x="4793" y="6553"/>
                    </a:cubicBezTo>
                    <a:cubicBezTo>
                      <a:pt x="4651" y="7407"/>
                      <a:pt x="4566" y="8268"/>
                      <a:pt x="4542" y="9134"/>
                    </a:cubicBezTo>
                    <a:lnTo>
                      <a:pt x="1230" y="9134"/>
                    </a:lnTo>
                    <a:cubicBezTo>
                      <a:pt x="1568" y="8083"/>
                      <a:pt x="2821" y="7081"/>
                      <a:pt x="4636" y="6444"/>
                    </a:cubicBezTo>
                    <a:close/>
                    <a:moveTo>
                      <a:pt x="9062" y="5674"/>
                    </a:moveTo>
                    <a:lnTo>
                      <a:pt x="9062" y="9134"/>
                    </a:lnTo>
                    <a:lnTo>
                      <a:pt x="5674" y="9134"/>
                    </a:lnTo>
                    <a:cubicBezTo>
                      <a:pt x="5698" y="8343"/>
                      <a:pt x="5774" y="7558"/>
                      <a:pt x="5904" y="6776"/>
                    </a:cubicBezTo>
                    <a:lnTo>
                      <a:pt x="5904" y="6779"/>
                    </a:lnTo>
                    <a:cubicBezTo>
                      <a:pt x="6462" y="6698"/>
                      <a:pt x="6949" y="6344"/>
                      <a:pt x="7196" y="5834"/>
                    </a:cubicBezTo>
                    <a:cubicBezTo>
                      <a:pt x="7815" y="5746"/>
                      <a:pt x="8437" y="5692"/>
                      <a:pt x="9062" y="5674"/>
                    </a:cubicBezTo>
                    <a:close/>
                    <a:moveTo>
                      <a:pt x="10194" y="5671"/>
                    </a:moveTo>
                    <a:cubicBezTo>
                      <a:pt x="11227" y="5701"/>
                      <a:pt x="12257" y="5834"/>
                      <a:pt x="13265" y="6063"/>
                    </a:cubicBezTo>
                    <a:cubicBezTo>
                      <a:pt x="13422" y="6743"/>
                      <a:pt x="13534" y="7431"/>
                      <a:pt x="13597" y="8126"/>
                    </a:cubicBezTo>
                    <a:cubicBezTo>
                      <a:pt x="13144" y="8310"/>
                      <a:pt x="12794" y="8675"/>
                      <a:pt x="12631" y="9134"/>
                    </a:cubicBezTo>
                    <a:lnTo>
                      <a:pt x="10194" y="9134"/>
                    </a:lnTo>
                    <a:lnTo>
                      <a:pt x="10194" y="5671"/>
                    </a:lnTo>
                    <a:close/>
                    <a:moveTo>
                      <a:pt x="14497" y="6417"/>
                    </a:moveTo>
                    <a:cubicBezTo>
                      <a:pt x="14950" y="6571"/>
                      <a:pt x="15391" y="6752"/>
                      <a:pt x="15817" y="6966"/>
                    </a:cubicBezTo>
                    <a:cubicBezTo>
                      <a:pt x="17037" y="7585"/>
                      <a:pt x="17837" y="8352"/>
                      <a:pt x="18099" y="9137"/>
                    </a:cubicBezTo>
                    <a:lnTo>
                      <a:pt x="15835" y="9134"/>
                    </a:lnTo>
                    <a:cubicBezTo>
                      <a:pt x="15654" y="8627"/>
                      <a:pt x="15243" y="8234"/>
                      <a:pt x="14730" y="8077"/>
                    </a:cubicBezTo>
                    <a:cubicBezTo>
                      <a:pt x="14678" y="7519"/>
                      <a:pt x="14603" y="6966"/>
                      <a:pt x="14497" y="6417"/>
                    </a:cubicBezTo>
                    <a:close/>
                    <a:moveTo>
                      <a:pt x="14241" y="9137"/>
                    </a:moveTo>
                    <a:cubicBezTo>
                      <a:pt x="14555" y="9137"/>
                      <a:pt x="14808" y="9391"/>
                      <a:pt x="14808" y="9702"/>
                    </a:cubicBezTo>
                    <a:cubicBezTo>
                      <a:pt x="14808" y="10016"/>
                      <a:pt x="14555" y="10270"/>
                      <a:pt x="14241" y="10270"/>
                    </a:cubicBezTo>
                    <a:lnTo>
                      <a:pt x="14241" y="10267"/>
                    </a:lnTo>
                    <a:lnTo>
                      <a:pt x="14204" y="10267"/>
                    </a:lnTo>
                    <a:cubicBezTo>
                      <a:pt x="13902" y="10251"/>
                      <a:pt x="13667" y="10004"/>
                      <a:pt x="13667" y="9702"/>
                    </a:cubicBezTo>
                    <a:cubicBezTo>
                      <a:pt x="13667" y="9403"/>
                      <a:pt x="13899" y="9155"/>
                      <a:pt x="14195" y="9137"/>
                    </a:cubicBezTo>
                    <a:close/>
                    <a:moveTo>
                      <a:pt x="18099" y="10270"/>
                    </a:moveTo>
                    <a:cubicBezTo>
                      <a:pt x="17861" y="10967"/>
                      <a:pt x="17194" y="11643"/>
                      <a:pt x="16161" y="12217"/>
                    </a:cubicBezTo>
                    <a:cubicBezTo>
                      <a:pt x="15632" y="12504"/>
                      <a:pt x="15080" y="12742"/>
                      <a:pt x="14506" y="12930"/>
                    </a:cubicBezTo>
                    <a:cubicBezTo>
                      <a:pt x="14606" y="12407"/>
                      <a:pt x="14678" y="11873"/>
                      <a:pt x="14730" y="11323"/>
                    </a:cubicBezTo>
                    <a:lnTo>
                      <a:pt x="14730" y="11326"/>
                    </a:lnTo>
                    <a:cubicBezTo>
                      <a:pt x="15243" y="11166"/>
                      <a:pt x="15654" y="10774"/>
                      <a:pt x="15835" y="10270"/>
                    </a:cubicBezTo>
                    <a:close/>
                    <a:moveTo>
                      <a:pt x="4542" y="10267"/>
                    </a:moveTo>
                    <a:cubicBezTo>
                      <a:pt x="4566" y="11163"/>
                      <a:pt x="4660" y="12060"/>
                      <a:pt x="4820" y="12945"/>
                    </a:cubicBezTo>
                    <a:cubicBezTo>
                      <a:pt x="2927" y="12320"/>
                      <a:pt x="1583" y="11351"/>
                      <a:pt x="1230" y="10267"/>
                    </a:cubicBezTo>
                    <a:close/>
                    <a:moveTo>
                      <a:pt x="9062" y="10267"/>
                    </a:moveTo>
                    <a:lnTo>
                      <a:pt x="9062" y="12628"/>
                    </a:lnTo>
                    <a:cubicBezTo>
                      <a:pt x="8603" y="12791"/>
                      <a:pt x="8238" y="13141"/>
                      <a:pt x="8054" y="13594"/>
                    </a:cubicBezTo>
                    <a:cubicBezTo>
                      <a:pt x="7377" y="13534"/>
                      <a:pt x="6707" y="13428"/>
                      <a:pt x="6046" y="13280"/>
                    </a:cubicBezTo>
                    <a:cubicBezTo>
                      <a:pt x="5828" y="12290"/>
                      <a:pt x="5702" y="11281"/>
                      <a:pt x="5674" y="10267"/>
                    </a:cubicBezTo>
                    <a:close/>
                    <a:moveTo>
                      <a:pt x="12631" y="10267"/>
                    </a:moveTo>
                    <a:cubicBezTo>
                      <a:pt x="12794" y="10725"/>
                      <a:pt x="13144" y="11091"/>
                      <a:pt x="13597" y="11275"/>
                    </a:cubicBezTo>
                    <a:cubicBezTo>
                      <a:pt x="13534" y="11945"/>
                      <a:pt x="13431" y="12613"/>
                      <a:pt x="13280" y="13268"/>
                    </a:cubicBezTo>
                    <a:cubicBezTo>
                      <a:pt x="12595" y="13422"/>
                      <a:pt x="11900" y="13531"/>
                      <a:pt x="11203" y="13594"/>
                    </a:cubicBezTo>
                    <a:cubicBezTo>
                      <a:pt x="11019" y="13141"/>
                      <a:pt x="10653" y="12791"/>
                      <a:pt x="10194" y="12628"/>
                    </a:cubicBezTo>
                    <a:lnTo>
                      <a:pt x="10194" y="10267"/>
                    </a:lnTo>
                    <a:close/>
                    <a:moveTo>
                      <a:pt x="9627" y="13678"/>
                    </a:moveTo>
                    <a:cubicBezTo>
                      <a:pt x="9923" y="13678"/>
                      <a:pt x="10170" y="13905"/>
                      <a:pt x="10191" y="14201"/>
                    </a:cubicBezTo>
                    <a:lnTo>
                      <a:pt x="10191" y="14231"/>
                    </a:lnTo>
                    <a:cubicBezTo>
                      <a:pt x="10191" y="14231"/>
                      <a:pt x="10191" y="14234"/>
                      <a:pt x="10191" y="14237"/>
                    </a:cubicBezTo>
                    <a:cubicBezTo>
                      <a:pt x="10188" y="14545"/>
                      <a:pt x="9938" y="14793"/>
                      <a:pt x="9630" y="14796"/>
                    </a:cubicBezTo>
                    <a:cubicBezTo>
                      <a:pt x="9319" y="14796"/>
                      <a:pt x="9065" y="14545"/>
                      <a:pt x="9062" y="14237"/>
                    </a:cubicBezTo>
                    <a:lnTo>
                      <a:pt x="9062" y="14231"/>
                    </a:lnTo>
                    <a:lnTo>
                      <a:pt x="9062" y="14201"/>
                    </a:lnTo>
                    <a:cubicBezTo>
                      <a:pt x="9083" y="13905"/>
                      <a:pt x="9331" y="13678"/>
                      <a:pt x="9627" y="13678"/>
                    </a:cubicBezTo>
                    <a:close/>
                    <a:moveTo>
                      <a:pt x="1640" y="12579"/>
                    </a:moveTo>
                    <a:lnTo>
                      <a:pt x="1640" y="12579"/>
                    </a:lnTo>
                    <a:cubicBezTo>
                      <a:pt x="1936" y="12812"/>
                      <a:pt x="2250" y="13020"/>
                      <a:pt x="2579" y="13204"/>
                    </a:cubicBezTo>
                    <a:cubicBezTo>
                      <a:pt x="3313" y="13615"/>
                      <a:pt x="4168" y="13953"/>
                      <a:pt x="5110" y="14213"/>
                    </a:cubicBezTo>
                    <a:cubicBezTo>
                      <a:pt x="5496" y="15620"/>
                      <a:pt x="6061" y="16813"/>
                      <a:pt x="6752" y="17691"/>
                    </a:cubicBezTo>
                    <a:cubicBezTo>
                      <a:pt x="4373" y="16828"/>
                      <a:pt x="2501" y="14956"/>
                      <a:pt x="1640" y="12579"/>
                    </a:cubicBezTo>
                    <a:close/>
                    <a:moveTo>
                      <a:pt x="17698" y="12555"/>
                    </a:moveTo>
                    <a:cubicBezTo>
                      <a:pt x="16837" y="14938"/>
                      <a:pt x="14932" y="16831"/>
                      <a:pt x="12535" y="17691"/>
                    </a:cubicBezTo>
                    <a:cubicBezTo>
                      <a:pt x="12770" y="17395"/>
                      <a:pt x="12981" y="17081"/>
                      <a:pt x="13169" y="16752"/>
                    </a:cubicBezTo>
                    <a:cubicBezTo>
                      <a:pt x="13594" y="16013"/>
                      <a:pt x="13945" y="15149"/>
                      <a:pt x="14213" y="14201"/>
                    </a:cubicBezTo>
                    <a:cubicBezTo>
                      <a:pt x="15140" y="13944"/>
                      <a:pt x="15986" y="13609"/>
                      <a:pt x="16713" y="13204"/>
                    </a:cubicBezTo>
                    <a:cubicBezTo>
                      <a:pt x="17058" y="13014"/>
                      <a:pt x="17387" y="12797"/>
                      <a:pt x="17698" y="12555"/>
                    </a:cubicBezTo>
                    <a:close/>
                    <a:moveTo>
                      <a:pt x="6381" y="14503"/>
                    </a:moveTo>
                    <a:cubicBezTo>
                      <a:pt x="6906" y="14602"/>
                      <a:pt x="7450" y="14678"/>
                      <a:pt x="8005" y="14726"/>
                    </a:cubicBezTo>
                    <a:cubicBezTo>
                      <a:pt x="8162" y="15240"/>
                      <a:pt x="8555" y="15650"/>
                      <a:pt x="9062" y="15831"/>
                    </a:cubicBezTo>
                    <a:lnTo>
                      <a:pt x="9062" y="18096"/>
                    </a:lnTo>
                    <a:cubicBezTo>
                      <a:pt x="8286" y="17833"/>
                      <a:pt x="7531" y="17048"/>
                      <a:pt x="6933" y="15853"/>
                    </a:cubicBezTo>
                    <a:cubicBezTo>
                      <a:pt x="6716" y="15415"/>
                      <a:pt x="6532" y="14965"/>
                      <a:pt x="6381" y="14503"/>
                    </a:cubicBezTo>
                    <a:close/>
                    <a:moveTo>
                      <a:pt x="12933" y="14497"/>
                    </a:moveTo>
                    <a:cubicBezTo>
                      <a:pt x="12740" y="15083"/>
                      <a:pt x="12486" y="15650"/>
                      <a:pt x="12184" y="16188"/>
                    </a:cubicBezTo>
                    <a:cubicBezTo>
                      <a:pt x="11595" y="17211"/>
                      <a:pt x="10904" y="17869"/>
                      <a:pt x="10194" y="18099"/>
                    </a:cubicBezTo>
                    <a:lnTo>
                      <a:pt x="10194" y="15831"/>
                    </a:lnTo>
                    <a:cubicBezTo>
                      <a:pt x="10702" y="15650"/>
                      <a:pt x="11094" y="15240"/>
                      <a:pt x="11251" y="14726"/>
                    </a:cubicBezTo>
                    <a:cubicBezTo>
                      <a:pt x="11828" y="14675"/>
                      <a:pt x="12390" y="14596"/>
                      <a:pt x="12933" y="14497"/>
                    </a:cubicBezTo>
                    <a:close/>
                    <a:moveTo>
                      <a:pt x="9630" y="0"/>
                    </a:moveTo>
                    <a:cubicBezTo>
                      <a:pt x="7063" y="0"/>
                      <a:pt x="4645" y="1015"/>
                      <a:pt x="2821" y="2860"/>
                    </a:cubicBezTo>
                    <a:cubicBezTo>
                      <a:pt x="1012" y="4678"/>
                      <a:pt x="1" y="7138"/>
                      <a:pt x="4" y="9702"/>
                    </a:cubicBezTo>
                    <a:cubicBezTo>
                      <a:pt x="4" y="15016"/>
                      <a:pt x="4313" y="19325"/>
                      <a:pt x="9630" y="19325"/>
                    </a:cubicBezTo>
                    <a:cubicBezTo>
                      <a:pt x="9634" y="19325"/>
                      <a:pt x="9637" y="19325"/>
                      <a:pt x="9641" y="19325"/>
                    </a:cubicBezTo>
                    <a:cubicBezTo>
                      <a:pt x="12198" y="19325"/>
                      <a:pt x="14654" y="18314"/>
                      <a:pt x="16469" y="16508"/>
                    </a:cubicBezTo>
                    <a:cubicBezTo>
                      <a:pt x="18314" y="14687"/>
                      <a:pt x="19328" y="12268"/>
                      <a:pt x="19328" y="9702"/>
                    </a:cubicBezTo>
                    <a:cubicBezTo>
                      <a:pt x="19328" y="8407"/>
                      <a:pt x="19069" y="7129"/>
                      <a:pt x="18558" y="5940"/>
                    </a:cubicBezTo>
                    <a:cubicBezTo>
                      <a:pt x="18066" y="4789"/>
                      <a:pt x="17360" y="3741"/>
                      <a:pt x="16472" y="2857"/>
                    </a:cubicBezTo>
                    <a:cubicBezTo>
                      <a:pt x="15587" y="1969"/>
                      <a:pt x="14539" y="1263"/>
                      <a:pt x="13389" y="770"/>
                    </a:cubicBezTo>
                    <a:cubicBezTo>
                      <a:pt x="12199" y="260"/>
                      <a:pt x="10922" y="0"/>
                      <a:pt x="9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677" name="Google Shape;1677;p46"/>
            <p:cNvSpPr txBox="1"/>
            <p:nvPr/>
          </p:nvSpPr>
          <p:spPr>
            <a:xfrm>
              <a:off x="1561300" y="2707025"/>
              <a:ext cx="525900" cy="2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58%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8" name="Google Shape;1678;p46"/>
          <p:cNvGrpSpPr/>
          <p:nvPr/>
        </p:nvGrpSpPr>
        <p:grpSpPr>
          <a:xfrm>
            <a:off x="4964922" y="3052455"/>
            <a:ext cx="1498802" cy="673403"/>
            <a:chOff x="4736322" y="2948125"/>
            <a:chExt cx="1498802" cy="673403"/>
          </a:xfrm>
        </p:grpSpPr>
        <p:sp>
          <p:nvSpPr>
            <p:cNvPr id="1679" name="Google Shape;1679;p46"/>
            <p:cNvSpPr txBox="1"/>
            <p:nvPr/>
          </p:nvSpPr>
          <p:spPr>
            <a:xfrm>
              <a:off x="4736322" y="2948125"/>
              <a:ext cx="149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80" name="Google Shape;1680;p46"/>
            <p:cNvSpPr txBox="1"/>
            <p:nvPr/>
          </p:nvSpPr>
          <p:spPr>
            <a:xfrm>
              <a:off x="4736323" y="3180828"/>
              <a:ext cx="149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1" name="Google Shape;1681;p46"/>
          <p:cNvGrpSpPr/>
          <p:nvPr/>
        </p:nvGrpSpPr>
        <p:grpSpPr>
          <a:xfrm>
            <a:off x="6789907" y="2923857"/>
            <a:ext cx="1729549" cy="1729550"/>
            <a:chOff x="6789907" y="2819527"/>
            <a:chExt cx="1729549" cy="1729550"/>
          </a:xfrm>
        </p:grpSpPr>
        <p:sp>
          <p:nvSpPr>
            <p:cNvPr id="1682" name="Google Shape;1682;p46"/>
            <p:cNvSpPr/>
            <p:nvPr/>
          </p:nvSpPr>
          <p:spPr>
            <a:xfrm>
              <a:off x="6789956" y="2819577"/>
              <a:ext cx="1729500" cy="1729500"/>
            </a:xfrm>
            <a:prstGeom prst="pie">
              <a:avLst>
                <a:gd fmla="val 13290296" name="adj1"/>
                <a:gd fmla="val 17057906" name="adj2"/>
              </a:avLst>
            </a:pr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6"/>
            <p:cNvSpPr/>
            <p:nvPr/>
          </p:nvSpPr>
          <p:spPr>
            <a:xfrm rot="5400000">
              <a:off x="6789907" y="2819577"/>
              <a:ext cx="1729500" cy="1729500"/>
            </a:xfrm>
            <a:prstGeom prst="pie">
              <a:avLst>
                <a:gd fmla="val 11569923" name="adj1"/>
                <a:gd fmla="val 17532706" name="adj2"/>
              </a:avLst>
            </a:prstGeom>
            <a:solidFill>
              <a:schemeClr val="accent3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6"/>
            <p:cNvSpPr/>
            <p:nvPr/>
          </p:nvSpPr>
          <p:spPr>
            <a:xfrm rot="10800000">
              <a:off x="6789907" y="2819527"/>
              <a:ext cx="1729500" cy="1729500"/>
            </a:xfrm>
            <a:prstGeom prst="pie">
              <a:avLst>
                <a:gd fmla="val 11996272" name="adj1"/>
                <a:gd fmla="val 15641632" name="adj2"/>
              </a:avLst>
            </a:prstGeom>
            <a:solidFill>
              <a:schemeClr val="accent4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6"/>
            <p:cNvSpPr/>
            <p:nvPr/>
          </p:nvSpPr>
          <p:spPr>
            <a:xfrm rot="-5400000">
              <a:off x="6789956" y="2819527"/>
              <a:ext cx="1729500" cy="1729500"/>
            </a:xfrm>
            <a:prstGeom prst="pie">
              <a:avLst>
                <a:gd fmla="val 10181977" name="adj1"/>
                <a:gd fmla="val 18934404" name="adj2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6" name="Google Shape;1686;p46"/>
          <p:cNvSpPr txBox="1"/>
          <p:nvPr/>
        </p:nvSpPr>
        <p:spPr>
          <a:xfrm>
            <a:off x="2029625" y="2390072"/>
            <a:ext cx="5084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7" name="Google Shape;1687;p46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25" y="876300"/>
            <a:ext cx="8134502" cy="1525223"/>
          </a:xfrm>
          <a:prstGeom prst="rect">
            <a:avLst/>
          </a:prstGeom>
          <a:noFill/>
          <a:ln>
            <a:noFill/>
          </a:ln>
        </p:spPr>
      </p:pic>
      <p:sp>
        <p:nvSpPr>
          <p:cNvPr id="1688" name="Google Shape;1688;p46"/>
          <p:cNvSpPr txBox="1"/>
          <p:nvPr/>
        </p:nvSpPr>
        <p:spPr>
          <a:xfrm>
            <a:off x="6998488" y="3840780"/>
            <a:ext cx="5259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40</a:t>
            </a:r>
            <a:r>
              <a:rPr lang="en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%</a:t>
            </a:r>
            <a:endParaRPr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89" name="Google Shape;1689;p46"/>
          <p:cNvSpPr txBox="1"/>
          <p:nvPr/>
        </p:nvSpPr>
        <p:spPr>
          <a:xfrm>
            <a:off x="7228713" y="3137105"/>
            <a:ext cx="5259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1</a:t>
            </a:r>
            <a:r>
              <a:rPr lang="en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5%</a:t>
            </a:r>
            <a:endParaRPr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90" name="Google Shape;1690;p46"/>
          <p:cNvSpPr txBox="1"/>
          <p:nvPr/>
        </p:nvSpPr>
        <p:spPr>
          <a:xfrm>
            <a:off x="7763137" y="4088630"/>
            <a:ext cx="5259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1</a:t>
            </a:r>
            <a:r>
              <a:rPr lang="en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5%</a:t>
            </a:r>
            <a:endParaRPr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91" name="Google Shape;1691;p46"/>
          <p:cNvSpPr txBox="1"/>
          <p:nvPr/>
        </p:nvSpPr>
        <p:spPr>
          <a:xfrm>
            <a:off x="7853663" y="3472005"/>
            <a:ext cx="5259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30</a:t>
            </a:r>
            <a:r>
              <a:rPr lang="en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%</a:t>
            </a:r>
            <a:endParaRPr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47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1697" name="Google Shape;1697;p47"/>
          <p:cNvSpPr/>
          <p:nvPr/>
        </p:nvSpPr>
        <p:spPr>
          <a:xfrm>
            <a:off x="609412" y="1146944"/>
            <a:ext cx="2408700" cy="121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8" name="Google Shape;1698;p47"/>
          <p:cNvGrpSpPr/>
          <p:nvPr/>
        </p:nvGrpSpPr>
        <p:grpSpPr>
          <a:xfrm>
            <a:off x="787437" y="1433294"/>
            <a:ext cx="2052625" cy="637800"/>
            <a:chOff x="939800" y="1357094"/>
            <a:chExt cx="2052625" cy="637800"/>
          </a:xfrm>
        </p:grpSpPr>
        <p:sp>
          <p:nvSpPr>
            <p:cNvPr id="1699" name="Google Shape;1699;p47"/>
            <p:cNvSpPr txBox="1"/>
            <p:nvPr/>
          </p:nvSpPr>
          <p:spPr>
            <a:xfrm>
              <a:off x="939800" y="1357094"/>
              <a:ext cx="2052600" cy="371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560</a:t>
              </a:r>
              <a:endParaRPr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0" name="Google Shape;1700;p47"/>
            <p:cNvSpPr txBox="1"/>
            <p:nvPr/>
          </p:nvSpPr>
          <p:spPr>
            <a:xfrm>
              <a:off x="939825" y="1728194"/>
              <a:ext cx="2052600" cy="26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January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Average Users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01" name="Google Shape;1701;p47"/>
          <p:cNvSpPr/>
          <p:nvPr/>
        </p:nvSpPr>
        <p:spPr>
          <a:xfrm>
            <a:off x="609412" y="2630819"/>
            <a:ext cx="2408700" cy="192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47"/>
          <p:cNvSpPr/>
          <p:nvPr/>
        </p:nvSpPr>
        <p:spPr>
          <a:xfrm>
            <a:off x="917322" y="2913919"/>
            <a:ext cx="461639" cy="562676"/>
          </a:xfrm>
          <a:custGeom>
            <a:rect b="b" l="l" r="r" t="t"/>
            <a:pathLst>
              <a:path extrusionOk="0" h="19326" w="15853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703" name="Google Shape;1703;p47"/>
          <p:cNvGrpSpPr/>
          <p:nvPr/>
        </p:nvGrpSpPr>
        <p:grpSpPr>
          <a:xfrm>
            <a:off x="1451972" y="2866186"/>
            <a:ext cx="1412100" cy="648282"/>
            <a:chOff x="1604335" y="2713786"/>
            <a:chExt cx="1412100" cy="648282"/>
          </a:xfrm>
        </p:grpSpPr>
        <p:sp>
          <p:nvSpPr>
            <p:cNvPr id="1704" name="Google Shape;1704;p47"/>
            <p:cNvSpPr txBox="1"/>
            <p:nvPr/>
          </p:nvSpPr>
          <p:spPr>
            <a:xfrm>
              <a:off x="1604335" y="2713786"/>
              <a:ext cx="12861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+20%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5" name="Google Shape;1705;p47"/>
            <p:cNvSpPr txBox="1"/>
            <p:nvPr/>
          </p:nvSpPr>
          <p:spPr>
            <a:xfrm>
              <a:off x="1604335" y="2990969"/>
              <a:ext cx="14121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06" name="Google Shape;1706;p47"/>
          <p:cNvSpPr/>
          <p:nvPr/>
        </p:nvSpPr>
        <p:spPr>
          <a:xfrm>
            <a:off x="895910" y="3765634"/>
            <a:ext cx="461630" cy="445565"/>
          </a:xfrm>
          <a:custGeom>
            <a:rect b="b" l="l" r="r" t="t"/>
            <a:pathLst>
              <a:path extrusionOk="0" h="19322" w="20023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707" name="Google Shape;1707;p47"/>
          <p:cNvGrpSpPr/>
          <p:nvPr/>
        </p:nvGrpSpPr>
        <p:grpSpPr>
          <a:xfrm>
            <a:off x="1451972" y="3661644"/>
            <a:ext cx="1412100" cy="648289"/>
            <a:chOff x="1604335" y="3509244"/>
            <a:chExt cx="1412100" cy="648289"/>
          </a:xfrm>
        </p:grpSpPr>
        <p:sp>
          <p:nvSpPr>
            <p:cNvPr id="1708" name="Google Shape;1708;p47"/>
            <p:cNvSpPr txBox="1"/>
            <p:nvPr/>
          </p:nvSpPr>
          <p:spPr>
            <a:xfrm>
              <a:off x="1604335" y="3509244"/>
              <a:ext cx="12861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+46%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9" name="Google Shape;1709;p47"/>
            <p:cNvSpPr txBox="1"/>
            <p:nvPr/>
          </p:nvSpPr>
          <p:spPr>
            <a:xfrm>
              <a:off x="1604335" y="3786433"/>
              <a:ext cx="14121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10" name="Google Shape;1710;p47"/>
          <p:cNvSpPr/>
          <p:nvPr/>
        </p:nvSpPr>
        <p:spPr>
          <a:xfrm>
            <a:off x="3367650" y="1146944"/>
            <a:ext cx="2408700" cy="1210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1" name="Google Shape;1711;p47"/>
          <p:cNvGrpSpPr/>
          <p:nvPr/>
        </p:nvGrpSpPr>
        <p:grpSpPr>
          <a:xfrm>
            <a:off x="3545687" y="1433294"/>
            <a:ext cx="2052625" cy="637800"/>
            <a:chOff x="3545650" y="1357094"/>
            <a:chExt cx="2052625" cy="637800"/>
          </a:xfrm>
        </p:grpSpPr>
        <p:sp>
          <p:nvSpPr>
            <p:cNvPr id="1712" name="Google Shape;1712;p47"/>
            <p:cNvSpPr txBox="1"/>
            <p:nvPr/>
          </p:nvSpPr>
          <p:spPr>
            <a:xfrm>
              <a:off x="3545650" y="1357094"/>
              <a:ext cx="2052600" cy="37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2.7%</a:t>
              </a:r>
              <a:endParaRPr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13" name="Google Shape;1713;p47"/>
            <p:cNvSpPr txBox="1"/>
            <p:nvPr/>
          </p:nvSpPr>
          <p:spPr>
            <a:xfrm>
              <a:off x="3545675" y="1728194"/>
              <a:ext cx="2052600" cy="26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January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Conversion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14" name="Google Shape;1714;p47"/>
          <p:cNvSpPr/>
          <p:nvPr/>
        </p:nvSpPr>
        <p:spPr>
          <a:xfrm>
            <a:off x="3367650" y="2630744"/>
            <a:ext cx="2408700" cy="192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5" name="Google Shape;1715;p47"/>
          <p:cNvGrpSpPr/>
          <p:nvPr/>
        </p:nvGrpSpPr>
        <p:grpSpPr>
          <a:xfrm>
            <a:off x="4217385" y="3661644"/>
            <a:ext cx="1412100" cy="648289"/>
            <a:chOff x="4217348" y="3509244"/>
            <a:chExt cx="1412100" cy="648289"/>
          </a:xfrm>
        </p:grpSpPr>
        <p:sp>
          <p:nvSpPr>
            <p:cNvPr id="1716" name="Google Shape;1716;p47"/>
            <p:cNvSpPr txBox="1"/>
            <p:nvPr/>
          </p:nvSpPr>
          <p:spPr>
            <a:xfrm>
              <a:off x="4217348" y="3509244"/>
              <a:ext cx="12861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+32%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17" name="Google Shape;1717;p47"/>
            <p:cNvSpPr txBox="1"/>
            <p:nvPr/>
          </p:nvSpPr>
          <p:spPr>
            <a:xfrm>
              <a:off x="4217348" y="3786433"/>
              <a:ext cx="14121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Moon is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Earth's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satellite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18" name="Google Shape;1718;p47"/>
          <p:cNvSpPr/>
          <p:nvPr/>
        </p:nvSpPr>
        <p:spPr>
          <a:xfrm>
            <a:off x="3626407" y="3723681"/>
            <a:ext cx="531490" cy="529463"/>
          </a:xfrm>
          <a:custGeom>
            <a:rect b="b" l="l" r="r" t="t"/>
            <a:pathLst>
              <a:path extrusionOk="0" h="19327" w="19401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719" name="Google Shape;1719;p47"/>
          <p:cNvGrpSpPr/>
          <p:nvPr/>
        </p:nvGrpSpPr>
        <p:grpSpPr>
          <a:xfrm>
            <a:off x="4217385" y="2866186"/>
            <a:ext cx="1412100" cy="648282"/>
            <a:chOff x="4217348" y="2713786"/>
            <a:chExt cx="1412100" cy="648282"/>
          </a:xfrm>
        </p:grpSpPr>
        <p:sp>
          <p:nvSpPr>
            <p:cNvPr id="1720" name="Google Shape;1720;p47"/>
            <p:cNvSpPr txBox="1"/>
            <p:nvPr/>
          </p:nvSpPr>
          <p:spPr>
            <a:xfrm>
              <a:off x="4217348" y="2713786"/>
              <a:ext cx="12861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+21%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21" name="Google Shape;1721;p47"/>
            <p:cNvSpPr txBox="1"/>
            <p:nvPr/>
          </p:nvSpPr>
          <p:spPr>
            <a:xfrm>
              <a:off x="4217348" y="2990969"/>
              <a:ext cx="14121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22" name="Google Shape;1722;p47"/>
          <p:cNvSpPr/>
          <p:nvPr/>
        </p:nvSpPr>
        <p:spPr>
          <a:xfrm>
            <a:off x="3598351" y="2983741"/>
            <a:ext cx="531792" cy="452730"/>
          </a:xfrm>
          <a:custGeom>
            <a:rect b="b" l="l" r="r" t="t"/>
            <a:pathLst>
              <a:path extrusionOk="0" h="16526" w="19412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723" name="Google Shape;1723;p47"/>
          <p:cNvSpPr/>
          <p:nvPr/>
        </p:nvSpPr>
        <p:spPr>
          <a:xfrm>
            <a:off x="6125888" y="1146944"/>
            <a:ext cx="2408700" cy="1210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4" name="Google Shape;1724;p47"/>
          <p:cNvGrpSpPr/>
          <p:nvPr/>
        </p:nvGrpSpPr>
        <p:grpSpPr>
          <a:xfrm>
            <a:off x="6303938" y="1433294"/>
            <a:ext cx="2052600" cy="637800"/>
            <a:chOff x="6151500" y="1357094"/>
            <a:chExt cx="2052600" cy="637800"/>
          </a:xfrm>
        </p:grpSpPr>
        <p:sp>
          <p:nvSpPr>
            <p:cNvPr id="1725" name="Google Shape;1725;p47"/>
            <p:cNvSpPr txBox="1"/>
            <p:nvPr/>
          </p:nvSpPr>
          <p:spPr>
            <a:xfrm>
              <a:off x="6151500" y="1357094"/>
              <a:ext cx="2052600" cy="37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+18.5</a:t>
              </a:r>
              <a:endParaRPr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26" name="Google Shape;1726;p47"/>
            <p:cNvSpPr txBox="1"/>
            <p:nvPr/>
          </p:nvSpPr>
          <p:spPr>
            <a:xfrm>
              <a:off x="6151500" y="1728194"/>
              <a:ext cx="2052600" cy="26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January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Average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27" name="Google Shape;1727;p47"/>
          <p:cNvSpPr/>
          <p:nvPr/>
        </p:nvSpPr>
        <p:spPr>
          <a:xfrm>
            <a:off x="6125887" y="2630744"/>
            <a:ext cx="2408700" cy="192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8" name="Google Shape;1728;p47"/>
          <p:cNvGrpSpPr/>
          <p:nvPr/>
        </p:nvGrpSpPr>
        <p:grpSpPr>
          <a:xfrm>
            <a:off x="6968322" y="3661644"/>
            <a:ext cx="1412100" cy="648289"/>
            <a:chOff x="6815885" y="3509244"/>
            <a:chExt cx="1412100" cy="648289"/>
          </a:xfrm>
        </p:grpSpPr>
        <p:sp>
          <p:nvSpPr>
            <p:cNvPr id="1729" name="Google Shape;1729;p47"/>
            <p:cNvSpPr txBox="1"/>
            <p:nvPr/>
          </p:nvSpPr>
          <p:spPr>
            <a:xfrm>
              <a:off x="6815885" y="3509244"/>
              <a:ext cx="12861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+37%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0" name="Google Shape;1730;p47"/>
            <p:cNvSpPr txBox="1"/>
            <p:nvPr/>
          </p:nvSpPr>
          <p:spPr>
            <a:xfrm>
              <a:off x="6815885" y="3786433"/>
              <a:ext cx="14121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1" name="Google Shape;1731;p47"/>
          <p:cNvGrpSpPr/>
          <p:nvPr/>
        </p:nvGrpSpPr>
        <p:grpSpPr>
          <a:xfrm>
            <a:off x="6349532" y="3730652"/>
            <a:ext cx="543052" cy="515516"/>
            <a:chOff x="6222125" y="2025975"/>
            <a:chExt cx="499450" cy="474125"/>
          </a:xfrm>
        </p:grpSpPr>
        <p:sp>
          <p:nvSpPr>
            <p:cNvPr id="1732" name="Google Shape;1732;p47"/>
            <p:cNvSpPr/>
            <p:nvPr/>
          </p:nvSpPr>
          <p:spPr>
            <a:xfrm>
              <a:off x="6222125" y="2025975"/>
              <a:ext cx="499450" cy="474125"/>
            </a:xfrm>
            <a:custGeom>
              <a:rect b="b" l="l" r="r" t="t"/>
              <a:pathLst>
                <a:path extrusionOk="0" h="18965" w="19978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6309175" y="2087825"/>
              <a:ext cx="350425" cy="350425"/>
            </a:xfrm>
            <a:custGeom>
              <a:rect b="b" l="l" r="r" t="t"/>
              <a:pathLst>
                <a:path extrusionOk="0" h="14017" w="14017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6431600" y="2142250"/>
              <a:ext cx="105575" cy="241575"/>
            </a:xfrm>
            <a:custGeom>
              <a:rect b="b" l="l" r="r" t="t"/>
              <a:pathLst>
                <a:path extrusionOk="0" h="9663" w="4223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35" name="Google Shape;1735;p47"/>
          <p:cNvGrpSpPr/>
          <p:nvPr/>
        </p:nvGrpSpPr>
        <p:grpSpPr>
          <a:xfrm>
            <a:off x="6968322" y="2866186"/>
            <a:ext cx="1412100" cy="648282"/>
            <a:chOff x="6815885" y="2713786"/>
            <a:chExt cx="1412100" cy="648282"/>
          </a:xfrm>
        </p:grpSpPr>
        <p:sp>
          <p:nvSpPr>
            <p:cNvPr id="1736" name="Google Shape;1736;p47"/>
            <p:cNvSpPr txBox="1"/>
            <p:nvPr/>
          </p:nvSpPr>
          <p:spPr>
            <a:xfrm>
              <a:off x="6815885" y="2713786"/>
              <a:ext cx="12861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+24%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7" name="Google Shape;1737;p47"/>
            <p:cNvSpPr txBox="1"/>
            <p:nvPr/>
          </p:nvSpPr>
          <p:spPr>
            <a:xfrm>
              <a:off x="6815885" y="2990969"/>
              <a:ext cx="14121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8" name="Google Shape;1738;p47"/>
          <p:cNvGrpSpPr/>
          <p:nvPr/>
        </p:nvGrpSpPr>
        <p:grpSpPr>
          <a:xfrm>
            <a:off x="6349511" y="2932593"/>
            <a:ext cx="545988" cy="525329"/>
            <a:chOff x="2077575" y="2615925"/>
            <a:chExt cx="502150" cy="483150"/>
          </a:xfrm>
        </p:grpSpPr>
        <p:sp>
          <p:nvSpPr>
            <p:cNvPr id="1739" name="Google Shape;1739;p47"/>
            <p:cNvSpPr/>
            <p:nvPr/>
          </p:nvSpPr>
          <p:spPr>
            <a:xfrm>
              <a:off x="2213375" y="2817500"/>
              <a:ext cx="151225" cy="148400"/>
            </a:xfrm>
            <a:custGeom>
              <a:rect b="b" l="l" r="r" t="t"/>
              <a:pathLst>
                <a:path extrusionOk="0" h="5936" w="6049">
                  <a:moveTo>
                    <a:pt x="5426" y="0"/>
                  </a:moveTo>
                  <a:cubicBezTo>
                    <a:pt x="5281" y="0"/>
                    <a:pt x="5136" y="56"/>
                    <a:pt x="5025" y="166"/>
                  </a:cubicBezTo>
                  <a:lnTo>
                    <a:pt x="4557" y="634"/>
                  </a:lnTo>
                  <a:cubicBezTo>
                    <a:pt x="4322" y="522"/>
                    <a:pt x="4072" y="468"/>
                    <a:pt x="3825" y="468"/>
                  </a:cubicBezTo>
                  <a:cubicBezTo>
                    <a:pt x="3288" y="468"/>
                    <a:pt x="2764" y="723"/>
                    <a:pt x="2437" y="1186"/>
                  </a:cubicBezTo>
                  <a:cubicBezTo>
                    <a:pt x="1957" y="1863"/>
                    <a:pt x="2038" y="2784"/>
                    <a:pt x="2624" y="3369"/>
                  </a:cubicBezTo>
                  <a:cubicBezTo>
                    <a:pt x="2980" y="3726"/>
                    <a:pt x="2727" y="4336"/>
                    <a:pt x="2223" y="4336"/>
                  </a:cubicBezTo>
                  <a:cubicBezTo>
                    <a:pt x="1718" y="4336"/>
                    <a:pt x="1468" y="3726"/>
                    <a:pt x="1824" y="3369"/>
                  </a:cubicBezTo>
                  <a:cubicBezTo>
                    <a:pt x="2044" y="3149"/>
                    <a:pt x="2044" y="2790"/>
                    <a:pt x="1824" y="2569"/>
                  </a:cubicBezTo>
                  <a:cubicBezTo>
                    <a:pt x="1714" y="2458"/>
                    <a:pt x="1569" y="2402"/>
                    <a:pt x="1424" y="2402"/>
                  </a:cubicBezTo>
                  <a:cubicBezTo>
                    <a:pt x="1279" y="2402"/>
                    <a:pt x="1134" y="2458"/>
                    <a:pt x="1024" y="2569"/>
                  </a:cubicBezTo>
                  <a:cubicBezTo>
                    <a:pt x="514" y="3077"/>
                    <a:pt x="381" y="3853"/>
                    <a:pt x="692" y="4502"/>
                  </a:cubicBezTo>
                  <a:lnTo>
                    <a:pt x="221" y="4970"/>
                  </a:lnTo>
                  <a:cubicBezTo>
                    <a:pt x="0" y="5190"/>
                    <a:pt x="0" y="5549"/>
                    <a:pt x="221" y="5770"/>
                  </a:cubicBezTo>
                  <a:cubicBezTo>
                    <a:pt x="332" y="5880"/>
                    <a:pt x="477" y="5935"/>
                    <a:pt x="622" y="5935"/>
                  </a:cubicBezTo>
                  <a:cubicBezTo>
                    <a:pt x="767" y="5935"/>
                    <a:pt x="912" y="5880"/>
                    <a:pt x="1024" y="5770"/>
                  </a:cubicBezTo>
                  <a:lnTo>
                    <a:pt x="1492" y="5302"/>
                  </a:lnTo>
                  <a:cubicBezTo>
                    <a:pt x="1726" y="5414"/>
                    <a:pt x="1975" y="5467"/>
                    <a:pt x="2220" y="5467"/>
                  </a:cubicBezTo>
                  <a:cubicBezTo>
                    <a:pt x="2758" y="5467"/>
                    <a:pt x="3281" y="5211"/>
                    <a:pt x="3608" y="4749"/>
                  </a:cubicBezTo>
                  <a:cubicBezTo>
                    <a:pt x="4089" y="4073"/>
                    <a:pt x="4010" y="3152"/>
                    <a:pt x="3424" y="2569"/>
                  </a:cubicBezTo>
                  <a:cubicBezTo>
                    <a:pt x="3068" y="2210"/>
                    <a:pt x="3322" y="1600"/>
                    <a:pt x="3826" y="1600"/>
                  </a:cubicBezTo>
                  <a:cubicBezTo>
                    <a:pt x="4330" y="1600"/>
                    <a:pt x="4581" y="2210"/>
                    <a:pt x="4224" y="2569"/>
                  </a:cubicBezTo>
                  <a:cubicBezTo>
                    <a:pt x="4004" y="2790"/>
                    <a:pt x="4004" y="3146"/>
                    <a:pt x="4224" y="3369"/>
                  </a:cubicBezTo>
                  <a:cubicBezTo>
                    <a:pt x="4335" y="3480"/>
                    <a:pt x="4480" y="3535"/>
                    <a:pt x="4624" y="3535"/>
                  </a:cubicBezTo>
                  <a:cubicBezTo>
                    <a:pt x="4769" y="3535"/>
                    <a:pt x="4914" y="3480"/>
                    <a:pt x="5025" y="3369"/>
                  </a:cubicBezTo>
                  <a:cubicBezTo>
                    <a:pt x="5535" y="2859"/>
                    <a:pt x="5668" y="2086"/>
                    <a:pt x="5360" y="1434"/>
                  </a:cubicBezTo>
                  <a:lnTo>
                    <a:pt x="5828" y="966"/>
                  </a:lnTo>
                  <a:cubicBezTo>
                    <a:pt x="6048" y="745"/>
                    <a:pt x="6048" y="386"/>
                    <a:pt x="5828" y="166"/>
                  </a:cubicBezTo>
                  <a:cubicBezTo>
                    <a:pt x="5716" y="56"/>
                    <a:pt x="5571" y="0"/>
                    <a:pt x="5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2333550" y="2737450"/>
              <a:ext cx="51050" cy="48325"/>
            </a:xfrm>
            <a:custGeom>
              <a:rect b="b" l="l" r="r" t="t"/>
              <a:pathLst>
                <a:path extrusionOk="0" h="1933" w="2042">
                  <a:moveTo>
                    <a:pt x="619" y="1"/>
                  </a:moveTo>
                  <a:cubicBezTo>
                    <a:pt x="475" y="1"/>
                    <a:pt x="330" y="56"/>
                    <a:pt x="221" y="167"/>
                  </a:cubicBezTo>
                  <a:cubicBezTo>
                    <a:pt x="0" y="388"/>
                    <a:pt x="0" y="747"/>
                    <a:pt x="221" y="967"/>
                  </a:cubicBezTo>
                  <a:lnTo>
                    <a:pt x="1021" y="1767"/>
                  </a:lnTo>
                  <a:cubicBezTo>
                    <a:pt x="1131" y="1878"/>
                    <a:pt x="1276" y="1933"/>
                    <a:pt x="1421" y="1933"/>
                  </a:cubicBezTo>
                  <a:cubicBezTo>
                    <a:pt x="1566" y="1933"/>
                    <a:pt x="1711" y="1878"/>
                    <a:pt x="1821" y="1767"/>
                  </a:cubicBezTo>
                  <a:cubicBezTo>
                    <a:pt x="2041" y="1547"/>
                    <a:pt x="2041" y="1188"/>
                    <a:pt x="1821" y="967"/>
                  </a:cubicBezTo>
                  <a:lnTo>
                    <a:pt x="1021" y="167"/>
                  </a:lnTo>
                  <a:cubicBezTo>
                    <a:pt x="910" y="57"/>
                    <a:pt x="765" y="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2393550" y="2797500"/>
              <a:ext cx="51125" cy="48375"/>
            </a:xfrm>
            <a:custGeom>
              <a:rect b="b" l="l" r="r" t="t"/>
              <a:pathLst>
                <a:path extrusionOk="0" h="1935" w="2045">
                  <a:moveTo>
                    <a:pt x="621" y="0"/>
                  </a:moveTo>
                  <a:cubicBezTo>
                    <a:pt x="476" y="0"/>
                    <a:pt x="331" y="55"/>
                    <a:pt x="221" y="166"/>
                  </a:cubicBezTo>
                  <a:cubicBezTo>
                    <a:pt x="1" y="386"/>
                    <a:pt x="1" y="745"/>
                    <a:pt x="221" y="966"/>
                  </a:cubicBezTo>
                  <a:lnTo>
                    <a:pt x="1021" y="1769"/>
                  </a:lnTo>
                  <a:cubicBezTo>
                    <a:pt x="1131" y="1879"/>
                    <a:pt x="1276" y="1934"/>
                    <a:pt x="1421" y="1934"/>
                  </a:cubicBezTo>
                  <a:cubicBezTo>
                    <a:pt x="1566" y="1934"/>
                    <a:pt x="1711" y="1879"/>
                    <a:pt x="1821" y="1769"/>
                  </a:cubicBezTo>
                  <a:cubicBezTo>
                    <a:pt x="2045" y="1545"/>
                    <a:pt x="2042" y="1189"/>
                    <a:pt x="1821" y="966"/>
                  </a:cubicBezTo>
                  <a:lnTo>
                    <a:pt x="1021" y="166"/>
                  </a:lnTo>
                  <a:cubicBezTo>
                    <a:pt x="911" y="55"/>
                    <a:pt x="766" y="0"/>
                    <a:pt x="6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2077575" y="2615925"/>
              <a:ext cx="502150" cy="483150"/>
            </a:xfrm>
            <a:custGeom>
              <a:rect b="b" l="l" r="r" t="t"/>
              <a:pathLst>
                <a:path extrusionOk="0" h="19326" w="20086">
                  <a:moveTo>
                    <a:pt x="14865" y="4061"/>
                  </a:moveTo>
                  <a:cubicBezTo>
                    <a:pt x="14901" y="4061"/>
                    <a:pt x="14937" y="4064"/>
                    <a:pt x="14974" y="4071"/>
                  </a:cubicBezTo>
                  <a:cubicBezTo>
                    <a:pt x="15239" y="4125"/>
                    <a:pt x="15430" y="4358"/>
                    <a:pt x="15430" y="4627"/>
                  </a:cubicBezTo>
                  <a:cubicBezTo>
                    <a:pt x="15430" y="4778"/>
                    <a:pt x="15369" y="4922"/>
                    <a:pt x="15264" y="5028"/>
                  </a:cubicBezTo>
                  <a:cubicBezTo>
                    <a:pt x="15153" y="5137"/>
                    <a:pt x="15008" y="5194"/>
                    <a:pt x="14862" y="5194"/>
                  </a:cubicBezTo>
                  <a:cubicBezTo>
                    <a:pt x="14753" y="5194"/>
                    <a:pt x="14643" y="5162"/>
                    <a:pt x="14548" y="5098"/>
                  </a:cubicBezTo>
                  <a:cubicBezTo>
                    <a:pt x="14324" y="4947"/>
                    <a:pt x="14237" y="4660"/>
                    <a:pt x="14340" y="4409"/>
                  </a:cubicBezTo>
                  <a:cubicBezTo>
                    <a:pt x="14428" y="4195"/>
                    <a:pt x="14638" y="4061"/>
                    <a:pt x="14865" y="4061"/>
                  </a:cubicBezTo>
                  <a:close/>
                  <a:moveTo>
                    <a:pt x="13258" y="1136"/>
                  </a:moveTo>
                  <a:cubicBezTo>
                    <a:pt x="14386" y="1136"/>
                    <a:pt x="15514" y="1507"/>
                    <a:pt x="16441" y="2247"/>
                  </a:cubicBezTo>
                  <a:lnTo>
                    <a:pt x="15593" y="3096"/>
                  </a:lnTo>
                  <a:cubicBezTo>
                    <a:pt x="15349" y="2979"/>
                    <a:pt x="15100" y="2926"/>
                    <a:pt x="14858" y="2926"/>
                  </a:cubicBezTo>
                  <a:cubicBezTo>
                    <a:pt x="13865" y="2926"/>
                    <a:pt x="12999" y="3824"/>
                    <a:pt x="13186" y="4916"/>
                  </a:cubicBezTo>
                  <a:cubicBezTo>
                    <a:pt x="13295" y="5541"/>
                    <a:pt x="13742" y="6055"/>
                    <a:pt x="14346" y="6248"/>
                  </a:cubicBezTo>
                  <a:cubicBezTo>
                    <a:pt x="14514" y="6301"/>
                    <a:pt x="14688" y="6327"/>
                    <a:pt x="14859" y="6327"/>
                  </a:cubicBezTo>
                  <a:cubicBezTo>
                    <a:pt x="15304" y="6327"/>
                    <a:pt x="15739" y="6153"/>
                    <a:pt x="16064" y="5828"/>
                  </a:cubicBezTo>
                  <a:cubicBezTo>
                    <a:pt x="16571" y="5321"/>
                    <a:pt x="16704" y="4545"/>
                    <a:pt x="16396" y="3896"/>
                  </a:cubicBezTo>
                  <a:lnTo>
                    <a:pt x="17241" y="3050"/>
                  </a:lnTo>
                  <a:lnTo>
                    <a:pt x="17241" y="3050"/>
                  </a:lnTo>
                  <a:cubicBezTo>
                    <a:pt x="18842" y="5046"/>
                    <a:pt x="18715" y="7981"/>
                    <a:pt x="16864" y="9832"/>
                  </a:cubicBezTo>
                  <a:lnTo>
                    <a:pt x="16462" y="10231"/>
                  </a:lnTo>
                  <a:lnTo>
                    <a:pt x="16064" y="9832"/>
                  </a:lnTo>
                  <a:cubicBezTo>
                    <a:pt x="15952" y="9722"/>
                    <a:pt x="15806" y="9666"/>
                    <a:pt x="15661" y="9666"/>
                  </a:cubicBezTo>
                  <a:cubicBezTo>
                    <a:pt x="15516" y="9666"/>
                    <a:pt x="15372" y="9721"/>
                    <a:pt x="15261" y="9832"/>
                  </a:cubicBezTo>
                  <a:cubicBezTo>
                    <a:pt x="15040" y="10053"/>
                    <a:pt x="15040" y="10412"/>
                    <a:pt x="15261" y="10632"/>
                  </a:cubicBezTo>
                  <a:lnTo>
                    <a:pt x="15662" y="11034"/>
                  </a:lnTo>
                  <a:lnTo>
                    <a:pt x="8666" y="18027"/>
                  </a:lnTo>
                  <a:cubicBezTo>
                    <a:pt x="8556" y="18137"/>
                    <a:pt x="8411" y="18192"/>
                    <a:pt x="8266" y="18192"/>
                  </a:cubicBezTo>
                  <a:cubicBezTo>
                    <a:pt x="8121" y="18192"/>
                    <a:pt x="7976" y="18137"/>
                    <a:pt x="7866" y="18027"/>
                  </a:cubicBezTo>
                  <a:lnTo>
                    <a:pt x="1462" y="11623"/>
                  </a:lnTo>
                  <a:cubicBezTo>
                    <a:pt x="1241" y="11402"/>
                    <a:pt x="1241" y="11043"/>
                    <a:pt x="1462" y="10822"/>
                  </a:cubicBezTo>
                  <a:lnTo>
                    <a:pt x="8458" y="3826"/>
                  </a:lnTo>
                  <a:lnTo>
                    <a:pt x="8856" y="4228"/>
                  </a:lnTo>
                  <a:cubicBezTo>
                    <a:pt x="8966" y="4338"/>
                    <a:pt x="9111" y="4393"/>
                    <a:pt x="9256" y="4393"/>
                  </a:cubicBezTo>
                  <a:cubicBezTo>
                    <a:pt x="9401" y="4393"/>
                    <a:pt x="9546" y="4338"/>
                    <a:pt x="9656" y="4228"/>
                  </a:cubicBezTo>
                  <a:cubicBezTo>
                    <a:pt x="9880" y="4005"/>
                    <a:pt x="9877" y="3648"/>
                    <a:pt x="9656" y="3425"/>
                  </a:cubicBezTo>
                  <a:lnTo>
                    <a:pt x="9258" y="3026"/>
                  </a:lnTo>
                  <a:lnTo>
                    <a:pt x="9656" y="2625"/>
                  </a:lnTo>
                  <a:cubicBezTo>
                    <a:pt x="10649" y="1632"/>
                    <a:pt x="11954" y="1136"/>
                    <a:pt x="13258" y="1136"/>
                  </a:cubicBezTo>
                  <a:close/>
                  <a:moveTo>
                    <a:pt x="13261" y="1"/>
                  </a:moveTo>
                  <a:cubicBezTo>
                    <a:pt x="11661" y="1"/>
                    <a:pt x="10066" y="615"/>
                    <a:pt x="8856" y="1825"/>
                  </a:cubicBezTo>
                  <a:lnTo>
                    <a:pt x="8056" y="2625"/>
                  </a:lnTo>
                  <a:lnTo>
                    <a:pt x="661" y="10019"/>
                  </a:lnTo>
                  <a:cubicBezTo>
                    <a:pt x="0" y="10684"/>
                    <a:pt x="0" y="11759"/>
                    <a:pt x="661" y="12423"/>
                  </a:cubicBezTo>
                  <a:lnTo>
                    <a:pt x="7066" y="18827"/>
                  </a:lnTo>
                  <a:cubicBezTo>
                    <a:pt x="7398" y="19159"/>
                    <a:pt x="7833" y="19325"/>
                    <a:pt x="8267" y="19325"/>
                  </a:cubicBezTo>
                  <a:cubicBezTo>
                    <a:pt x="8702" y="19325"/>
                    <a:pt x="9137" y="19159"/>
                    <a:pt x="9469" y="18827"/>
                  </a:cubicBezTo>
                  <a:lnTo>
                    <a:pt x="17664" y="10632"/>
                  </a:lnTo>
                  <a:cubicBezTo>
                    <a:pt x="19956" y="8337"/>
                    <a:pt x="20086" y="4687"/>
                    <a:pt x="18044" y="2244"/>
                  </a:cubicBezTo>
                  <a:lnTo>
                    <a:pt x="19264" y="1024"/>
                  </a:lnTo>
                  <a:cubicBezTo>
                    <a:pt x="19485" y="804"/>
                    <a:pt x="19485" y="445"/>
                    <a:pt x="19264" y="224"/>
                  </a:cubicBezTo>
                  <a:cubicBezTo>
                    <a:pt x="19154" y="114"/>
                    <a:pt x="19009" y="59"/>
                    <a:pt x="18864" y="59"/>
                  </a:cubicBezTo>
                  <a:cubicBezTo>
                    <a:pt x="18719" y="59"/>
                    <a:pt x="18574" y="114"/>
                    <a:pt x="18464" y="224"/>
                  </a:cubicBezTo>
                  <a:lnTo>
                    <a:pt x="17244" y="1444"/>
                  </a:lnTo>
                  <a:cubicBezTo>
                    <a:pt x="16086" y="478"/>
                    <a:pt x="14671" y="1"/>
                    <a:pt x="13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8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48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49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49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49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0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50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50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764" name="Google Shape;1764;p50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765" name="Google Shape;1765;p5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766" name="Google Shape;1766;p5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767" name="Google Shape;1767;p5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5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69" name="Google Shape;1769;p5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0" name="Google Shape;1770;p5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771" name="Google Shape;1771;p5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772" name="Google Shape;1772;p5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5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74" name="Google Shape;1774;p5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775" name="Google Shape;1775;p5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5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5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5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79" name="Google Shape;1779;p5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780" name="Google Shape;1780;p5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781" name="Google Shape;1781;p5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5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3" name="Google Shape;1783;p5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784" name="Google Shape;1784;p5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5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5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5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88" name="Google Shape;1788;p5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89" name="Google Shape;1789;p5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90" name="Google Shape;1790;p5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5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2" name="Google Shape;1792;p5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93" name="Google Shape;1793;p5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5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95" name="Google Shape;1795;p5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96" name="Google Shape;1796;p5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97" name="Google Shape;1797;p5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5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9" name="Google Shape;1799;p5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800" name="Google Shape;1800;p5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5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5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5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5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/>
        </p:nvSpPr>
        <p:spPr>
          <a:xfrm>
            <a:off x="7380663" y="273075"/>
            <a:ext cx="10692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03" name="Google Shape;203;p20"/>
          <p:cNvGrpSpPr/>
          <p:nvPr/>
        </p:nvGrpSpPr>
        <p:grpSpPr>
          <a:xfrm>
            <a:off x="523714" y="2998169"/>
            <a:ext cx="1619349" cy="1619349"/>
            <a:chOff x="457200" y="3058630"/>
            <a:chExt cx="1673400" cy="1673400"/>
          </a:xfrm>
        </p:grpSpPr>
        <p:sp>
          <p:nvSpPr>
            <p:cNvPr id="204" name="Google Shape;204;p20"/>
            <p:cNvSpPr/>
            <p:nvPr/>
          </p:nvSpPr>
          <p:spPr>
            <a:xfrm>
              <a:off x="457200" y="3058630"/>
              <a:ext cx="1673400" cy="16734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457200" y="3058630"/>
              <a:ext cx="1673400" cy="1673400"/>
            </a:xfrm>
            <a:prstGeom prst="pie">
              <a:avLst>
                <a:gd fmla="val 0" name="adj1"/>
                <a:gd fmla="val 12357103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 txBox="1"/>
            <p:nvPr/>
          </p:nvSpPr>
          <p:spPr>
            <a:xfrm>
              <a:off x="840092" y="4048869"/>
              <a:ext cx="9072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60%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7" name="Google Shape;207;p20"/>
          <p:cNvGrpSpPr/>
          <p:nvPr/>
        </p:nvGrpSpPr>
        <p:grpSpPr>
          <a:xfrm>
            <a:off x="2976917" y="2998169"/>
            <a:ext cx="1619349" cy="1619349"/>
            <a:chOff x="2913543" y="3058630"/>
            <a:chExt cx="1673400" cy="1673400"/>
          </a:xfrm>
        </p:grpSpPr>
        <p:sp>
          <p:nvSpPr>
            <p:cNvPr id="208" name="Google Shape;208;p20"/>
            <p:cNvSpPr/>
            <p:nvPr/>
          </p:nvSpPr>
          <p:spPr>
            <a:xfrm>
              <a:off x="2913543" y="3058630"/>
              <a:ext cx="1673400" cy="16734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2913543" y="3058630"/>
              <a:ext cx="1673400" cy="1673400"/>
            </a:xfrm>
            <a:prstGeom prst="pie">
              <a:avLst>
                <a:gd fmla="val 31029" name="adj1"/>
                <a:gd fmla="val 10844945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3296345" y="4048869"/>
              <a:ext cx="9075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11" name="Google Shape;211;p20"/>
          <p:cNvSpPr/>
          <p:nvPr/>
        </p:nvSpPr>
        <p:spPr>
          <a:xfrm>
            <a:off x="523863" y="1187506"/>
            <a:ext cx="1619349" cy="1619349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523863" y="1187506"/>
            <a:ext cx="1619349" cy="1619349"/>
          </a:xfrm>
          <a:prstGeom prst="pie">
            <a:avLst>
              <a:gd fmla="val 0" name="adj1"/>
              <a:gd fmla="val 9338675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894229" y="2145760"/>
            <a:ext cx="877897" cy="546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22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6276834" y="1187500"/>
            <a:ext cx="23430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Completed </a:t>
            </a:r>
            <a:r>
              <a:rPr lang="en"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Tasks</a:t>
            </a:r>
            <a:endParaRPr sz="19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5686286" y="1452200"/>
            <a:ext cx="293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6276884" y="2107625"/>
            <a:ext cx="23430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Tasks in Progress</a:t>
            </a:r>
            <a:endParaRPr sz="19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5686286" y="2372346"/>
            <a:ext cx="293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also is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6277036" y="3027775"/>
            <a:ext cx="2342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Not Started Tasks</a:t>
            </a:r>
            <a:endParaRPr sz="19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5686286" y="3292472"/>
            <a:ext cx="293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6399671" y="3947900"/>
            <a:ext cx="2220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Pending Tasks</a:t>
            </a:r>
            <a:endParaRPr sz="19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5686286" y="4212600"/>
            <a:ext cx="293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2" name="Google Shape;222;p20"/>
          <p:cNvGrpSpPr/>
          <p:nvPr/>
        </p:nvGrpSpPr>
        <p:grpSpPr>
          <a:xfrm>
            <a:off x="2976977" y="1187448"/>
            <a:ext cx="1619059" cy="1619349"/>
            <a:chOff x="2913605" y="1187470"/>
            <a:chExt cx="1673100" cy="1673400"/>
          </a:xfrm>
        </p:grpSpPr>
        <p:sp>
          <p:nvSpPr>
            <p:cNvPr id="223" name="Google Shape;223;p20"/>
            <p:cNvSpPr/>
            <p:nvPr/>
          </p:nvSpPr>
          <p:spPr>
            <a:xfrm>
              <a:off x="2913605" y="1187470"/>
              <a:ext cx="1673100" cy="1673400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2913605" y="1187470"/>
              <a:ext cx="1673100" cy="1673400"/>
            </a:xfrm>
            <a:prstGeom prst="pie">
              <a:avLst>
                <a:gd fmla="val 1884289" name="adj1"/>
                <a:gd fmla="val 8477051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 txBox="1"/>
            <p:nvPr/>
          </p:nvSpPr>
          <p:spPr>
            <a:xfrm>
              <a:off x="3296519" y="2177776"/>
              <a:ext cx="907200" cy="56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26" name="Google Shape;226;p20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/>
        </p:nvSpPr>
        <p:spPr>
          <a:xfrm>
            <a:off x="7380663" y="273075"/>
            <a:ext cx="10692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4226678" y="991475"/>
            <a:ext cx="690600" cy="69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4154978" y="2033279"/>
            <a:ext cx="834600" cy="83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6476175" y="2033279"/>
            <a:ext cx="769200" cy="769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1898851" y="2033279"/>
            <a:ext cx="769200" cy="7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7751237" y="1372453"/>
            <a:ext cx="619500" cy="619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773263" y="1372453"/>
            <a:ext cx="619500" cy="61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4262334" y="2324493"/>
            <a:ext cx="619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39%</a:t>
            </a:r>
            <a:endParaRPr sz="18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6563697" y="2292224"/>
            <a:ext cx="5943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34%</a:t>
            </a:r>
            <a:endParaRPr sz="18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1973780" y="2292224"/>
            <a:ext cx="619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30%</a:t>
            </a:r>
            <a:endParaRPr sz="18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7763830" y="1556469"/>
            <a:ext cx="5943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28%</a:t>
            </a:r>
            <a:endParaRPr sz="18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773263" y="1556469"/>
            <a:ext cx="619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21%</a:t>
            </a:r>
            <a:endParaRPr sz="18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243" name="Google Shape;243;p21"/>
          <p:cNvCxnSpPr>
            <a:stCxn id="232" idx="4"/>
            <a:endCxn id="233" idx="0"/>
          </p:cNvCxnSpPr>
          <p:nvPr/>
        </p:nvCxnSpPr>
        <p:spPr>
          <a:xfrm>
            <a:off x="4571978" y="1682075"/>
            <a:ext cx="300" cy="35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44" name="Google Shape;244;p21"/>
          <p:cNvCxnSpPr>
            <a:stCxn id="234" idx="2"/>
            <a:endCxn id="232" idx="6"/>
          </p:cNvCxnSpPr>
          <p:nvPr/>
        </p:nvCxnSpPr>
        <p:spPr>
          <a:xfrm rot="10800000">
            <a:off x="4917375" y="1336679"/>
            <a:ext cx="1558800" cy="1081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45" name="Google Shape;245;p21"/>
          <p:cNvCxnSpPr>
            <a:stCxn id="236" idx="2"/>
            <a:endCxn id="232" idx="6"/>
          </p:cNvCxnSpPr>
          <p:nvPr/>
        </p:nvCxnSpPr>
        <p:spPr>
          <a:xfrm rot="10800000">
            <a:off x="4917137" y="1336903"/>
            <a:ext cx="2834100" cy="3453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46" name="Google Shape;246;p21"/>
          <p:cNvCxnSpPr>
            <a:stCxn id="232" idx="2"/>
            <a:endCxn id="237" idx="6"/>
          </p:cNvCxnSpPr>
          <p:nvPr/>
        </p:nvCxnSpPr>
        <p:spPr>
          <a:xfrm flipH="1">
            <a:off x="1392878" y="1336775"/>
            <a:ext cx="2833800" cy="345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47" name="Google Shape;247;p21"/>
          <p:cNvCxnSpPr>
            <a:stCxn id="232" idx="2"/>
            <a:endCxn id="235" idx="6"/>
          </p:cNvCxnSpPr>
          <p:nvPr/>
        </p:nvCxnSpPr>
        <p:spPr>
          <a:xfrm flipH="1">
            <a:off x="2668178" y="1336775"/>
            <a:ext cx="1558500" cy="10812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248" name="Google Shape;248;p21"/>
          <p:cNvSpPr/>
          <p:nvPr/>
        </p:nvSpPr>
        <p:spPr>
          <a:xfrm>
            <a:off x="4385016" y="1150800"/>
            <a:ext cx="374066" cy="372093"/>
          </a:xfrm>
          <a:custGeom>
            <a:rect b="b" l="l" r="r" t="t"/>
            <a:pathLst>
              <a:path extrusionOk="0" h="11690" w="11752">
                <a:moveTo>
                  <a:pt x="5923" y="694"/>
                </a:moveTo>
                <a:cubicBezTo>
                  <a:pt x="6490" y="694"/>
                  <a:pt x="6963" y="1166"/>
                  <a:pt x="6963" y="1765"/>
                </a:cubicBezTo>
                <a:cubicBezTo>
                  <a:pt x="6963" y="2332"/>
                  <a:pt x="6490" y="2805"/>
                  <a:pt x="5923" y="2805"/>
                </a:cubicBezTo>
                <a:cubicBezTo>
                  <a:pt x="5325" y="2805"/>
                  <a:pt x="4852" y="2332"/>
                  <a:pt x="4852" y="1765"/>
                </a:cubicBezTo>
                <a:cubicBezTo>
                  <a:pt x="4852" y="1229"/>
                  <a:pt x="5325" y="694"/>
                  <a:pt x="5923" y="694"/>
                </a:cubicBezTo>
                <a:close/>
                <a:moveTo>
                  <a:pt x="2489" y="3466"/>
                </a:moveTo>
                <a:cubicBezTo>
                  <a:pt x="2678" y="3466"/>
                  <a:pt x="2836" y="3624"/>
                  <a:pt x="2836" y="3813"/>
                </a:cubicBezTo>
                <a:lnTo>
                  <a:pt x="2836" y="4916"/>
                </a:lnTo>
                <a:cubicBezTo>
                  <a:pt x="2678" y="4947"/>
                  <a:pt x="2584" y="5042"/>
                  <a:pt x="2458" y="5168"/>
                </a:cubicBezTo>
                <a:cubicBezTo>
                  <a:pt x="2363" y="5231"/>
                  <a:pt x="2300" y="5357"/>
                  <a:pt x="2237" y="5420"/>
                </a:cubicBezTo>
                <a:cubicBezTo>
                  <a:pt x="2174" y="5357"/>
                  <a:pt x="2143" y="5262"/>
                  <a:pt x="2143" y="5199"/>
                </a:cubicBezTo>
                <a:lnTo>
                  <a:pt x="2143" y="3813"/>
                </a:lnTo>
                <a:cubicBezTo>
                  <a:pt x="2143" y="3624"/>
                  <a:pt x="2300" y="3466"/>
                  <a:pt x="2489" y="3466"/>
                </a:cubicBezTo>
                <a:close/>
                <a:moveTo>
                  <a:pt x="9326" y="3466"/>
                </a:moveTo>
                <a:cubicBezTo>
                  <a:pt x="9546" y="3466"/>
                  <a:pt x="9704" y="3624"/>
                  <a:pt x="9704" y="3813"/>
                </a:cubicBezTo>
                <a:lnTo>
                  <a:pt x="9704" y="5199"/>
                </a:lnTo>
                <a:cubicBezTo>
                  <a:pt x="9704" y="5262"/>
                  <a:pt x="9641" y="5357"/>
                  <a:pt x="9578" y="5420"/>
                </a:cubicBezTo>
                <a:cubicBezTo>
                  <a:pt x="9546" y="5294"/>
                  <a:pt x="9452" y="5231"/>
                  <a:pt x="9389" y="5168"/>
                </a:cubicBezTo>
                <a:cubicBezTo>
                  <a:pt x="9263" y="5042"/>
                  <a:pt x="9137" y="4947"/>
                  <a:pt x="8979" y="4916"/>
                </a:cubicBezTo>
                <a:lnTo>
                  <a:pt x="8979" y="3813"/>
                </a:lnTo>
                <a:cubicBezTo>
                  <a:pt x="9011" y="3624"/>
                  <a:pt x="9168" y="3466"/>
                  <a:pt x="9326" y="3466"/>
                </a:cubicBezTo>
                <a:close/>
                <a:moveTo>
                  <a:pt x="5923" y="3466"/>
                </a:moveTo>
                <a:cubicBezTo>
                  <a:pt x="6900" y="3466"/>
                  <a:pt x="7814" y="4096"/>
                  <a:pt x="8160" y="4947"/>
                </a:cubicBezTo>
                <a:cubicBezTo>
                  <a:pt x="8066" y="5010"/>
                  <a:pt x="8003" y="5042"/>
                  <a:pt x="7971" y="5105"/>
                </a:cubicBezTo>
                <a:lnTo>
                  <a:pt x="6081" y="6963"/>
                </a:lnTo>
                <a:cubicBezTo>
                  <a:pt x="6018" y="6995"/>
                  <a:pt x="5955" y="7089"/>
                  <a:pt x="5923" y="7152"/>
                </a:cubicBezTo>
                <a:cubicBezTo>
                  <a:pt x="5860" y="7089"/>
                  <a:pt x="5797" y="7026"/>
                  <a:pt x="5766" y="6963"/>
                </a:cubicBezTo>
                <a:lnTo>
                  <a:pt x="3876" y="5105"/>
                </a:lnTo>
                <a:cubicBezTo>
                  <a:pt x="3781" y="5042"/>
                  <a:pt x="3750" y="5010"/>
                  <a:pt x="3655" y="4947"/>
                </a:cubicBezTo>
                <a:cubicBezTo>
                  <a:pt x="4033" y="4096"/>
                  <a:pt x="4915" y="3466"/>
                  <a:pt x="5923" y="3466"/>
                </a:cubicBezTo>
                <a:close/>
                <a:moveTo>
                  <a:pt x="10744" y="2049"/>
                </a:moveTo>
                <a:cubicBezTo>
                  <a:pt x="10964" y="2049"/>
                  <a:pt x="11122" y="2206"/>
                  <a:pt x="11122" y="2395"/>
                </a:cubicBezTo>
                <a:lnTo>
                  <a:pt x="11122" y="6144"/>
                </a:lnTo>
                <a:lnTo>
                  <a:pt x="11059" y="6144"/>
                </a:lnTo>
                <a:cubicBezTo>
                  <a:pt x="11059" y="6333"/>
                  <a:pt x="11027" y="6491"/>
                  <a:pt x="10901" y="6648"/>
                </a:cubicBezTo>
                <a:lnTo>
                  <a:pt x="9263" y="9421"/>
                </a:lnTo>
                <a:cubicBezTo>
                  <a:pt x="9105" y="9673"/>
                  <a:pt x="9011" y="9956"/>
                  <a:pt x="9011" y="10271"/>
                </a:cubicBezTo>
                <a:lnTo>
                  <a:pt x="9011" y="10933"/>
                </a:lnTo>
                <a:lnTo>
                  <a:pt x="6270" y="10933"/>
                </a:lnTo>
                <a:lnTo>
                  <a:pt x="6270" y="8097"/>
                </a:lnTo>
                <a:cubicBezTo>
                  <a:pt x="6270" y="7845"/>
                  <a:pt x="6396" y="7593"/>
                  <a:pt x="6585" y="7404"/>
                </a:cubicBezTo>
                <a:lnTo>
                  <a:pt x="8475" y="5546"/>
                </a:lnTo>
                <a:cubicBezTo>
                  <a:pt x="8538" y="5483"/>
                  <a:pt x="8625" y="5451"/>
                  <a:pt x="8712" y="5451"/>
                </a:cubicBezTo>
                <a:cubicBezTo>
                  <a:pt x="8798" y="5451"/>
                  <a:pt x="8885" y="5483"/>
                  <a:pt x="8948" y="5546"/>
                </a:cubicBezTo>
                <a:cubicBezTo>
                  <a:pt x="9074" y="5672"/>
                  <a:pt x="9074" y="5892"/>
                  <a:pt x="8948" y="6018"/>
                </a:cubicBezTo>
                <a:lnTo>
                  <a:pt x="7751" y="7215"/>
                </a:lnTo>
                <a:cubicBezTo>
                  <a:pt x="7656" y="7310"/>
                  <a:pt x="7656" y="7562"/>
                  <a:pt x="7751" y="7656"/>
                </a:cubicBezTo>
                <a:cubicBezTo>
                  <a:pt x="7814" y="7719"/>
                  <a:pt x="7908" y="7751"/>
                  <a:pt x="7999" y="7751"/>
                </a:cubicBezTo>
                <a:cubicBezTo>
                  <a:pt x="8089" y="7751"/>
                  <a:pt x="8176" y="7719"/>
                  <a:pt x="8223" y="7656"/>
                </a:cubicBezTo>
                <a:lnTo>
                  <a:pt x="10082" y="5829"/>
                </a:lnTo>
                <a:cubicBezTo>
                  <a:pt x="10271" y="5609"/>
                  <a:pt x="10397" y="5388"/>
                  <a:pt x="10397" y="5105"/>
                </a:cubicBezTo>
                <a:lnTo>
                  <a:pt x="10397" y="2395"/>
                </a:lnTo>
                <a:cubicBezTo>
                  <a:pt x="10397" y="2206"/>
                  <a:pt x="10555" y="2049"/>
                  <a:pt x="10744" y="2049"/>
                </a:cubicBezTo>
                <a:close/>
                <a:moveTo>
                  <a:pt x="1103" y="2080"/>
                </a:moveTo>
                <a:cubicBezTo>
                  <a:pt x="1292" y="2080"/>
                  <a:pt x="1450" y="2238"/>
                  <a:pt x="1450" y="2427"/>
                </a:cubicBezTo>
                <a:lnTo>
                  <a:pt x="1450" y="5168"/>
                </a:lnTo>
                <a:cubicBezTo>
                  <a:pt x="1450" y="5420"/>
                  <a:pt x="1576" y="5672"/>
                  <a:pt x="1796" y="5861"/>
                </a:cubicBezTo>
                <a:lnTo>
                  <a:pt x="3624" y="7719"/>
                </a:lnTo>
                <a:cubicBezTo>
                  <a:pt x="3687" y="7782"/>
                  <a:pt x="3781" y="7814"/>
                  <a:pt x="3872" y="7814"/>
                </a:cubicBezTo>
                <a:cubicBezTo>
                  <a:pt x="3962" y="7814"/>
                  <a:pt x="4049" y="7782"/>
                  <a:pt x="4096" y="7719"/>
                </a:cubicBezTo>
                <a:cubicBezTo>
                  <a:pt x="4222" y="7593"/>
                  <a:pt x="4222" y="7373"/>
                  <a:pt x="4096" y="7247"/>
                </a:cubicBezTo>
                <a:lnTo>
                  <a:pt x="2930" y="6050"/>
                </a:lnTo>
                <a:cubicBezTo>
                  <a:pt x="2804" y="5955"/>
                  <a:pt x="2804" y="5703"/>
                  <a:pt x="2930" y="5577"/>
                </a:cubicBezTo>
                <a:cubicBezTo>
                  <a:pt x="2978" y="5530"/>
                  <a:pt x="3064" y="5506"/>
                  <a:pt x="3155" y="5506"/>
                </a:cubicBezTo>
                <a:cubicBezTo>
                  <a:pt x="3245" y="5506"/>
                  <a:pt x="3340" y="5530"/>
                  <a:pt x="3403" y="5577"/>
                </a:cubicBezTo>
                <a:lnTo>
                  <a:pt x="5293" y="7436"/>
                </a:lnTo>
                <a:cubicBezTo>
                  <a:pt x="5482" y="7625"/>
                  <a:pt x="5608" y="7877"/>
                  <a:pt x="5608" y="8161"/>
                </a:cubicBezTo>
                <a:lnTo>
                  <a:pt x="5608" y="10996"/>
                </a:lnTo>
                <a:lnTo>
                  <a:pt x="2836" y="10996"/>
                </a:lnTo>
                <a:lnTo>
                  <a:pt x="2836" y="10303"/>
                </a:lnTo>
                <a:cubicBezTo>
                  <a:pt x="2804" y="10051"/>
                  <a:pt x="2710" y="9736"/>
                  <a:pt x="2552" y="9452"/>
                </a:cubicBezTo>
                <a:lnTo>
                  <a:pt x="914" y="6680"/>
                </a:lnTo>
                <a:cubicBezTo>
                  <a:pt x="851" y="6522"/>
                  <a:pt x="757" y="6333"/>
                  <a:pt x="757" y="6176"/>
                </a:cubicBezTo>
                <a:lnTo>
                  <a:pt x="757" y="2427"/>
                </a:lnTo>
                <a:cubicBezTo>
                  <a:pt x="757" y="2238"/>
                  <a:pt x="914" y="2080"/>
                  <a:pt x="1103" y="2080"/>
                </a:cubicBezTo>
                <a:close/>
                <a:moveTo>
                  <a:pt x="5860" y="1"/>
                </a:moveTo>
                <a:cubicBezTo>
                  <a:pt x="4915" y="1"/>
                  <a:pt x="4128" y="788"/>
                  <a:pt x="4128" y="1734"/>
                </a:cubicBezTo>
                <a:cubicBezTo>
                  <a:pt x="4128" y="2206"/>
                  <a:pt x="4348" y="2647"/>
                  <a:pt x="4695" y="2994"/>
                </a:cubicBezTo>
                <a:cubicBezTo>
                  <a:pt x="4411" y="3120"/>
                  <a:pt x="4191" y="3214"/>
                  <a:pt x="3939" y="3435"/>
                </a:cubicBezTo>
                <a:cubicBezTo>
                  <a:pt x="3750" y="3592"/>
                  <a:pt x="3592" y="3750"/>
                  <a:pt x="3435" y="3939"/>
                </a:cubicBezTo>
                <a:lnTo>
                  <a:pt x="3435" y="3813"/>
                </a:lnTo>
                <a:cubicBezTo>
                  <a:pt x="3435" y="3246"/>
                  <a:pt x="2962" y="2805"/>
                  <a:pt x="2395" y="2805"/>
                </a:cubicBezTo>
                <a:cubicBezTo>
                  <a:pt x="2300" y="2805"/>
                  <a:pt x="2174" y="2836"/>
                  <a:pt x="2048" y="2836"/>
                </a:cubicBezTo>
                <a:lnTo>
                  <a:pt x="2048" y="2427"/>
                </a:lnTo>
                <a:cubicBezTo>
                  <a:pt x="2048" y="1891"/>
                  <a:pt x="1576" y="1418"/>
                  <a:pt x="1040" y="1418"/>
                </a:cubicBezTo>
                <a:cubicBezTo>
                  <a:pt x="473" y="1418"/>
                  <a:pt x="0" y="1891"/>
                  <a:pt x="0" y="2427"/>
                </a:cubicBezTo>
                <a:lnTo>
                  <a:pt x="0" y="6176"/>
                </a:lnTo>
                <a:cubicBezTo>
                  <a:pt x="0" y="6491"/>
                  <a:pt x="95" y="6806"/>
                  <a:pt x="253" y="7026"/>
                </a:cubicBezTo>
                <a:lnTo>
                  <a:pt x="1891" y="9799"/>
                </a:lnTo>
                <a:cubicBezTo>
                  <a:pt x="1985" y="9956"/>
                  <a:pt x="2048" y="10145"/>
                  <a:pt x="2048" y="10303"/>
                </a:cubicBezTo>
                <a:lnTo>
                  <a:pt x="2048" y="11342"/>
                </a:lnTo>
                <a:cubicBezTo>
                  <a:pt x="2048" y="11532"/>
                  <a:pt x="2206" y="11689"/>
                  <a:pt x="2395" y="11689"/>
                </a:cubicBezTo>
                <a:lnTo>
                  <a:pt x="9294" y="11689"/>
                </a:lnTo>
                <a:cubicBezTo>
                  <a:pt x="9483" y="11689"/>
                  <a:pt x="9641" y="11532"/>
                  <a:pt x="9641" y="11342"/>
                </a:cubicBezTo>
                <a:lnTo>
                  <a:pt x="9641" y="10303"/>
                </a:lnTo>
                <a:cubicBezTo>
                  <a:pt x="9641" y="10114"/>
                  <a:pt x="9704" y="9956"/>
                  <a:pt x="9799" y="9799"/>
                </a:cubicBezTo>
                <a:lnTo>
                  <a:pt x="11468" y="7026"/>
                </a:lnTo>
                <a:cubicBezTo>
                  <a:pt x="11626" y="6774"/>
                  <a:pt x="11689" y="6491"/>
                  <a:pt x="11689" y="6176"/>
                </a:cubicBezTo>
                <a:lnTo>
                  <a:pt x="11689" y="2427"/>
                </a:lnTo>
                <a:cubicBezTo>
                  <a:pt x="11752" y="1891"/>
                  <a:pt x="11279" y="1418"/>
                  <a:pt x="10712" y="1418"/>
                </a:cubicBezTo>
                <a:cubicBezTo>
                  <a:pt x="10177" y="1418"/>
                  <a:pt x="9704" y="1891"/>
                  <a:pt x="9704" y="2427"/>
                </a:cubicBezTo>
                <a:lnTo>
                  <a:pt x="9704" y="2836"/>
                </a:lnTo>
                <a:cubicBezTo>
                  <a:pt x="9578" y="2805"/>
                  <a:pt x="9452" y="2805"/>
                  <a:pt x="9326" y="2805"/>
                </a:cubicBezTo>
                <a:cubicBezTo>
                  <a:pt x="8790" y="2805"/>
                  <a:pt x="8318" y="3246"/>
                  <a:pt x="8318" y="3813"/>
                </a:cubicBezTo>
                <a:lnTo>
                  <a:pt x="8318" y="3939"/>
                </a:lnTo>
                <a:cubicBezTo>
                  <a:pt x="8160" y="3750"/>
                  <a:pt x="8003" y="3592"/>
                  <a:pt x="7814" y="3435"/>
                </a:cubicBezTo>
                <a:cubicBezTo>
                  <a:pt x="7562" y="3246"/>
                  <a:pt x="7341" y="3088"/>
                  <a:pt x="7058" y="2994"/>
                </a:cubicBezTo>
                <a:cubicBezTo>
                  <a:pt x="7404" y="2647"/>
                  <a:pt x="7593" y="2206"/>
                  <a:pt x="7593" y="1734"/>
                </a:cubicBezTo>
                <a:cubicBezTo>
                  <a:pt x="7593" y="788"/>
                  <a:pt x="6806" y="1"/>
                  <a:pt x="5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 flipH="1" rot="10800000">
            <a:off x="557650" y="3842571"/>
            <a:ext cx="8022356" cy="12700"/>
          </a:xfrm>
          <a:custGeom>
            <a:rect b="b" l="l" r="r" t="t"/>
            <a:pathLst>
              <a:path extrusionOk="0" fill="none" h="1" w="103301">
                <a:moveTo>
                  <a:pt x="0" y="1"/>
                </a:moveTo>
                <a:lnTo>
                  <a:pt x="103300" y="1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894700" y="3971940"/>
            <a:ext cx="1308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% JANUARY</a:t>
            </a:r>
            <a:endParaRPr sz="17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483500" y="4279025"/>
            <a:ext cx="19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1468218" y="3758192"/>
            <a:ext cx="161952" cy="162697"/>
          </a:xfrm>
          <a:custGeom>
            <a:rect b="b" l="l" r="r" t="t"/>
            <a:pathLst>
              <a:path extrusionOk="0" h="3539" w="3538">
                <a:moveTo>
                  <a:pt x="1769" y="1"/>
                </a:moveTo>
                <a:cubicBezTo>
                  <a:pt x="793" y="1"/>
                  <a:pt x="1" y="792"/>
                  <a:pt x="1" y="1770"/>
                </a:cubicBezTo>
                <a:cubicBezTo>
                  <a:pt x="1" y="2747"/>
                  <a:pt x="793" y="3539"/>
                  <a:pt x="1769" y="3539"/>
                </a:cubicBezTo>
                <a:cubicBezTo>
                  <a:pt x="2746" y="3539"/>
                  <a:pt x="3538" y="2747"/>
                  <a:pt x="3538" y="1770"/>
                </a:cubicBezTo>
                <a:cubicBezTo>
                  <a:pt x="3538" y="792"/>
                  <a:pt x="2746" y="1"/>
                  <a:pt x="17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1274820" y="3024190"/>
            <a:ext cx="548659" cy="680807"/>
          </a:xfrm>
          <a:custGeom>
            <a:rect b="b" l="l" r="r" t="t"/>
            <a:pathLst>
              <a:path extrusionOk="0" h="14809" w="11986">
                <a:moveTo>
                  <a:pt x="5993" y="1"/>
                </a:moveTo>
                <a:cubicBezTo>
                  <a:pt x="2683" y="1"/>
                  <a:pt x="1" y="2682"/>
                  <a:pt x="1" y="5992"/>
                </a:cubicBezTo>
                <a:cubicBezTo>
                  <a:pt x="1" y="7679"/>
                  <a:pt x="698" y="9200"/>
                  <a:pt x="1818" y="10289"/>
                </a:cubicBezTo>
                <a:lnTo>
                  <a:pt x="5993" y="14808"/>
                </a:lnTo>
                <a:lnTo>
                  <a:pt x="10167" y="10289"/>
                </a:lnTo>
                <a:cubicBezTo>
                  <a:pt x="11288" y="9202"/>
                  <a:pt x="11986" y="7679"/>
                  <a:pt x="11986" y="5992"/>
                </a:cubicBezTo>
                <a:cubicBezTo>
                  <a:pt x="11986" y="2684"/>
                  <a:pt x="9303" y="1"/>
                  <a:pt x="5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1379065" y="3148836"/>
            <a:ext cx="340168" cy="340186"/>
          </a:xfrm>
          <a:custGeom>
            <a:rect b="b" l="l" r="r" t="t"/>
            <a:pathLst>
              <a:path extrusionOk="0" h="19326" w="19325">
                <a:moveTo>
                  <a:pt x="17628" y="1133"/>
                </a:moveTo>
                <a:cubicBezTo>
                  <a:pt x="17939" y="1133"/>
                  <a:pt x="18192" y="1386"/>
                  <a:pt x="18192" y="1701"/>
                </a:cubicBezTo>
                <a:lnTo>
                  <a:pt x="18192" y="14796"/>
                </a:lnTo>
                <a:lnTo>
                  <a:pt x="1132" y="14796"/>
                </a:lnTo>
                <a:lnTo>
                  <a:pt x="1132" y="1701"/>
                </a:lnTo>
                <a:cubicBezTo>
                  <a:pt x="1132" y="1386"/>
                  <a:pt x="1386" y="1133"/>
                  <a:pt x="1700" y="1133"/>
                </a:cubicBezTo>
                <a:close/>
                <a:moveTo>
                  <a:pt x="18192" y="15928"/>
                </a:moveTo>
                <a:lnTo>
                  <a:pt x="18192" y="17628"/>
                </a:lnTo>
                <a:cubicBezTo>
                  <a:pt x="18192" y="17939"/>
                  <a:pt x="17939" y="18193"/>
                  <a:pt x="17628" y="18193"/>
                </a:cubicBezTo>
                <a:lnTo>
                  <a:pt x="1700" y="18193"/>
                </a:lnTo>
                <a:cubicBezTo>
                  <a:pt x="1386" y="18193"/>
                  <a:pt x="1132" y="17939"/>
                  <a:pt x="1132" y="17628"/>
                </a:cubicBezTo>
                <a:lnTo>
                  <a:pt x="1132" y="15928"/>
                </a:lnTo>
                <a:close/>
                <a:moveTo>
                  <a:pt x="1700" y="1"/>
                </a:moveTo>
                <a:cubicBezTo>
                  <a:pt x="761" y="1"/>
                  <a:pt x="0" y="761"/>
                  <a:pt x="0" y="1701"/>
                </a:cubicBezTo>
                <a:lnTo>
                  <a:pt x="0" y="17628"/>
                </a:lnTo>
                <a:cubicBezTo>
                  <a:pt x="0" y="18564"/>
                  <a:pt x="761" y="19325"/>
                  <a:pt x="1700" y="19325"/>
                </a:cubicBezTo>
                <a:lnTo>
                  <a:pt x="17628" y="19325"/>
                </a:lnTo>
                <a:cubicBezTo>
                  <a:pt x="18564" y="19325"/>
                  <a:pt x="19325" y="18564"/>
                  <a:pt x="19325" y="17628"/>
                </a:cubicBezTo>
                <a:lnTo>
                  <a:pt x="19325" y="1701"/>
                </a:lnTo>
                <a:cubicBezTo>
                  <a:pt x="19325" y="761"/>
                  <a:pt x="18564" y="1"/>
                  <a:pt x="176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1439547" y="3188706"/>
            <a:ext cx="59760" cy="199964"/>
          </a:xfrm>
          <a:custGeom>
            <a:rect b="b" l="l" r="r" t="t"/>
            <a:pathLst>
              <a:path extrusionOk="0" h="11360" w="3395">
                <a:moveTo>
                  <a:pt x="1697" y="6833"/>
                </a:moveTo>
                <a:cubicBezTo>
                  <a:pt x="2201" y="6833"/>
                  <a:pt x="2455" y="7440"/>
                  <a:pt x="2099" y="7799"/>
                </a:cubicBezTo>
                <a:cubicBezTo>
                  <a:pt x="1983" y="7914"/>
                  <a:pt x="1841" y="7966"/>
                  <a:pt x="1702" y="7966"/>
                </a:cubicBezTo>
                <a:cubicBezTo>
                  <a:pt x="1411" y="7966"/>
                  <a:pt x="1133" y="7739"/>
                  <a:pt x="1133" y="7398"/>
                </a:cubicBezTo>
                <a:cubicBezTo>
                  <a:pt x="1133" y="7084"/>
                  <a:pt x="1383" y="6833"/>
                  <a:pt x="1697" y="6833"/>
                </a:cubicBezTo>
                <a:close/>
                <a:moveTo>
                  <a:pt x="1697" y="0"/>
                </a:moveTo>
                <a:cubicBezTo>
                  <a:pt x="1383" y="0"/>
                  <a:pt x="1133" y="254"/>
                  <a:pt x="1133" y="568"/>
                </a:cubicBezTo>
                <a:lnTo>
                  <a:pt x="1133" y="5798"/>
                </a:lnTo>
                <a:cubicBezTo>
                  <a:pt x="453" y="6036"/>
                  <a:pt x="0" y="6679"/>
                  <a:pt x="0" y="7398"/>
                </a:cubicBezTo>
                <a:cubicBezTo>
                  <a:pt x="0" y="8116"/>
                  <a:pt x="453" y="8760"/>
                  <a:pt x="1133" y="8998"/>
                </a:cubicBezTo>
                <a:lnTo>
                  <a:pt x="1133" y="10795"/>
                </a:lnTo>
                <a:cubicBezTo>
                  <a:pt x="1133" y="11109"/>
                  <a:pt x="1383" y="11359"/>
                  <a:pt x="1697" y="11359"/>
                </a:cubicBezTo>
                <a:cubicBezTo>
                  <a:pt x="2011" y="11359"/>
                  <a:pt x="2265" y="11109"/>
                  <a:pt x="2265" y="10795"/>
                </a:cubicBezTo>
                <a:lnTo>
                  <a:pt x="2265" y="8998"/>
                </a:lnTo>
                <a:cubicBezTo>
                  <a:pt x="2941" y="8760"/>
                  <a:pt x="3394" y="8116"/>
                  <a:pt x="3394" y="7398"/>
                </a:cubicBezTo>
                <a:cubicBezTo>
                  <a:pt x="3394" y="6679"/>
                  <a:pt x="2941" y="6036"/>
                  <a:pt x="2265" y="5798"/>
                </a:cubicBezTo>
                <a:lnTo>
                  <a:pt x="2265" y="568"/>
                </a:lnTo>
                <a:cubicBezTo>
                  <a:pt x="2265" y="254"/>
                  <a:pt x="2011" y="0"/>
                  <a:pt x="16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1519269" y="3188706"/>
            <a:ext cx="59760" cy="199964"/>
          </a:xfrm>
          <a:custGeom>
            <a:rect b="b" l="l" r="r" t="t"/>
            <a:pathLst>
              <a:path extrusionOk="0" h="11360" w="3395">
                <a:moveTo>
                  <a:pt x="1697" y="3436"/>
                </a:moveTo>
                <a:cubicBezTo>
                  <a:pt x="2011" y="3436"/>
                  <a:pt x="2262" y="3687"/>
                  <a:pt x="2262" y="4001"/>
                </a:cubicBezTo>
                <a:cubicBezTo>
                  <a:pt x="2262" y="4315"/>
                  <a:pt x="2011" y="4569"/>
                  <a:pt x="1697" y="4569"/>
                </a:cubicBezTo>
                <a:cubicBezTo>
                  <a:pt x="1383" y="4569"/>
                  <a:pt x="1133" y="4315"/>
                  <a:pt x="1133" y="4001"/>
                </a:cubicBezTo>
                <a:cubicBezTo>
                  <a:pt x="1133" y="3687"/>
                  <a:pt x="1383" y="3436"/>
                  <a:pt x="1697" y="3436"/>
                </a:cubicBezTo>
                <a:close/>
                <a:moveTo>
                  <a:pt x="1697" y="0"/>
                </a:moveTo>
                <a:cubicBezTo>
                  <a:pt x="1383" y="0"/>
                  <a:pt x="1133" y="254"/>
                  <a:pt x="1133" y="568"/>
                </a:cubicBezTo>
                <a:lnTo>
                  <a:pt x="1133" y="2401"/>
                </a:lnTo>
                <a:cubicBezTo>
                  <a:pt x="453" y="2639"/>
                  <a:pt x="0" y="3282"/>
                  <a:pt x="0" y="4001"/>
                </a:cubicBezTo>
                <a:cubicBezTo>
                  <a:pt x="0" y="4720"/>
                  <a:pt x="453" y="5363"/>
                  <a:pt x="1133" y="5601"/>
                </a:cubicBezTo>
                <a:lnTo>
                  <a:pt x="1133" y="10795"/>
                </a:lnTo>
                <a:cubicBezTo>
                  <a:pt x="1133" y="11109"/>
                  <a:pt x="1383" y="11359"/>
                  <a:pt x="1697" y="11359"/>
                </a:cubicBezTo>
                <a:cubicBezTo>
                  <a:pt x="2011" y="11359"/>
                  <a:pt x="2265" y="11109"/>
                  <a:pt x="2265" y="10795"/>
                </a:cubicBezTo>
                <a:lnTo>
                  <a:pt x="2265" y="5601"/>
                </a:lnTo>
                <a:cubicBezTo>
                  <a:pt x="2941" y="5363"/>
                  <a:pt x="3394" y="4720"/>
                  <a:pt x="3394" y="4001"/>
                </a:cubicBezTo>
                <a:cubicBezTo>
                  <a:pt x="3394" y="3282"/>
                  <a:pt x="2941" y="2639"/>
                  <a:pt x="2265" y="2401"/>
                </a:cubicBezTo>
                <a:lnTo>
                  <a:pt x="2265" y="568"/>
                </a:lnTo>
                <a:cubicBezTo>
                  <a:pt x="2265" y="254"/>
                  <a:pt x="2011" y="0"/>
                  <a:pt x="16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1598991" y="3188706"/>
            <a:ext cx="59760" cy="199964"/>
          </a:xfrm>
          <a:custGeom>
            <a:rect b="b" l="l" r="r" t="t"/>
            <a:pathLst>
              <a:path extrusionOk="0" h="11360" w="3395">
                <a:moveTo>
                  <a:pt x="1698" y="6833"/>
                </a:moveTo>
                <a:cubicBezTo>
                  <a:pt x="2202" y="6833"/>
                  <a:pt x="2455" y="7440"/>
                  <a:pt x="2099" y="7799"/>
                </a:cubicBezTo>
                <a:cubicBezTo>
                  <a:pt x="1983" y="7914"/>
                  <a:pt x="1841" y="7966"/>
                  <a:pt x="1703" y="7966"/>
                </a:cubicBezTo>
                <a:cubicBezTo>
                  <a:pt x="1411" y="7966"/>
                  <a:pt x="1133" y="7739"/>
                  <a:pt x="1133" y="7398"/>
                </a:cubicBezTo>
                <a:cubicBezTo>
                  <a:pt x="1133" y="7084"/>
                  <a:pt x="1384" y="6833"/>
                  <a:pt x="1698" y="6833"/>
                </a:cubicBezTo>
                <a:close/>
                <a:moveTo>
                  <a:pt x="1698" y="0"/>
                </a:moveTo>
                <a:cubicBezTo>
                  <a:pt x="1384" y="0"/>
                  <a:pt x="1133" y="254"/>
                  <a:pt x="1133" y="568"/>
                </a:cubicBezTo>
                <a:lnTo>
                  <a:pt x="1133" y="5798"/>
                </a:lnTo>
                <a:cubicBezTo>
                  <a:pt x="454" y="6036"/>
                  <a:pt x="1" y="6679"/>
                  <a:pt x="1" y="7398"/>
                </a:cubicBezTo>
                <a:cubicBezTo>
                  <a:pt x="1" y="8116"/>
                  <a:pt x="454" y="8760"/>
                  <a:pt x="1133" y="8998"/>
                </a:cubicBezTo>
                <a:lnTo>
                  <a:pt x="1133" y="10795"/>
                </a:lnTo>
                <a:cubicBezTo>
                  <a:pt x="1133" y="11109"/>
                  <a:pt x="1384" y="11359"/>
                  <a:pt x="1698" y="11359"/>
                </a:cubicBezTo>
                <a:cubicBezTo>
                  <a:pt x="2012" y="11359"/>
                  <a:pt x="2265" y="11109"/>
                  <a:pt x="2265" y="10795"/>
                </a:cubicBezTo>
                <a:lnTo>
                  <a:pt x="2265" y="8998"/>
                </a:lnTo>
                <a:cubicBezTo>
                  <a:pt x="2942" y="8760"/>
                  <a:pt x="3394" y="8116"/>
                  <a:pt x="3394" y="7398"/>
                </a:cubicBezTo>
                <a:cubicBezTo>
                  <a:pt x="3394" y="6679"/>
                  <a:pt x="2942" y="6036"/>
                  <a:pt x="2265" y="5798"/>
                </a:cubicBezTo>
                <a:lnTo>
                  <a:pt x="2265" y="568"/>
                </a:lnTo>
                <a:cubicBezTo>
                  <a:pt x="2265" y="254"/>
                  <a:pt x="2012" y="0"/>
                  <a:pt x="16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2885967" y="4010025"/>
            <a:ext cx="1308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% FEBRUARY</a:t>
            </a:r>
            <a:endParaRPr sz="17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2546667" y="4279025"/>
            <a:ext cx="19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3459497" y="3796292"/>
            <a:ext cx="161952" cy="162697"/>
          </a:xfrm>
          <a:custGeom>
            <a:rect b="b" l="l" r="r" t="t"/>
            <a:pathLst>
              <a:path extrusionOk="0" h="3539" w="3538">
                <a:moveTo>
                  <a:pt x="1769" y="1"/>
                </a:moveTo>
                <a:cubicBezTo>
                  <a:pt x="793" y="1"/>
                  <a:pt x="1" y="792"/>
                  <a:pt x="1" y="1770"/>
                </a:cubicBezTo>
                <a:cubicBezTo>
                  <a:pt x="1" y="2747"/>
                  <a:pt x="793" y="3539"/>
                  <a:pt x="1769" y="3539"/>
                </a:cubicBezTo>
                <a:cubicBezTo>
                  <a:pt x="2746" y="3539"/>
                  <a:pt x="3538" y="2747"/>
                  <a:pt x="3538" y="1770"/>
                </a:cubicBezTo>
                <a:cubicBezTo>
                  <a:pt x="3538" y="792"/>
                  <a:pt x="2746" y="1"/>
                  <a:pt x="1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266099" y="3062290"/>
            <a:ext cx="548659" cy="680807"/>
          </a:xfrm>
          <a:custGeom>
            <a:rect b="b" l="l" r="r" t="t"/>
            <a:pathLst>
              <a:path extrusionOk="0" h="14809" w="11986">
                <a:moveTo>
                  <a:pt x="5993" y="1"/>
                </a:moveTo>
                <a:cubicBezTo>
                  <a:pt x="2683" y="1"/>
                  <a:pt x="1" y="2682"/>
                  <a:pt x="1" y="5992"/>
                </a:cubicBezTo>
                <a:cubicBezTo>
                  <a:pt x="1" y="7679"/>
                  <a:pt x="698" y="9200"/>
                  <a:pt x="1818" y="10289"/>
                </a:cubicBezTo>
                <a:lnTo>
                  <a:pt x="5993" y="14808"/>
                </a:lnTo>
                <a:lnTo>
                  <a:pt x="10167" y="10289"/>
                </a:lnTo>
                <a:cubicBezTo>
                  <a:pt x="11288" y="9202"/>
                  <a:pt x="11986" y="7679"/>
                  <a:pt x="11986" y="5992"/>
                </a:cubicBezTo>
                <a:cubicBezTo>
                  <a:pt x="11986" y="2684"/>
                  <a:pt x="9303" y="1"/>
                  <a:pt x="59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21"/>
          <p:cNvGrpSpPr/>
          <p:nvPr/>
        </p:nvGrpSpPr>
        <p:grpSpPr>
          <a:xfrm>
            <a:off x="3370344" y="3207540"/>
            <a:ext cx="340168" cy="298978"/>
            <a:chOff x="2081650" y="2050750"/>
            <a:chExt cx="483125" cy="424625"/>
          </a:xfrm>
        </p:grpSpPr>
        <p:sp>
          <p:nvSpPr>
            <p:cNvPr id="263" name="Google Shape;263;p21"/>
            <p:cNvSpPr/>
            <p:nvPr/>
          </p:nvSpPr>
          <p:spPr>
            <a:xfrm>
              <a:off x="2081650" y="2050750"/>
              <a:ext cx="483125" cy="424625"/>
            </a:xfrm>
            <a:custGeom>
              <a:rect b="b" l="l" r="r" t="t"/>
              <a:pathLst>
                <a:path extrusionOk="0" h="16985" w="19325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136375" y="2292025"/>
              <a:ext cx="36400" cy="41975"/>
            </a:xfrm>
            <a:custGeom>
              <a:rect b="b" l="l" r="r" t="t"/>
              <a:pathLst>
                <a:path extrusionOk="0" h="1679" w="1456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2296850" y="2220800"/>
              <a:ext cx="46075" cy="51650"/>
            </a:xfrm>
            <a:custGeom>
              <a:rect b="b" l="l" r="r" t="t"/>
              <a:pathLst>
                <a:path extrusionOk="0" h="2066" w="1843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158650" y="2216775"/>
              <a:ext cx="47275" cy="51425"/>
            </a:xfrm>
            <a:custGeom>
              <a:rect b="b" l="l" r="r" t="t"/>
              <a:pathLst>
                <a:path extrusionOk="0" h="2057" w="1891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426475" y="2255725"/>
              <a:ext cx="55875" cy="46900"/>
            </a:xfrm>
            <a:custGeom>
              <a:rect b="b" l="l" r="r" t="t"/>
              <a:pathLst>
                <a:path extrusionOk="0" h="1876" w="2235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473050" y="2192325"/>
              <a:ext cx="37000" cy="41500"/>
            </a:xfrm>
            <a:custGeom>
              <a:rect b="b" l="l" r="r" t="t"/>
              <a:pathLst>
                <a:path extrusionOk="0" h="1660" w="148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9" name="Google Shape;269;p21"/>
          <p:cNvSpPr txBox="1"/>
          <p:nvPr/>
        </p:nvSpPr>
        <p:spPr>
          <a:xfrm>
            <a:off x="4949133" y="4011843"/>
            <a:ext cx="1308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% MARCH</a:t>
            </a:r>
            <a:endParaRPr sz="17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4609833" y="4279025"/>
            <a:ext cx="19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522652" y="3796292"/>
            <a:ext cx="161952" cy="162697"/>
          </a:xfrm>
          <a:custGeom>
            <a:rect b="b" l="l" r="r" t="t"/>
            <a:pathLst>
              <a:path extrusionOk="0" h="3539" w="3538">
                <a:moveTo>
                  <a:pt x="1769" y="1"/>
                </a:moveTo>
                <a:cubicBezTo>
                  <a:pt x="793" y="1"/>
                  <a:pt x="1" y="792"/>
                  <a:pt x="1" y="1770"/>
                </a:cubicBezTo>
                <a:cubicBezTo>
                  <a:pt x="1" y="2747"/>
                  <a:pt x="793" y="3539"/>
                  <a:pt x="1769" y="3539"/>
                </a:cubicBezTo>
                <a:cubicBezTo>
                  <a:pt x="2746" y="3539"/>
                  <a:pt x="3538" y="2747"/>
                  <a:pt x="3538" y="1770"/>
                </a:cubicBezTo>
                <a:cubicBezTo>
                  <a:pt x="3538" y="792"/>
                  <a:pt x="2746" y="1"/>
                  <a:pt x="17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5329253" y="3062290"/>
            <a:ext cx="548659" cy="680807"/>
          </a:xfrm>
          <a:custGeom>
            <a:rect b="b" l="l" r="r" t="t"/>
            <a:pathLst>
              <a:path extrusionOk="0" h="14809" w="11986">
                <a:moveTo>
                  <a:pt x="5993" y="1"/>
                </a:moveTo>
                <a:cubicBezTo>
                  <a:pt x="2683" y="1"/>
                  <a:pt x="1" y="2682"/>
                  <a:pt x="1" y="5992"/>
                </a:cubicBezTo>
                <a:cubicBezTo>
                  <a:pt x="1" y="7679"/>
                  <a:pt x="698" y="9200"/>
                  <a:pt x="1818" y="10289"/>
                </a:cubicBezTo>
                <a:lnTo>
                  <a:pt x="5993" y="14808"/>
                </a:lnTo>
                <a:lnTo>
                  <a:pt x="10167" y="10289"/>
                </a:lnTo>
                <a:cubicBezTo>
                  <a:pt x="11288" y="9202"/>
                  <a:pt x="11986" y="7679"/>
                  <a:pt x="11986" y="5992"/>
                </a:cubicBezTo>
                <a:cubicBezTo>
                  <a:pt x="11986" y="2684"/>
                  <a:pt x="9303" y="1"/>
                  <a:pt x="59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21"/>
          <p:cNvGrpSpPr/>
          <p:nvPr/>
        </p:nvGrpSpPr>
        <p:grpSpPr>
          <a:xfrm>
            <a:off x="5441789" y="3196908"/>
            <a:ext cx="323587" cy="320242"/>
            <a:chOff x="3282325" y="2035675"/>
            <a:chExt cx="459575" cy="454825"/>
          </a:xfrm>
        </p:grpSpPr>
        <p:sp>
          <p:nvSpPr>
            <p:cNvPr id="274" name="Google Shape;274;p21"/>
            <p:cNvSpPr/>
            <p:nvPr/>
          </p:nvSpPr>
          <p:spPr>
            <a:xfrm>
              <a:off x="3337050" y="2234125"/>
              <a:ext cx="85925" cy="206325"/>
            </a:xfrm>
            <a:custGeom>
              <a:rect b="b" l="l" r="r" t="t"/>
              <a:pathLst>
                <a:path extrusionOk="0" h="8253" w="3437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3451275" y="2175475"/>
              <a:ext cx="84925" cy="264975"/>
            </a:xfrm>
            <a:custGeom>
              <a:rect b="b" l="l" r="r" t="t"/>
              <a:pathLst>
                <a:path extrusionOk="0" h="10599" w="3397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3564500" y="2116825"/>
              <a:ext cx="84950" cy="323625"/>
            </a:xfrm>
            <a:custGeom>
              <a:rect b="b" l="l" r="r" t="t"/>
              <a:pathLst>
                <a:path extrusionOk="0" h="12945" w="3398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3282325" y="2035675"/>
              <a:ext cx="459575" cy="454825"/>
            </a:xfrm>
            <a:custGeom>
              <a:rect b="b" l="l" r="r" t="t"/>
              <a:pathLst>
                <a:path extrusionOk="0" h="18193" w="18383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78" name="Google Shape;278;p21"/>
          <p:cNvSpPr txBox="1"/>
          <p:nvPr/>
        </p:nvSpPr>
        <p:spPr>
          <a:xfrm>
            <a:off x="6936100" y="4010039"/>
            <a:ext cx="1308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% APRIL</a:t>
            </a:r>
            <a:endParaRPr sz="17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6673000" y="4279025"/>
            <a:ext cx="198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7509618" y="3796292"/>
            <a:ext cx="161952" cy="162697"/>
          </a:xfrm>
          <a:custGeom>
            <a:rect b="b" l="l" r="r" t="t"/>
            <a:pathLst>
              <a:path extrusionOk="0" h="3539" w="3538">
                <a:moveTo>
                  <a:pt x="1769" y="1"/>
                </a:moveTo>
                <a:cubicBezTo>
                  <a:pt x="793" y="1"/>
                  <a:pt x="1" y="792"/>
                  <a:pt x="1" y="1770"/>
                </a:cubicBezTo>
                <a:cubicBezTo>
                  <a:pt x="1" y="2747"/>
                  <a:pt x="793" y="3539"/>
                  <a:pt x="1769" y="3539"/>
                </a:cubicBezTo>
                <a:cubicBezTo>
                  <a:pt x="2746" y="3539"/>
                  <a:pt x="3538" y="2747"/>
                  <a:pt x="3538" y="1770"/>
                </a:cubicBezTo>
                <a:cubicBezTo>
                  <a:pt x="3538" y="792"/>
                  <a:pt x="2746" y="1"/>
                  <a:pt x="17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7316220" y="3062290"/>
            <a:ext cx="548659" cy="680807"/>
          </a:xfrm>
          <a:custGeom>
            <a:rect b="b" l="l" r="r" t="t"/>
            <a:pathLst>
              <a:path extrusionOk="0" h="14809" w="11986">
                <a:moveTo>
                  <a:pt x="5993" y="1"/>
                </a:moveTo>
                <a:cubicBezTo>
                  <a:pt x="2683" y="1"/>
                  <a:pt x="1" y="2682"/>
                  <a:pt x="1" y="5992"/>
                </a:cubicBezTo>
                <a:cubicBezTo>
                  <a:pt x="1" y="7679"/>
                  <a:pt x="698" y="9200"/>
                  <a:pt x="1818" y="10289"/>
                </a:cubicBezTo>
                <a:lnTo>
                  <a:pt x="5993" y="14808"/>
                </a:lnTo>
                <a:lnTo>
                  <a:pt x="10167" y="10289"/>
                </a:lnTo>
                <a:cubicBezTo>
                  <a:pt x="11288" y="9202"/>
                  <a:pt x="11986" y="7679"/>
                  <a:pt x="11986" y="5992"/>
                </a:cubicBezTo>
                <a:cubicBezTo>
                  <a:pt x="11986" y="2684"/>
                  <a:pt x="9303" y="1"/>
                  <a:pt x="59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7425332" y="3198686"/>
            <a:ext cx="330434" cy="316687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83" name="Google Shape;283;p21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/>
        </p:nvSpPr>
        <p:spPr>
          <a:xfrm>
            <a:off x="7380663" y="273075"/>
            <a:ext cx="10692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724345" y="2826399"/>
            <a:ext cx="4375675" cy="243476"/>
          </a:xfrm>
          <a:custGeom>
            <a:rect b="b" l="l" r="r" t="t"/>
            <a:pathLst>
              <a:path extrusionOk="0" h="4522" w="50411">
                <a:moveTo>
                  <a:pt x="686" y="0"/>
                </a:moveTo>
                <a:cubicBezTo>
                  <a:pt x="308" y="0"/>
                  <a:pt x="1" y="307"/>
                  <a:pt x="1" y="687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7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974426" y="2863323"/>
            <a:ext cx="2926006" cy="169604"/>
          </a:xfrm>
          <a:custGeom>
            <a:rect b="b" l="l" r="r" t="t"/>
            <a:pathLst>
              <a:path extrusionOk="0" h="3150" w="26075">
                <a:moveTo>
                  <a:pt x="0" y="1"/>
                </a:moveTo>
                <a:lnTo>
                  <a:pt x="0" y="3149"/>
                </a:lnTo>
                <a:lnTo>
                  <a:pt x="26074" y="3149"/>
                </a:lnTo>
                <a:lnTo>
                  <a:pt x="260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504825" y="2704831"/>
            <a:ext cx="486844" cy="486790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6"/>
                  <a:pt x="2025" y="9040"/>
                  <a:pt x="4521" y="9040"/>
                </a:cubicBezTo>
                <a:cubicBezTo>
                  <a:pt x="7018" y="9040"/>
                  <a:pt x="9042" y="7016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546768" y="2746613"/>
            <a:ext cx="403173" cy="403173"/>
          </a:xfrm>
          <a:custGeom>
            <a:rect b="b" l="l" r="r" t="t"/>
            <a:pathLst>
              <a:path extrusionOk="0" h="7488" w="7488">
                <a:moveTo>
                  <a:pt x="3747" y="1"/>
                </a:moveTo>
                <a:cubicBezTo>
                  <a:pt x="3746" y="1"/>
                  <a:pt x="3745" y="1"/>
                  <a:pt x="3743" y="1"/>
                </a:cubicBez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7"/>
                  <a:pt x="3743" y="7487"/>
                </a:cubicBezTo>
                <a:cubicBezTo>
                  <a:pt x="5812" y="7487"/>
                  <a:pt x="7487" y="5813"/>
                  <a:pt x="7487" y="3745"/>
                </a:cubicBezTo>
                <a:cubicBezTo>
                  <a:pt x="7487" y="1677"/>
                  <a:pt x="5812" y="1"/>
                  <a:pt x="37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758950" y="1233200"/>
            <a:ext cx="4340891" cy="243476"/>
          </a:xfrm>
          <a:custGeom>
            <a:rect b="b" l="l" r="r" t="t"/>
            <a:pathLst>
              <a:path extrusionOk="0" h="4522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6"/>
                </a:lnTo>
                <a:cubicBezTo>
                  <a:pt x="1" y="4215"/>
                  <a:pt x="308" y="4522"/>
                  <a:pt x="686" y="4522"/>
                </a:cubicBezTo>
                <a:lnTo>
                  <a:pt x="49723" y="4522"/>
                </a:lnTo>
                <a:cubicBezTo>
                  <a:pt x="50101" y="4522"/>
                  <a:pt x="50408" y="4215"/>
                  <a:pt x="50408" y="3836"/>
                </a:cubicBezTo>
                <a:lnTo>
                  <a:pt x="50410" y="3836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974429" y="1270150"/>
            <a:ext cx="637256" cy="169658"/>
          </a:xfrm>
          <a:custGeom>
            <a:rect b="b" l="l" r="r" t="t"/>
            <a:pathLst>
              <a:path extrusionOk="0" h="3151" w="20345">
                <a:moveTo>
                  <a:pt x="0" y="0"/>
                </a:moveTo>
                <a:lnTo>
                  <a:pt x="0" y="3150"/>
                </a:lnTo>
                <a:lnTo>
                  <a:pt x="20344" y="3150"/>
                </a:lnTo>
                <a:lnTo>
                  <a:pt x="203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504825" y="1111575"/>
            <a:ext cx="486844" cy="486790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546768" y="1153356"/>
            <a:ext cx="403173" cy="403173"/>
          </a:xfrm>
          <a:custGeom>
            <a:rect b="b" l="l" r="r" t="t"/>
            <a:pathLst>
              <a:path extrusionOk="0" h="7488" w="7488">
                <a:moveTo>
                  <a:pt x="3745" y="1"/>
                </a:moveTo>
                <a:cubicBezTo>
                  <a:pt x="3745" y="1"/>
                  <a:pt x="3744" y="1"/>
                  <a:pt x="3743" y="1"/>
                </a:cubicBezTo>
                <a:cubicBezTo>
                  <a:pt x="1675" y="1"/>
                  <a:pt x="0" y="1677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7"/>
                  <a:pt x="5811" y="1"/>
                  <a:pt x="37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758971" y="1764323"/>
            <a:ext cx="4340891" cy="243422"/>
          </a:xfrm>
          <a:custGeom>
            <a:rect b="b" l="l" r="r" t="t"/>
            <a:pathLst>
              <a:path extrusionOk="0" h="4521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5"/>
                </a:lnTo>
                <a:cubicBezTo>
                  <a:pt x="1" y="4214"/>
                  <a:pt x="308" y="4521"/>
                  <a:pt x="686" y="4521"/>
                </a:cubicBezTo>
                <a:lnTo>
                  <a:pt x="49723" y="4521"/>
                </a:lnTo>
                <a:cubicBezTo>
                  <a:pt x="50101" y="4521"/>
                  <a:pt x="50408" y="4214"/>
                  <a:pt x="50408" y="3835"/>
                </a:cubicBezTo>
                <a:lnTo>
                  <a:pt x="50410" y="3835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974427" y="1801252"/>
            <a:ext cx="3673759" cy="169604"/>
          </a:xfrm>
          <a:custGeom>
            <a:rect b="b" l="l" r="r" t="t"/>
            <a:pathLst>
              <a:path extrusionOk="0" h="3150" w="31302">
                <a:moveTo>
                  <a:pt x="0" y="0"/>
                </a:moveTo>
                <a:lnTo>
                  <a:pt x="0" y="3149"/>
                </a:lnTo>
                <a:lnTo>
                  <a:pt x="31302" y="3149"/>
                </a:lnTo>
                <a:lnTo>
                  <a:pt x="313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504825" y="1642660"/>
            <a:ext cx="486844" cy="486790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546768" y="1684442"/>
            <a:ext cx="403173" cy="403173"/>
          </a:xfrm>
          <a:custGeom>
            <a:rect b="b" l="l" r="r" t="t"/>
            <a:pathLst>
              <a:path extrusionOk="0" h="7488" w="7488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8"/>
                  <a:pt x="5810" y="1"/>
                  <a:pt x="3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724324" y="2295379"/>
            <a:ext cx="4375675" cy="243379"/>
          </a:xfrm>
          <a:custGeom>
            <a:rect b="b" l="l" r="r" t="t"/>
            <a:pathLst>
              <a:path extrusionOk="0" h="4520" w="50411">
                <a:moveTo>
                  <a:pt x="686" y="0"/>
                </a:moveTo>
                <a:cubicBezTo>
                  <a:pt x="308" y="0"/>
                  <a:pt x="1" y="307"/>
                  <a:pt x="1" y="686"/>
                </a:cubicBezTo>
                <a:lnTo>
                  <a:pt x="1" y="3834"/>
                </a:lnTo>
                <a:cubicBezTo>
                  <a:pt x="1" y="4213"/>
                  <a:pt x="308" y="4520"/>
                  <a:pt x="686" y="4520"/>
                </a:cubicBezTo>
                <a:lnTo>
                  <a:pt x="49723" y="4520"/>
                </a:lnTo>
                <a:cubicBezTo>
                  <a:pt x="50101" y="4520"/>
                  <a:pt x="50408" y="4213"/>
                  <a:pt x="50408" y="3834"/>
                </a:cubicBezTo>
                <a:lnTo>
                  <a:pt x="50410" y="3834"/>
                </a:lnTo>
                <a:lnTo>
                  <a:pt x="50410" y="686"/>
                </a:lnTo>
                <a:cubicBezTo>
                  <a:pt x="50410" y="307"/>
                  <a:pt x="50103" y="0"/>
                  <a:pt x="49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974429" y="2332287"/>
            <a:ext cx="3208765" cy="169604"/>
          </a:xfrm>
          <a:custGeom>
            <a:rect b="b" l="l" r="r" t="t"/>
            <a:pathLst>
              <a:path extrusionOk="0" h="3150" w="13904">
                <a:moveTo>
                  <a:pt x="0" y="1"/>
                </a:moveTo>
                <a:lnTo>
                  <a:pt x="0" y="3149"/>
                </a:lnTo>
                <a:lnTo>
                  <a:pt x="13904" y="3149"/>
                </a:lnTo>
                <a:lnTo>
                  <a:pt x="139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504825" y="2173746"/>
            <a:ext cx="486844" cy="486790"/>
          </a:xfrm>
          <a:custGeom>
            <a:rect b="b" l="l" r="r" t="t"/>
            <a:pathLst>
              <a:path extrusionOk="0" h="9041" w="9042">
                <a:moveTo>
                  <a:pt x="4521" y="0"/>
                </a:moveTo>
                <a:cubicBezTo>
                  <a:pt x="2025" y="0"/>
                  <a:pt x="1" y="2024"/>
                  <a:pt x="1" y="4521"/>
                </a:cubicBezTo>
                <a:cubicBezTo>
                  <a:pt x="1" y="7017"/>
                  <a:pt x="2025" y="9040"/>
                  <a:pt x="4521" y="9040"/>
                </a:cubicBezTo>
                <a:cubicBezTo>
                  <a:pt x="7018" y="9040"/>
                  <a:pt x="9042" y="7017"/>
                  <a:pt x="9042" y="4521"/>
                </a:cubicBezTo>
                <a:cubicBezTo>
                  <a:pt x="9042" y="2024"/>
                  <a:pt x="7018" y="0"/>
                  <a:pt x="452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546768" y="2215527"/>
            <a:ext cx="403173" cy="403173"/>
          </a:xfrm>
          <a:custGeom>
            <a:rect b="b" l="l" r="r" t="t"/>
            <a:pathLst>
              <a:path extrusionOk="0" h="7488" w="7488">
                <a:moveTo>
                  <a:pt x="3743" y="1"/>
                </a:moveTo>
                <a:cubicBezTo>
                  <a:pt x="1675" y="1"/>
                  <a:pt x="0" y="1676"/>
                  <a:pt x="0" y="3745"/>
                </a:cubicBezTo>
                <a:cubicBezTo>
                  <a:pt x="0" y="5813"/>
                  <a:pt x="1675" y="7488"/>
                  <a:pt x="3743" y="7488"/>
                </a:cubicBezTo>
                <a:cubicBezTo>
                  <a:pt x="5812" y="7488"/>
                  <a:pt x="7487" y="5813"/>
                  <a:pt x="7487" y="3745"/>
                </a:cubicBezTo>
                <a:cubicBezTo>
                  <a:pt x="7487" y="1676"/>
                  <a:pt x="5810" y="1"/>
                  <a:pt x="3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 txBox="1"/>
          <p:nvPr/>
        </p:nvSpPr>
        <p:spPr>
          <a:xfrm>
            <a:off x="3099328" y="3594561"/>
            <a:ext cx="2000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3099325" y="3306625"/>
            <a:ext cx="22062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% Finished Contracts</a:t>
            </a:r>
            <a:endParaRPr sz="16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505549" y="4344308"/>
            <a:ext cx="2000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very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505525" y="4031699"/>
            <a:ext cx="20007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% Old Contracts</a:t>
            </a:r>
            <a:endParaRPr sz="16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505549" y="3594540"/>
            <a:ext cx="2000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smallest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505525" y="3306625"/>
            <a:ext cx="20007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% New Contracts</a:t>
            </a:r>
            <a:endParaRPr sz="16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3099328" y="4344297"/>
            <a:ext cx="2000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3099325" y="4031675"/>
            <a:ext cx="22062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% Unfinished Contracts</a:t>
            </a:r>
            <a:endParaRPr sz="16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13" name="Google Shape;313;p22"/>
          <p:cNvSpPr/>
          <p:nvPr/>
        </p:nvSpPr>
        <p:spPr>
          <a:xfrm>
            <a:off x="6002590" y="1108737"/>
            <a:ext cx="2643000" cy="678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"/>
          <p:cNvSpPr txBox="1"/>
          <p:nvPr/>
        </p:nvSpPr>
        <p:spPr>
          <a:xfrm>
            <a:off x="7496175" y="1273025"/>
            <a:ext cx="1008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Mercury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6739400" y="1224776"/>
            <a:ext cx="71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18%</a:t>
            </a:r>
            <a:endParaRPr sz="21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316" name="Google Shape;316;p22"/>
          <p:cNvGrpSpPr/>
          <p:nvPr/>
        </p:nvGrpSpPr>
        <p:grpSpPr>
          <a:xfrm>
            <a:off x="6279881" y="1283145"/>
            <a:ext cx="289784" cy="329761"/>
            <a:chOff x="1529350" y="258825"/>
            <a:chExt cx="423475" cy="481825"/>
          </a:xfrm>
        </p:grpSpPr>
        <p:sp>
          <p:nvSpPr>
            <p:cNvPr id="317" name="Google Shape;317;p22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19" name="Google Shape;319;p22"/>
          <p:cNvSpPr/>
          <p:nvPr/>
        </p:nvSpPr>
        <p:spPr>
          <a:xfrm>
            <a:off x="6002590" y="2062406"/>
            <a:ext cx="2643000" cy="678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"/>
          <p:cNvSpPr txBox="1"/>
          <p:nvPr/>
        </p:nvSpPr>
        <p:spPr>
          <a:xfrm>
            <a:off x="7496175" y="2221871"/>
            <a:ext cx="1008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Mars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21" name="Google Shape;321;p22"/>
          <p:cNvSpPr txBox="1"/>
          <p:nvPr/>
        </p:nvSpPr>
        <p:spPr>
          <a:xfrm>
            <a:off x="6739400" y="2173619"/>
            <a:ext cx="71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92%</a:t>
            </a:r>
            <a:endParaRPr sz="21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322" name="Google Shape;322;p22"/>
          <p:cNvGrpSpPr/>
          <p:nvPr/>
        </p:nvGrpSpPr>
        <p:grpSpPr>
          <a:xfrm>
            <a:off x="6254532" y="2236575"/>
            <a:ext cx="340576" cy="330377"/>
            <a:chOff x="3270675" y="841800"/>
            <a:chExt cx="497700" cy="482725"/>
          </a:xfrm>
        </p:grpSpPr>
        <p:sp>
          <p:nvSpPr>
            <p:cNvPr id="323" name="Google Shape;323;p22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26" name="Google Shape;326;p22"/>
          <p:cNvSpPr/>
          <p:nvPr/>
        </p:nvSpPr>
        <p:spPr>
          <a:xfrm>
            <a:off x="6002590" y="3969743"/>
            <a:ext cx="2643000" cy="678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"/>
          <p:cNvSpPr txBox="1"/>
          <p:nvPr/>
        </p:nvSpPr>
        <p:spPr>
          <a:xfrm>
            <a:off x="7496175" y="4138850"/>
            <a:ext cx="1008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Neptune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6739400" y="4090592"/>
            <a:ext cx="71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77%</a:t>
            </a:r>
            <a:endParaRPr sz="21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29" name="Google Shape;329;p22"/>
          <p:cNvSpPr/>
          <p:nvPr/>
        </p:nvSpPr>
        <p:spPr>
          <a:xfrm>
            <a:off x="6262589" y="4143789"/>
            <a:ext cx="324290" cy="306988"/>
          </a:xfrm>
          <a:custGeom>
            <a:rect b="b" l="l" r="r" t="t"/>
            <a:pathLst>
              <a:path extrusionOk="0" h="17942" w="18956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6002590" y="3016074"/>
            <a:ext cx="2643000" cy="678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"/>
          <p:cNvSpPr txBox="1"/>
          <p:nvPr/>
        </p:nvSpPr>
        <p:spPr>
          <a:xfrm>
            <a:off x="7496175" y="3180624"/>
            <a:ext cx="1008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Saturn</a:t>
            </a:r>
            <a:endParaRPr sz="18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6739400" y="3132369"/>
            <a:ext cx="71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83%</a:t>
            </a:r>
            <a:endParaRPr sz="21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333" name="Google Shape;333;p22"/>
          <p:cNvGrpSpPr/>
          <p:nvPr/>
        </p:nvGrpSpPr>
        <p:grpSpPr>
          <a:xfrm>
            <a:off x="6347568" y="3190985"/>
            <a:ext cx="154566" cy="329761"/>
            <a:chOff x="4584850" y="4399275"/>
            <a:chExt cx="225875" cy="481825"/>
          </a:xfrm>
        </p:grpSpPr>
        <p:sp>
          <p:nvSpPr>
            <p:cNvPr id="334" name="Google Shape;334;p22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36" name="Google Shape;336;p22"/>
          <p:cNvSpPr txBox="1"/>
          <p:nvPr/>
        </p:nvSpPr>
        <p:spPr>
          <a:xfrm>
            <a:off x="562381" y="2215500"/>
            <a:ext cx="374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1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562381" y="2742810"/>
            <a:ext cx="3747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1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562381" y="1153349"/>
            <a:ext cx="374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1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562381" y="1673851"/>
            <a:ext cx="3747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100">
              <a:solidFill>
                <a:schemeClr val="l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0" name="Google Shape;340;p22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/>
        </p:nvSpPr>
        <p:spPr>
          <a:xfrm>
            <a:off x="7380663" y="273075"/>
            <a:ext cx="10692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46" name="Google Shape;346;p23"/>
          <p:cNvGrpSpPr/>
          <p:nvPr/>
        </p:nvGrpSpPr>
        <p:grpSpPr>
          <a:xfrm>
            <a:off x="533907" y="935779"/>
            <a:ext cx="3687413" cy="2424745"/>
            <a:chOff x="235800" y="830650"/>
            <a:chExt cx="6978450" cy="4588844"/>
          </a:xfrm>
        </p:grpSpPr>
        <p:sp>
          <p:nvSpPr>
            <p:cNvPr id="347" name="Google Shape;347;p23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353" name="Google Shape;353;p23"/>
          <p:cNvSpPr txBox="1"/>
          <p:nvPr/>
        </p:nvSpPr>
        <p:spPr>
          <a:xfrm>
            <a:off x="6797043" y="2241457"/>
            <a:ext cx="1812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3"/>
          <p:cNvSpPr txBox="1"/>
          <p:nvPr/>
        </p:nvSpPr>
        <p:spPr>
          <a:xfrm>
            <a:off x="5088644" y="2241502"/>
            <a:ext cx="11208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Taxes 03</a:t>
            </a:r>
            <a:endParaRPr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6797043" y="1648967"/>
            <a:ext cx="1812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5088644" y="1649014"/>
            <a:ext cx="11208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Taxes 02</a:t>
            </a:r>
            <a:endParaRPr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6797043" y="1056476"/>
            <a:ext cx="1812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5088644" y="1056526"/>
            <a:ext cx="11208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Taxes</a:t>
            </a:r>
            <a:r>
              <a:rPr lang="en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 01</a:t>
            </a:r>
            <a:endParaRPr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6797193" y="2833948"/>
            <a:ext cx="1812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farthest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5088827" y="2843101"/>
            <a:ext cx="11208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Taxes 04</a:t>
            </a:r>
            <a:endParaRPr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6330334" y="1026576"/>
            <a:ext cx="404787" cy="400436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23"/>
          <p:cNvGrpSpPr/>
          <p:nvPr/>
        </p:nvGrpSpPr>
        <p:grpSpPr>
          <a:xfrm>
            <a:off x="6332448" y="1620108"/>
            <a:ext cx="400470" cy="398312"/>
            <a:chOff x="-4211975" y="2046625"/>
            <a:chExt cx="292250" cy="290675"/>
          </a:xfrm>
        </p:grpSpPr>
        <p:sp>
          <p:nvSpPr>
            <p:cNvPr id="363" name="Google Shape;363;p23"/>
            <p:cNvSpPr/>
            <p:nvPr/>
          </p:nvSpPr>
          <p:spPr>
            <a:xfrm>
              <a:off x="-4211975" y="2081300"/>
              <a:ext cx="256025" cy="256000"/>
            </a:xfrm>
            <a:custGeom>
              <a:rect b="b" l="l" r="r" t="t"/>
              <a:pathLst>
                <a:path extrusionOk="0" h="10240" w="10241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-4057600" y="2046625"/>
              <a:ext cx="137875" cy="137875"/>
            </a:xfrm>
            <a:custGeom>
              <a:rect b="b" l="l" r="r" t="t"/>
              <a:pathLst>
                <a:path extrusionOk="0" h="5515" w="5515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23"/>
          <p:cNvGrpSpPr/>
          <p:nvPr/>
        </p:nvGrpSpPr>
        <p:grpSpPr>
          <a:xfrm>
            <a:off x="6333027" y="2813196"/>
            <a:ext cx="399374" cy="400436"/>
            <a:chOff x="-1333200" y="2770450"/>
            <a:chExt cx="291450" cy="292225"/>
          </a:xfrm>
        </p:grpSpPr>
        <p:sp>
          <p:nvSpPr>
            <p:cNvPr id="366" name="Google Shape;366;p23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23"/>
          <p:cNvGrpSpPr/>
          <p:nvPr/>
        </p:nvGrpSpPr>
        <p:grpSpPr>
          <a:xfrm>
            <a:off x="6331903" y="2253170"/>
            <a:ext cx="401532" cy="399374"/>
            <a:chOff x="-5635200" y="2037975"/>
            <a:chExt cx="293025" cy="291450"/>
          </a:xfrm>
        </p:grpSpPr>
        <p:sp>
          <p:nvSpPr>
            <p:cNvPr id="369" name="Google Shape;369;p23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1" name="Google Shape;371;p23"/>
          <p:cNvCxnSpPr>
            <a:stCxn id="358" idx="1"/>
          </p:cNvCxnSpPr>
          <p:nvPr/>
        </p:nvCxnSpPr>
        <p:spPr>
          <a:xfrm flipH="1">
            <a:off x="1932944" y="1226926"/>
            <a:ext cx="3155700" cy="178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72" name="Google Shape;372;p23"/>
          <p:cNvCxnSpPr>
            <a:stCxn id="356" idx="1"/>
          </p:cNvCxnSpPr>
          <p:nvPr/>
        </p:nvCxnSpPr>
        <p:spPr>
          <a:xfrm flipH="1">
            <a:off x="2790344" y="1819414"/>
            <a:ext cx="22983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73" name="Google Shape;373;p23"/>
          <p:cNvCxnSpPr>
            <a:stCxn id="354" idx="1"/>
          </p:cNvCxnSpPr>
          <p:nvPr/>
        </p:nvCxnSpPr>
        <p:spPr>
          <a:xfrm rot="10800000">
            <a:off x="2318744" y="2084002"/>
            <a:ext cx="2769900" cy="327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74" name="Google Shape;374;p23"/>
          <p:cNvCxnSpPr>
            <a:stCxn id="360" idx="1"/>
          </p:cNvCxnSpPr>
          <p:nvPr/>
        </p:nvCxnSpPr>
        <p:spPr>
          <a:xfrm rot="10800000">
            <a:off x="1616627" y="2706001"/>
            <a:ext cx="3472200" cy="307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75" name="Google Shape;375;p23"/>
          <p:cNvGrpSpPr/>
          <p:nvPr/>
        </p:nvGrpSpPr>
        <p:grpSpPr>
          <a:xfrm>
            <a:off x="7371488" y="3456244"/>
            <a:ext cx="1120800" cy="1191906"/>
            <a:chOff x="7066625" y="3456244"/>
            <a:chExt cx="1120800" cy="1191906"/>
          </a:xfrm>
        </p:grpSpPr>
        <p:sp>
          <p:nvSpPr>
            <p:cNvPr id="376" name="Google Shape;376;p23"/>
            <p:cNvSpPr/>
            <p:nvPr/>
          </p:nvSpPr>
          <p:spPr>
            <a:xfrm>
              <a:off x="7156747" y="3707349"/>
              <a:ext cx="940800" cy="940800"/>
            </a:xfrm>
            <a:prstGeom prst="donut">
              <a:avLst>
                <a:gd fmla="val 1332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7156747" y="3707349"/>
              <a:ext cx="940800" cy="940800"/>
            </a:xfrm>
            <a:prstGeom prst="blockArc">
              <a:avLst>
                <a:gd fmla="val 18575670" name="adj1"/>
                <a:gd fmla="val 16218843" name="adj2"/>
                <a:gd fmla="val 13396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3"/>
            <p:cNvSpPr txBox="1"/>
            <p:nvPr/>
          </p:nvSpPr>
          <p:spPr>
            <a:xfrm>
              <a:off x="7377994" y="4037226"/>
              <a:ext cx="4986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4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89%</a:t>
              </a:r>
              <a:endParaRPr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79" name="Google Shape;379;p23"/>
            <p:cNvSpPr txBox="1"/>
            <p:nvPr/>
          </p:nvSpPr>
          <p:spPr>
            <a:xfrm>
              <a:off x="7066625" y="3456244"/>
              <a:ext cx="11208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4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Total Jul</a:t>
              </a:r>
              <a:endParaRPr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grpSp>
        <p:nvGrpSpPr>
          <p:cNvPr id="380" name="Google Shape;380;p23"/>
          <p:cNvGrpSpPr/>
          <p:nvPr/>
        </p:nvGrpSpPr>
        <p:grpSpPr>
          <a:xfrm>
            <a:off x="5131563" y="3456244"/>
            <a:ext cx="1120800" cy="1191906"/>
            <a:chOff x="5106188" y="3456244"/>
            <a:chExt cx="1120800" cy="1191906"/>
          </a:xfrm>
        </p:grpSpPr>
        <p:sp>
          <p:nvSpPr>
            <p:cNvPr id="381" name="Google Shape;381;p23"/>
            <p:cNvSpPr/>
            <p:nvPr/>
          </p:nvSpPr>
          <p:spPr>
            <a:xfrm>
              <a:off x="5196182" y="3707349"/>
              <a:ext cx="940800" cy="940800"/>
            </a:xfrm>
            <a:prstGeom prst="donut">
              <a:avLst>
                <a:gd fmla="val 1332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5196182" y="3707349"/>
              <a:ext cx="940800" cy="940800"/>
            </a:xfrm>
            <a:prstGeom prst="blockArc">
              <a:avLst>
                <a:gd fmla="val 520356" name="adj1"/>
                <a:gd fmla="val 14627710" name="adj2"/>
                <a:gd fmla="val 13855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3"/>
            <p:cNvSpPr txBox="1"/>
            <p:nvPr/>
          </p:nvSpPr>
          <p:spPr>
            <a:xfrm>
              <a:off x="5417429" y="4037226"/>
              <a:ext cx="4986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67%</a:t>
              </a:r>
              <a:endParaRPr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84" name="Google Shape;384;p23"/>
            <p:cNvSpPr txBox="1"/>
            <p:nvPr/>
          </p:nvSpPr>
          <p:spPr>
            <a:xfrm>
              <a:off x="5106188" y="3456244"/>
              <a:ext cx="11208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Total Jun</a:t>
              </a:r>
              <a:endParaRPr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grpSp>
        <p:nvGrpSpPr>
          <p:cNvPr id="385" name="Google Shape;385;p23"/>
          <p:cNvGrpSpPr/>
          <p:nvPr/>
        </p:nvGrpSpPr>
        <p:grpSpPr>
          <a:xfrm>
            <a:off x="2891638" y="3456244"/>
            <a:ext cx="1120800" cy="1191906"/>
            <a:chOff x="2917175" y="3456244"/>
            <a:chExt cx="1120800" cy="1191906"/>
          </a:xfrm>
        </p:grpSpPr>
        <p:sp>
          <p:nvSpPr>
            <p:cNvPr id="386" name="Google Shape;386;p23"/>
            <p:cNvSpPr/>
            <p:nvPr/>
          </p:nvSpPr>
          <p:spPr>
            <a:xfrm>
              <a:off x="3007018" y="3707349"/>
              <a:ext cx="940800" cy="940800"/>
            </a:xfrm>
            <a:prstGeom prst="donut">
              <a:avLst>
                <a:gd fmla="val 1332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3007018" y="3707349"/>
              <a:ext cx="940800" cy="940800"/>
            </a:xfrm>
            <a:prstGeom prst="blockArc">
              <a:avLst>
                <a:gd fmla="val 18575670" name="adj1"/>
                <a:gd fmla="val 16218843" name="adj2"/>
                <a:gd fmla="val 13396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3"/>
            <p:cNvSpPr txBox="1"/>
            <p:nvPr/>
          </p:nvSpPr>
          <p:spPr>
            <a:xfrm>
              <a:off x="3228264" y="4037226"/>
              <a:ext cx="4986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74%</a:t>
              </a:r>
              <a:endParaRPr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89" name="Google Shape;389;p23"/>
            <p:cNvSpPr txBox="1"/>
            <p:nvPr/>
          </p:nvSpPr>
          <p:spPr>
            <a:xfrm>
              <a:off x="2917175" y="3456244"/>
              <a:ext cx="11208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Total May</a:t>
              </a:r>
              <a:endParaRPr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0" name="Google Shape;390;p23"/>
          <p:cNvSpPr/>
          <p:nvPr/>
        </p:nvSpPr>
        <p:spPr>
          <a:xfrm>
            <a:off x="741715" y="3707349"/>
            <a:ext cx="940800" cy="940800"/>
          </a:xfrm>
          <a:prstGeom prst="donut">
            <a:avLst>
              <a:gd fmla="val 1332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3"/>
          <p:cNvSpPr/>
          <p:nvPr/>
        </p:nvSpPr>
        <p:spPr>
          <a:xfrm>
            <a:off x="741715" y="3707349"/>
            <a:ext cx="940800" cy="940800"/>
          </a:xfrm>
          <a:prstGeom prst="blockArc">
            <a:avLst>
              <a:gd fmla="val 520356" name="adj1"/>
              <a:gd fmla="val 12783427" name="adj2"/>
              <a:gd fmla="val 1400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AAAA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3"/>
          <p:cNvSpPr txBox="1"/>
          <p:nvPr/>
        </p:nvSpPr>
        <p:spPr>
          <a:xfrm>
            <a:off x="962962" y="4037226"/>
            <a:ext cx="4986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55%</a:t>
            </a:r>
            <a:endParaRPr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651713" y="3456244"/>
            <a:ext cx="1120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Total Apr</a:t>
            </a:r>
            <a:endParaRPr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4" name="Google Shape;394;p23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5914452" y="1387355"/>
            <a:ext cx="2217900" cy="299400"/>
          </a:xfrm>
          <a:prstGeom prst="roundRect">
            <a:avLst>
              <a:gd fmla="val 50000" name="adj"/>
            </a:avLst>
          </a:prstGeom>
          <a:solidFill>
            <a:srgbClr val="F59D43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 rot="5400000">
            <a:off x="3125508" y="1093352"/>
            <a:ext cx="1959300" cy="1959300"/>
          </a:xfrm>
          <a:prstGeom prst="donut">
            <a:avLst>
              <a:gd fmla="val 844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 rot="5400000">
            <a:off x="3125399" y="1093461"/>
            <a:ext cx="1959300" cy="1959300"/>
          </a:xfrm>
          <a:prstGeom prst="blockArc">
            <a:avLst>
              <a:gd fmla="val 10800000" name="adj1"/>
              <a:gd fmla="val 21573785" name="adj2"/>
              <a:gd fmla="val 8437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 rot="5400000">
            <a:off x="3125513" y="1093347"/>
            <a:ext cx="1959300" cy="1959300"/>
          </a:xfrm>
          <a:prstGeom prst="blockArc">
            <a:avLst>
              <a:gd fmla="val 21552311" name="adj1"/>
              <a:gd fmla="val 4366173" name="adj2"/>
              <a:gd fmla="val 8306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 rot="5400000">
            <a:off x="3125513" y="1093461"/>
            <a:ext cx="1959300" cy="1959300"/>
          </a:xfrm>
          <a:prstGeom prst="blockArc">
            <a:avLst>
              <a:gd fmla="val 4336510" name="adj1"/>
              <a:gd fmla="val 8688882" name="adj2"/>
              <a:gd fmla="val 8487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4"/>
          <p:cNvSpPr txBox="1"/>
          <p:nvPr/>
        </p:nvSpPr>
        <p:spPr>
          <a:xfrm>
            <a:off x="3302948" y="1919325"/>
            <a:ext cx="16083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January 2020</a:t>
            </a:r>
            <a:endParaRPr sz="1700"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406" name="Google Shape;406;p24"/>
          <p:cNvGrpSpPr/>
          <p:nvPr/>
        </p:nvGrpSpPr>
        <p:grpSpPr>
          <a:xfrm>
            <a:off x="507304" y="3585178"/>
            <a:ext cx="1610388" cy="452651"/>
            <a:chOff x="1102725" y="3692973"/>
            <a:chExt cx="1552929" cy="436500"/>
          </a:xfrm>
        </p:grpSpPr>
        <p:sp>
          <p:nvSpPr>
            <p:cNvPr id="407" name="Google Shape;407;p24"/>
            <p:cNvSpPr txBox="1"/>
            <p:nvPr/>
          </p:nvSpPr>
          <p:spPr>
            <a:xfrm>
              <a:off x="1434954" y="3692973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1102725" y="3785507"/>
              <a:ext cx="246900" cy="24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4"/>
          <p:cNvGrpSpPr/>
          <p:nvPr/>
        </p:nvGrpSpPr>
        <p:grpSpPr>
          <a:xfrm>
            <a:off x="507304" y="4214507"/>
            <a:ext cx="1610388" cy="452650"/>
            <a:chOff x="1102725" y="4299848"/>
            <a:chExt cx="1552929" cy="436500"/>
          </a:xfrm>
        </p:grpSpPr>
        <p:sp>
          <p:nvSpPr>
            <p:cNvPr id="410" name="Google Shape;410;p24"/>
            <p:cNvSpPr txBox="1"/>
            <p:nvPr/>
          </p:nvSpPr>
          <p:spPr>
            <a:xfrm>
              <a:off x="1434954" y="429984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1102725" y="4394657"/>
              <a:ext cx="246900" cy="24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24"/>
          <p:cNvGrpSpPr/>
          <p:nvPr/>
        </p:nvGrpSpPr>
        <p:grpSpPr>
          <a:xfrm>
            <a:off x="7028299" y="3585178"/>
            <a:ext cx="1608398" cy="452651"/>
            <a:chOff x="6656240" y="3692973"/>
            <a:chExt cx="1551010" cy="436500"/>
          </a:xfrm>
        </p:grpSpPr>
        <p:sp>
          <p:nvSpPr>
            <p:cNvPr id="413" name="Google Shape;413;p24"/>
            <p:cNvSpPr txBox="1"/>
            <p:nvPr/>
          </p:nvSpPr>
          <p:spPr>
            <a:xfrm>
              <a:off x="6656240" y="3692973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7960350" y="3785507"/>
              <a:ext cx="246900" cy="24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24"/>
          <p:cNvGrpSpPr/>
          <p:nvPr/>
        </p:nvGrpSpPr>
        <p:grpSpPr>
          <a:xfrm>
            <a:off x="7028299" y="4214507"/>
            <a:ext cx="1608398" cy="452650"/>
            <a:chOff x="6656240" y="4299848"/>
            <a:chExt cx="1551010" cy="436500"/>
          </a:xfrm>
        </p:grpSpPr>
        <p:sp>
          <p:nvSpPr>
            <p:cNvPr id="416" name="Google Shape;416;p24"/>
            <p:cNvSpPr txBox="1"/>
            <p:nvPr/>
          </p:nvSpPr>
          <p:spPr>
            <a:xfrm>
              <a:off x="6656240" y="429984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7960350" y="4394657"/>
              <a:ext cx="246900" cy="24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24"/>
          <p:cNvGrpSpPr/>
          <p:nvPr/>
        </p:nvGrpSpPr>
        <p:grpSpPr>
          <a:xfrm>
            <a:off x="6839473" y="1038110"/>
            <a:ext cx="398830" cy="1729509"/>
            <a:chOff x="2490454" y="1703700"/>
            <a:chExt cx="384600" cy="1667800"/>
          </a:xfrm>
        </p:grpSpPr>
        <p:sp>
          <p:nvSpPr>
            <p:cNvPr id="419" name="Google Shape;419;p24"/>
            <p:cNvSpPr txBox="1"/>
            <p:nvPr/>
          </p:nvSpPr>
          <p:spPr>
            <a:xfrm>
              <a:off x="2490454" y="170370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20" name="Google Shape;420;p24"/>
            <p:cNvSpPr txBox="1"/>
            <p:nvPr/>
          </p:nvSpPr>
          <p:spPr>
            <a:xfrm>
              <a:off x="2490454" y="205892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24"/>
            <p:cNvSpPr txBox="1"/>
            <p:nvPr/>
          </p:nvSpPr>
          <p:spPr>
            <a:xfrm>
              <a:off x="2490454" y="241415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" name="Google Shape;422;p24"/>
            <p:cNvSpPr txBox="1"/>
            <p:nvPr/>
          </p:nvSpPr>
          <p:spPr>
            <a:xfrm>
              <a:off x="2490454" y="276937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24"/>
            <p:cNvSpPr txBox="1"/>
            <p:nvPr/>
          </p:nvSpPr>
          <p:spPr>
            <a:xfrm>
              <a:off x="2490454" y="312460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4"/>
          <p:cNvGrpSpPr/>
          <p:nvPr/>
        </p:nvGrpSpPr>
        <p:grpSpPr>
          <a:xfrm>
            <a:off x="7306339" y="1038110"/>
            <a:ext cx="398830" cy="1729509"/>
            <a:chOff x="2997404" y="1703700"/>
            <a:chExt cx="384600" cy="1667800"/>
          </a:xfrm>
        </p:grpSpPr>
        <p:sp>
          <p:nvSpPr>
            <p:cNvPr id="425" name="Google Shape;425;p24"/>
            <p:cNvSpPr txBox="1"/>
            <p:nvPr/>
          </p:nvSpPr>
          <p:spPr>
            <a:xfrm>
              <a:off x="2997404" y="170370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26" name="Google Shape;426;p24"/>
            <p:cNvSpPr txBox="1"/>
            <p:nvPr/>
          </p:nvSpPr>
          <p:spPr>
            <a:xfrm>
              <a:off x="2997404" y="205892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7" name="Google Shape;427;p24"/>
            <p:cNvSpPr txBox="1"/>
            <p:nvPr/>
          </p:nvSpPr>
          <p:spPr>
            <a:xfrm>
              <a:off x="2997404" y="241415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8" name="Google Shape;428;p24"/>
            <p:cNvSpPr txBox="1"/>
            <p:nvPr/>
          </p:nvSpPr>
          <p:spPr>
            <a:xfrm>
              <a:off x="2997404" y="276937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9" name="Google Shape;429;p24"/>
            <p:cNvSpPr txBox="1"/>
            <p:nvPr/>
          </p:nvSpPr>
          <p:spPr>
            <a:xfrm>
              <a:off x="2997404" y="312460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0" name="Google Shape;430;p24"/>
          <p:cNvGrpSpPr/>
          <p:nvPr/>
        </p:nvGrpSpPr>
        <p:grpSpPr>
          <a:xfrm>
            <a:off x="7773205" y="1038110"/>
            <a:ext cx="398830" cy="1729509"/>
            <a:chOff x="3504354" y="1703700"/>
            <a:chExt cx="384600" cy="1667800"/>
          </a:xfrm>
        </p:grpSpPr>
        <p:sp>
          <p:nvSpPr>
            <p:cNvPr id="431" name="Google Shape;431;p24"/>
            <p:cNvSpPr txBox="1"/>
            <p:nvPr/>
          </p:nvSpPr>
          <p:spPr>
            <a:xfrm>
              <a:off x="3504354" y="170370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</a:t>
              </a:r>
              <a:endParaRPr sz="13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32" name="Google Shape;432;p24"/>
            <p:cNvSpPr txBox="1"/>
            <p:nvPr/>
          </p:nvSpPr>
          <p:spPr>
            <a:xfrm>
              <a:off x="3504354" y="205892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3" name="Google Shape;433;p24"/>
            <p:cNvSpPr txBox="1"/>
            <p:nvPr/>
          </p:nvSpPr>
          <p:spPr>
            <a:xfrm>
              <a:off x="3504354" y="241415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4" name="Google Shape;434;p24"/>
            <p:cNvSpPr txBox="1"/>
            <p:nvPr/>
          </p:nvSpPr>
          <p:spPr>
            <a:xfrm>
              <a:off x="3504354" y="276937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5" name="Google Shape;435;p24"/>
            <p:cNvSpPr txBox="1"/>
            <p:nvPr/>
          </p:nvSpPr>
          <p:spPr>
            <a:xfrm>
              <a:off x="3504354" y="312460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6" name="Google Shape;436;p24"/>
          <p:cNvGrpSpPr/>
          <p:nvPr/>
        </p:nvGrpSpPr>
        <p:grpSpPr>
          <a:xfrm>
            <a:off x="8240071" y="1038110"/>
            <a:ext cx="398830" cy="1729509"/>
            <a:chOff x="4011304" y="1703700"/>
            <a:chExt cx="384600" cy="1667800"/>
          </a:xfrm>
        </p:grpSpPr>
        <p:sp>
          <p:nvSpPr>
            <p:cNvPr id="437" name="Google Shape;437;p24"/>
            <p:cNvSpPr txBox="1"/>
            <p:nvPr/>
          </p:nvSpPr>
          <p:spPr>
            <a:xfrm>
              <a:off x="4011304" y="170370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</a:t>
              </a:r>
              <a:endParaRPr sz="13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38" name="Google Shape;438;p24"/>
            <p:cNvSpPr txBox="1"/>
            <p:nvPr/>
          </p:nvSpPr>
          <p:spPr>
            <a:xfrm>
              <a:off x="4011304" y="205892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9" name="Google Shape;439;p24"/>
            <p:cNvSpPr txBox="1"/>
            <p:nvPr/>
          </p:nvSpPr>
          <p:spPr>
            <a:xfrm>
              <a:off x="4011304" y="241415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0" name="Google Shape;440;p24"/>
            <p:cNvSpPr txBox="1"/>
            <p:nvPr/>
          </p:nvSpPr>
          <p:spPr>
            <a:xfrm>
              <a:off x="4011304" y="276937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1" name="Google Shape;441;p24"/>
            <p:cNvSpPr txBox="1"/>
            <p:nvPr/>
          </p:nvSpPr>
          <p:spPr>
            <a:xfrm>
              <a:off x="4011304" y="312460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2" name="Google Shape;442;p24"/>
          <p:cNvGrpSpPr/>
          <p:nvPr/>
        </p:nvGrpSpPr>
        <p:grpSpPr>
          <a:xfrm>
            <a:off x="5438875" y="1038110"/>
            <a:ext cx="398830" cy="2097877"/>
            <a:chOff x="969604" y="1703700"/>
            <a:chExt cx="384600" cy="2023025"/>
          </a:xfrm>
        </p:grpSpPr>
        <p:sp>
          <p:nvSpPr>
            <p:cNvPr id="443" name="Google Shape;443;p24"/>
            <p:cNvSpPr txBox="1"/>
            <p:nvPr/>
          </p:nvSpPr>
          <p:spPr>
            <a:xfrm>
              <a:off x="969604" y="170370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44" name="Google Shape;444;p24"/>
            <p:cNvSpPr txBox="1"/>
            <p:nvPr/>
          </p:nvSpPr>
          <p:spPr>
            <a:xfrm>
              <a:off x="969604" y="205892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5" name="Google Shape;445;p24"/>
            <p:cNvSpPr txBox="1"/>
            <p:nvPr/>
          </p:nvSpPr>
          <p:spPr>
            <a:xfrm>
              <a:off x="969604" y="241415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6" name="Google Shape;446;p24"/>
            <p:cNvSpPr txBox="1"/>
            <p:nvPr/>
          </p:nvSpPr>
          <p:spPr>
            <a:xfrm>
              <a:off x="969604" y="276937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7" name="Google Shape;447;p24"/>
            <p:cNvSpPr txBox="1"/>
            <p:nvPr/>
          </p:nvSpPr>
          <p:spPr>
            <a:xfrm>
              <a:off x="969604" y="312460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" name="Google Shape;448;p24"/>
            <p:cNvSpPr txBox="1"/>
            <p:nvPr/>
          </p:nvSpPr>
          <p:spPr>
            <a:xfrm>
              <a:off x="969604" y="347982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" name="Google Shape;449;p24"/>
          <p:cNvGrpSpPr/>
          <p:nvPr/>
        </p:nvGrpSpPr>
        <p:grpSpPr>
          <a:xfrm>
            <a:off x="6372607" y="1038110"/>
            <a:ext cx="398830" cy="2097877"/>
            <a:chOff x="1983504" y="1703700"/>
            <a:chExt cx="384600" cy="2023025"/>
          </a:xfrm>
        </p:grpSpPr>
        <p:sp>
          <p:nvSpPr>
            <p:cNvPr id="450" name="Google Shape;450;p24"/>
            <p:cNvSpPr txBox="1"/>
            <p:nvPr/>
          </p:nvSpPr>
          <p:spPr>
            <a:xfrm>
              <a:off x="1983504" y="170370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51" name="Google Shape;451;p24"/>
            <p:cNvSpPr txBox="1"/>
            <p:nvPr/>
          </p:nvSpPr>
          <p:spPr>
            <a:xfrm>
              <a:off x="1983504" y="205892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2" name="Google Shape;452;p24"/>
            <p:cNvSpPr txBox="1"/>
            <p:nvPr/>
          </p:nvSpPr>
          <p:spPr>
            <a:xfrm>
              <a:off x="1983504" y="241415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3" name="Google Shape;453;p24"/>
            <p:cNvSpPr txBox="1"/>
            <p:nvPr/>
          </p:nvSpPr>
          <p:spPr>
            <a:xfrm>
              <a:off x="1983504" y="276937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4" name="Google Shape;454;p24"/>
            <p:cNvSpPr txBox="1"/>
            <p:nvPr/>
          </p:nvSpPr>
          <p:spPr>
            <a:xfrm>
              <a:off x="1983504" y="312460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5" name="Google Shape;455;p24"/>
            <p:cNvSpPr txBox="1"/>
            <p:nvPr/>
          </p:nvSpPr>
          <p:spPr>
            <a:xfrm>
              <a:off x="1983504" y="347982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6" name="Google Shape;456;p24"/>
          <p:cNvSpPr/>
          <p:nvPr/>
        </p:nvSpPr>
        <p:spPr>
          <a:xfrm>
            <a:off x="507880" y="1088079"/>
            <a:ext cx="268500" cy="26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 txBox="1"/>
          <p:nvPr/>
        </p:nvSpPr>
        <p:spPr>
          <a:xfrm>
            <a:off x="876380" y="1097300"/>
            <a:ext cx="15429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Improvement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2271344" y="1097302"/>
            <a:ext cx="5283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sz="15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507880" y="1650889"/>
            <a:ext cx="268500" cy="26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"/>
          <p:cNvSpPr txBox="1"/>
          <p:nvPr/>
        </p:nvSpPr>
        <p:spPr>
          <a:xfrm>
            <a:off x="876375" y="1658625"/>
            <a:ext cx="15429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Sales Increase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2271344" y="1658613"/>
            <a:ext cx="5283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10%</a:t>
            </a:r>
            <a:endParaRPr sz="15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507880" y="2213698"/>
            <a:ext cx="268500" cy="26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 txBox="1"/>
          <p:nvPr/>
        </p:nvSpPr>
        <p:spPr>
          <a:xfrm>
            <a:off x="876376" y="2219925"/>
            <a:ext cx="15429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Orders Increase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2271344" y="2219923"/>
            <a:ext cx="5283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5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507880" y="2776507"/>
            <a:ext cx="268500" cy="26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 txBox="1"/>
          <p:nvPr/>
        </p:nvSpPr>
        <p:spPr>
          <a:xfrm>
            <a:off x="876375" y="2781225"/>
            <a:ext cx="1441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Benefit Increase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2271344" y="2781233"/>
            <a:ext cx="5283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sz="15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2281950" y="4432938"/>
            <a:ext cx="45801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9" name="Google Shape;469;p24"/>
          <p:cNvGrpSpPr/>
          <p:nvPr/>
        </p:nvGrpSpPr>
        <p:grpSpPr>
          <a:xfrm>
            <a:off x="5905741" y="1038110"/>
            <a:ext cx="398830" cy="2097877"/>
            <a:chOff x="1476554" y="1703700"/>
            <a:chExt cx="384600" cy="2023025"/>
          </a:xfrm>
        </p:grpSpPr>
        <p:sp>
          <p:nvSpPr>
            <p:cNvPr id="470" name="Google Shape;470;p24"/>
            <p:cNvSpPr txBox="1"/>
            <p:nvPr/>
          </p:nvSpPr>
          <p:spPr>
            <a:xfrm>
              <a:off x="1476554" y="170370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Tu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1" name="Google Shape;471;p24"/>
            <p:cNvSpPr txBox="1"/>
            <p:nvPr/>
          </p:nvSpPr>
          <p:spPr>
            <a:xfrm>
              <a:off x="1476554" y="205892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4"/>
            <p:cNvSpPr txBox="1"/>
            <p:nvPr/>
          </p:nvSpPr>
          <p:spPr>
            <a:xfrm>
              <a:off x="1476554" y="241415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Google Shape;473;p24"/>
            <p:cNvSpPr txBox="1"/>
            <p:nvPr/>
          </p:nvSpPr>
          <p:spPr>
            <a:xfrm>
              <a:off x="1476554" y="276937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4" name="Google Shape;474;p24"/>
            <p:cNvSpPr txBox="1"/>
            <p:nvPr/>
          </p:nvSpPr>
          <p:spPr>
            <a:xfrm>
              <a:off x="1476554" y="3124600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 txBox="1"/>
            <p:nvPr/>
          </p:nvSpPr>
          <p:spPr>
            <a:xfrm>
              <a:off x="1476554" y="3479825"/>
              <a:ext cx="384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76" name="Google Shape;476;p2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118" y="3400453"/>
            <a:ext cx="4991763" cy="101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/>
          <p:nvPr>
            <p:ph type="title"/>
          </p:nvPr>
        </p:nvSpPr>
        <p:spPr>
          <a:xfrm>
            <a:off x="504825" y="457200"/>
            <a:ext cx="8134500" cy="1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Report Deck (Monthly Report) Infographics</a:t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870462" y="1162808"/>
            <a:ext cx="1131228" cy="571821"/>
          </a:xfrm>
          <a:custGeom>
            <a:rect b="b" l="l" r="r" t="t"/>
            <a:pathLst>
              <a:path extrusionOk="0" h="6172" w="12210">
                <a:moveTo>
                  <a:pt x="1" y="1"/>
                </a:moveTo>
                <a:lnTo>
                  <a:pt x="1" y="5305"/>
                </a:lnTo>
                <a:lnTo>
                  <a:pt x="5571" y="5305"/>
                </a:lnTo>
                <a:lnTo>
                  <a:pt x="6105" y="6172"/>
                </a:lnTo>
                <a:lnTo>
                  <a:pt x="6672" y="5305"/>
                </a:lnTo>
                <a:lnTo>
                  <a:pt x="12209" y="5305"/>
                </a:lnTo>
                <a:lnTo>
                  <a:pt x="122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533441" y="1910153"/>
            <a:ext cx="1820929" cy="300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Interest &amp; Taxes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2933340" y="1162807"/>
            <a:ext cx="1131228" cy="571821"/>
          </a:xfrm>
          <a:custGeom>
            <a:rect b="b" l="l" r="r" t="t"/>
            <a:pathLst>
              <a:path extrusionOk="0" h="6172" w="12210">
                <a:moveTo>
                  <a:pt x="1" y="1"/>
                </a:moveTo>
                <a:lnTo>
                  <a:pt x="1" y="5305"/>
                </a:lnTo>
                <a:lnTo>
                  <a:pt x="5571" y="5305"/>
                </a:lnTo>
                <a:lnTo>
                  <a:pt x="6105" y="6172"/>
                </a:lnTo>
                <a:lnTo>
                  <a:pt x="6672" y="5305"/>
                </a:lnTo>
                <a:lnTo>
                  <a:pt x="12209" y="5305"/>
                </a:lnTo>
                <a:lnTo>
                  <a:pt x="122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2584841" y="1910153"/>
            <a:ext cx="1820929" cy="300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Interest &amp; Taxes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5056932" y="1183087"/>
            <a:ext cx="1134378" cy="571821"/>
          </a:xfrm>
          <a:custGeom>
            <a:rect b="b" l="l" r="r" t="t"/>
            <a:pathLst>
              <a:path extrusionOk="0" h="6172" w="12244">
                <a:moveTo>
                  <a:pt x="1" y="0"/>
                </a:moveTo>
                <a:lnTo>
                  <a:pt x="1" y="5304"/>
                </a:lnTo>
                <a:lnTo>
                  <a:pt x="5572" y="5304"/>
                </a:lnTo>
                <a:lnTo>
                  <a:pt x="6139" y="6172"/>
                </a:lnTo>
                <a:lnTo>
                  <a:pt x="6672" y="5304"/>
                </a:lnTo>
                <a:lnTo>
                  <a:pt x="12243" y="5304"/>
                </a:lnTo>
                <a:lnTo>
                  <a:pt x="122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4713657" y="1910153"/>
            <a:ext cx="1820929" cy="300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Interest &amp; Taxes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6818207" y="1910153"/>
            <a:ext cx="1820929" cy="300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Interest &amp; Taxes</a:t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1100561" y="3338307"/>
            <a:ext cx="629512" cy="22743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985869" y="2308858"/>
            <a:ext cx="858866" cy="858890"/>
          </a:xfrm>
          <a:custGeom>
            <a:rect b="b" l="l" r="r" t="t"/>
            <a:pathLst>
              <a:path extrusionOk="0" h="35025" w="35024">
                <a:moveTo>
                  <a:pt x="17511" y="1"/>
                </a:moveTo>
                <a:cubicBezTo>
                  <a:pt x="12867" y="1"/>
                  <a:pt x="8413" y="1846"/>
                  <a:pt x="5129" y="5129"/>
                </a:cubicBezTo>
                <a:cubicBezTo>
                  <a:pt x="1845" y="8413"/>
                  <a:pt x="0" y="12867"/>
                  <a:pt x="0" y="17513"/>
                </a:cubicBezTo>
                <a:cubicBezTo>
                  <a:pt x="0" y="22157"/>
                  <a:pt x="1845" y="26611"/>
                  <a:pt x="5129" y="29895"/>
                </a:cubicBezTo>
                <a:cubicBezTo>
                  <a:pt x="8413" y="33179"/>
                  <a:pt x="12867" y="35025"/>
                  <a:pt x="17512" y="35025"/>
                </a:cubicBezTo>
                <a:cubicBezTo>
                  <a:pt x="22157" y="35025"/>
                  <a:pt x="26611" y="33179"/>
                  <a:pt x="29895" y="29895"/>
                </a:cubicBezTo>
                <a:cubicBezTo>
                  <a:pt x="33178" y="26611"/>
                  <a:pt x="35023" y="22157"/>
                  <a:pt x="35023" y="17513"/>
                </a:cubicBezTo>
                <a:cubicBezTo>
                  <a:pt x="35023" y="12867"/>
                  <a:pt x="33178" y="8413"/>
                  <a:pt x="29895" y="5129"/>
                </a:cubicBezTo>
                <a:cubicBezTo>
                  <a:pt x="26611" y="1846"/>
                  <a:pt x="22157" y="1"/>
                  <a:pt x="17511" y="1"/>
                </a:cubicBez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504852" y="3750195"/>
            <a:ext cx="1820929" cy="893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7162328" y="1183029"/>
            <a:ext cx="1134285" cy="571914"/>
          </a:xfrm>
          <a:custGeom>
            <a:rect b="b" l="l" r="r" t="t"/>
            <a:pathLst>
              <a:path extrusionOk="0" h="6173" w="12243">
                <a:moveTo>
                  <a:pt x="1" y="1"/>
                </a:moveTo>
                <a:lnTo>
                  <a:pt x="1" y="5305"/>
                </a:lnTo>
                <a:lnTo>
                  <a:pt x="5571" y="5305"/>
                </a:lnTo>
                <a:lnTo>
                  <a:pt x="6138" y="6172"/>
                </a:lnTo>
                <a:lnTo>
                  <a:pt x="6672" y="5305"/>
                </a:lnTo>
                <a:lnTo>
                  <a:pt x="12243" y="5305"/>
                </a:lnTo>
                <a:lnTo>
                  <a:pt x="1224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3" name="Google Shape;493;p25"/>
          <p:cNvSpPr txBox="1"/>
          <p:nvPr/>
        </p:nvSpPr>
        <p:spPr>
          <a:xfrm>
            <a:off x="588026" y="4060763"/>
            <a:ext cx="1696094" cy="5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25"/>
          <p:cNvSpPr txBox="1"/>
          <p:nvPr/>
        </p:nvSpPr>
        <p:spPr>
          <a:xfrm>
            <a:off x="768458" y="3817888"/>
            <a:ext cx="1293717" cy="29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JANUARY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3090242" y="2308858"/>
            <a:ext cx="858890" cy="858890"/>
          </a:xfrm>
          <a:custGeom>
            <a:rect b="b" l="l" r="r" t="t"/>
            <a:pathLst>
              <a:path extrusionOk="0" h="35025" w="35025">
                <a:moveTo>
                  <a:pt x="17512" y="1"/>
                </a:moveTo>
                <a:cubicBezTo>
                  <a:pt x="12868" y="1"/>
                  <a:pt x="8413" y="1846"/>
                  <a:pt x="5130" y="5129"/>
                </a:cubicBezTo>
                <a:cubicBezTo>
                  <a:pt x="1845" y="8413"/>
                  <a:pt x="1" y="12867"/>
                  <a:pt x="1" y="17513"/>
                </a:cubicBezTo>
                <a:cubicBezTo>
                  <a:pt x="1" y="22157"/>
                  <a:pt x="1845" y="26611"/>
                  <a:pt x="5130" y="29895"/>
                </a:cubicBezTo>
                <a:cubicBezTo>
                  <a:pt x="8413" y="33179"/>
                  <a:pt x="12868" y="35025"/>
                  <a:pt x="17512" y="35025"/>
                </a:cubicBezTo>
                <a:cubicBezTo>
                  <a:pt x="22157" y="35025"/>
                  <a:pt x="26611" y="33179"/>
                  <a:pt x="29895" y="29895"/>
                </a:cubicBezTo>
                <a:cubicBezTo>
                  <a:pt x="33179" y="26611"/>
                  <a:pt x="35024" y="22157"/>
                  <a:pt x="35024" y="17513"/>
                </a:cubicBezTo>
                <a:cubicBezTo>
                  <a:pt x="35024" y="12867"/>
                  <a:pt x="33179" y="8413"/>
                  <a:pt x="29895" y="5129"/>
                </a:cubicBezTo>
                <a:cubicBezTo>
                  <a:pt x="26611" y="1846"/>
                  <a:pt x="22157" y="1"/>
                  <a:pt x="17512" y="1"/>
                </a:cubicBez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2609254" y="3750195"/>
            <a:ext cx="1820929" cy="893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 txBox="1"/>
          <p:nvPr/>
        </p:nvSpPr>
        <p:spPr>
          <a:xfrm>
            <a:off x="2650915" y="4060763"/>
            <a:ext cx="1696094" cy="5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2872858" y="3817888"/>
            <a:ext cx="1293717" cy="29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FEBRUARY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3184207" y="3338307"/>
            <a:ext cx="629512" cy="22743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4713657" y="3750195"/>
            <a:ext cx="1820929" cy="8934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 txBox="1"/>
          <p:nvPr/>
        </p:nvSpPr>
        <p:spPr>
          <a:xfrm>
            <a:off x="4776074" y="4070400"/>
            <a:ext cx="1696094" cy="5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4977263" y="3817888"/>
            <a:ext cx="1293717" cy="29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MARCH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3" name="Google Shape;503;p25"/>
          <p:cNvSpPr/>
          <p:nvPr/>
        </p:nvSpPr>
        <p:spPr>
          <a:xfrm>
            <a:off x="5194676" y="2308858"/>
            <a:ext cx="858890" cy="858890"/>
          </a:xfrm>
          <a:custGeom>
            <a:rect b="b" l="l" r="r" t="t"/>
            <a:pathLst>
              <a:path extrusionOk="0" h="35025" w="35025">
                <a:moveTo>
                  <a:pt x="17512" y="1"/>
                </a:moveTo>
                <a:cubicBezTo>
                  <a:pt x="12868" y="1"/>
                  <a:pt x="8413" y="1846"/>
                  <a:pt x="5130" y="5129"/>
                </a:cubicBezTo>
                <a:cubicBezTo>
                  <a:pt x="1845" y="8413"/>
                  <a:pt x="1" y="12867"/>
                  <a:pt x="1" y="17513"/>
                </a:cubicBezTo>
                <a:cubicBezTo>
                  <a:pt x="1" y="22157"/>
                  <a:pt x="1845" y="26611"/>
                  <a:pt x="5130" y="29895"/>
                </a:cubicBezTo>
                <a:cubicBezTo>
                  <a:pt x="8413" y="33179"/>
                  <a:pt x="12868" y="35025"/>
                  <a:pt x="17512" y="35025"/>
                </a:cubicBezTo>
                <a:cubicBezTo>
                  <a:pt x="22157" y="35025"/>
                  <a:pt x="26611" y="33179"/>
                  <a:pt x="29895" y="29895"/>
                </a:cubicBezTo>
                <a:cubicBezTo>
                  <a:pt x="33180" y="26611"/>
                  <a:pt x="35024" y="22157"/>
                  <a:pt x="35024" y="17513"/>
                </a:cubicBezTo>
                <a:cubicBezTo>
                  <a:pt x="35024" y="12867"/>
                  <a:pt x="33180" y="8413"/>
                  <a:pt x="29895" y="5129"/>
                </a:cubicBezTo>
                <a:cubicBezTo>
                  <a:pt x="26611" y="1846"/>
                  <a:pt x="22157" y="1"/>
                  <a:pt x="1751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5309365" y="3338307"/>
            <a:ext cx="629512" cy="22743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7299081" y="2308858"/>
            <a:ext cx="858890" cy="858890"/>
          </a:xfrm>
          <a:custGeom>
            <a:rect b="b" l="l" r="r" t="t"/>
            <a:pathLst>
              <a:path extrusionOk="0" h="35025" w="35025">
                <a:moveTo>
                  <a:pt x="17512" y="1"/>
                </a:moveTo>
                <a:cubicBezTo>
                  <a:pt x="12868" y="1"/>
                  <a:pt x="8413" y="1846"/>
                  <a:pt x="5130" y="5129"/>
                </a:cubicBezTo>
                <a:cubicBezTo>
                  <a:pt x="1845" y="8413"/>
                  <a:pt x="1" y="12867"/>
                  <a:pt x="1" y="17513"/>
                </a:cubicBezTo>
                <a:cubicBezTo>
                  <a:pt x="1" y="22157"/>
                  <a:pt x="1845" y="26611"/>
                  <a:pt x="5130" y="29895"/>
                </a:cubicBezTo>
                <a:cubicBezTo>
                  <a:pt x="8413" y="33179"/>
                  <a:pt x="12868" y="35025"/>
                  <a:pt x="17512" y="35025"/>
                </a:cubicBezTo>
                <a:cubicBezTo>
                  <a:pt x="22157" y="35025"/>
                  <a:pt x="26611" y="33179"/>
                  <a:pt x="29895" y="29895"/>
                </a:cubicBezTo>
                <a:cubicBezTo>
                  <a:pt x="33180" y="26611"/>
                  <a:pt x="35024" y="22157"/>
                  <a:pt x="35024" y="17513"/>
                </a:cubicBezTo>
                <a:cubicBezTo>
                  <a:pt x="35024" y="12867"/>
                  <a:pt x="33180" y="8413"/>
                  <a:pt x="29895" y="5129"/>
                </a:cubicBezTo>
                <a:cubicBezTo>
                  <a:pt x="26611" y="1846"/>
                  <a:pt x="22157" y="1"/>
                  <a:pt x="17512" y="1"/>
                </a:cubicBezTo>
                <a:close/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6818059" y="3746229"/>
            <a:ext cx="1820929" cy="8934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 txBox="1"/>
          <p:nvPr/>
        </p:nvSpPr>
        <p:spPr>
          <a:xfrm>
            <a:off x="6858238" y="4056056"/>
            <a:ext cx="1696094" cy="5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25"/>
          <p:cNvSpPr txBox="1"/>
          <p:nvPr/>
        </p:nvSpPr>
        <p:spPr>
          <a:xfrm>
            <a:off x="7081665" y="3813181"/>
            <a:ext cx="1293717" cy="29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APRIL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9" name="Google Shape;509;p25"/>
          <p:cNvSpPr/>
          <p:nvPr/>
        </p:nvSpPr>
        <p:spPr>
          <a:xfrm>
            <a:off x="7391517" y="3338307"/>
            <a:ext cx="629512" cy="22743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1107366" y="2430367"/>
            <a:ext cx="615872" cy="615872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3211751" y="2430367"/>
            <a:ext cx="615872" cy="615872"/>
          </a:xfrm>
          <a:prstGeom prst="pie">
            <a:avLst>
              <a:gd fmla="val 1832130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5316173" y="2430367"/>
            <a:ext cx="615872" cy="615872"/>
          </a:xfrm>
          <a:prstGeom prst="pie">
            <a:avLst>
              <a:gd fmla="val 3664045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7420591" y="2430367"/>
            <a:ext cx="615872" cy="615872"/>
          </a:xfrm>
          <a:prstGeom prst="pie">
            <a:avLst>
              <a:gd fmla="val 6754499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 txBox="1"/>
          <p:nvPr/>
        </p:nvSpPr>
        <p:spPr>
          <a:xfrm>
            <a:off x="1133038" y="3318292"/>
            <a:ext cx="564574" cy="267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+12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5" name="Google Shape;515;p25"/>
          <p:cNvSpPr txBox="1"/>
          <p:nvPr/>
        </p:nvSpPr>
        <p:spPr>
          <a:xfrm>
            <a:off x="3216684" y="3318292"/>
            <a:ext cx="564574" cy="267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+24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6" name="Google Shape;516;p25"/>
          <p:cNvSpPr txBox="1"/>
          <p:nvPr/>
        </p:nvSpPr>
        <p:spPr>
          <a:xfrm>
            <a:off x="5341834" y="3318292"/>
            <a:ext cx="564574" cy="267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+39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7" name="Google Shape;517;p25"/>
          <p:cNvSpPr txBox="1"/>
          <p:nvPr/>
        </p:nvSpPr>
        <p:spPr>
          <a:xfrm>
            <a:off x="7423994" y="3318292"/>
            <a:ext cx="564574" cy="267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+34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8" name="Google Shape;518;p25"/>
          <p:cNvSpPr txBox="1"/>
          <p:nvPr/>
        </p:nvSpPr>
        <p:spPr>
          <a:xfrm>
            <a:off x="915973" y="1162824"/>
            <a:ext cx="1039896" cy="49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26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9" name="Google Shape;519;p25"/>
          <p:cNvSpPr txBox="1"/>
          <p:nvPr/>
        </p:nvSpPr>
        <p:spPr>
          <a:xfrm>
            <a:off x="2978851" y="1162824"/>
            <a:ext cx="1039896" cy="49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26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20" name="Google Shape;520;p25"/>
          <p:cNvSpPr txBox="1"/>
          <p:nvPr/>
        </p:nvSpPr>
        <p:spPr>
          <a:xfrm>
            <a:off x="5104174" y="1183078"/>
            <a:ext cx="1039896" cy="49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26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21" name="Google Shape;521;p25"/>
          <p:cNvSpPr txBox="1"/>
          <p:nvPr/>
        </p:nvSpPr>
        <p:spPr>
          <a:xfrm>
            <a:off x="7112980" y="1183051"/>
            <a:ext cx="1231151" cy="49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100%</a:t>
            </a:r>
            <a:endParaRPr sz="26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KPI Report Deck Infographics by Slidesgo">
  <a:themeElements>
    <a:clrScheme name="Simple Light">
      <a:dk1>
        <a:srgbClr val="000000"/>
      </a:dk1>
      <a:lt1>
        <a:srgbClr val="FFFFFF"/>
      </a:lt1>
      <a:dk2>
        <a:srgbClr val="AAAAAA"/>
      </a:dk2>
      <a:lt2>
        <a:srgbClr val="DBDBDB"/>
      </a:lt2>
      <a:accent1>
        <a:srgbClr val="F59D43"/>
      </a:accent1>
      <a:accent2>
        <a:srgbClr val="EE5E3C"/>
      </a:accent2>
      <a:accent3>
        <a:srgbClr val="F06393"/>
      </a:accent3>
      <a:accent4>
        <a:srgbClr val="BD5AB7"/>
      </a:accent4>
      <a:accent5>
        <a:srgbClr val="896CD1"/>
      </a:accent5>
      <a:accent6>
        <a:srgbClr val="918D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