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D5F5-83DD-4FE6-8635-825AFB513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7A80F-9D38-41AC-924F-5CBF199F7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7A74-B629-4706-85B1-B3B223C4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94F4-6269-4572-BE0E-9769E0B5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1534F-C54D-406C-B4AA-7F826437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AA7F-6E10-406D-B36E-2206BA1E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164D-F1DE-48B3-AD78-D8913FC25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7D77-CEAD-4DCF-9528-3945FA2D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D358-ACEB-4D3D-B363-81C8E9EE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3A40-E9D9-4D73-954A-9852639E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74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A9F7-EA88-4E26-AB0D-21E7B88A3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35A17-3E1F-4563-ABDF-09EF08A3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C821-4566-41A8-A45C-7E439541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F819-2781-4B1D-8E1A-9A16A1D0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7397-FF24-4930-AF4A-D4E51BC3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1622-1D8A-4847-B120-F86FF2F1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9CD1-5602-4D2D-9713-65D8B2B6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913F-36AE-405A-B4DB-E1E906E1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1ACE-967F-4F73-996E-693FA25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6249-02B1-4B65-AEE9-BED949B2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2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2F65-0FE6-4F5B-A6BC-81190ACF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9CE3-3B73-41DB-BDAE-CCB49A12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79EA-1123-429E-9821-B52D69AC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F56C-D0AD-43CA-8310-D8DD74AF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6D735-137B-4E18-BD39-8690F918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7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5D8A-2858-4DA6-9F51-639A3BD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F3BB-08D3-4C17-BBC8-0EDFB2E8D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FDDA3-979A-4AF7-A334-922B9352A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F38A-1E8F-47E2-8942-5F712BB0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925A4-D65C-4C98-B320-DDB8D101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9D60D-F9D6-49EE-B79F-4817C319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7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A85A-CF97-42C2-A7C8-10338C12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45DE-95E4-478D-B566-1419944B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289D4-279D-4E3C-B26E-7585C33E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1FCFA-722B-4C0D-BD66-6095B854C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B15DA-588F-4EC8-887C-A082F0BCF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4A782-A244-4476-94AD-C76430A4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77069-DB2D-43B6-888E-0945DCAE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66AB8-1364-45BB-8A49-0BAC9071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59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F7D6-B029-4D03-B221-AEEE5AA3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DE05A-4C37-4EB6-AA66-A6B59817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652B4-0BB2-4C1F-A372-6FCDFC65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4ED79-A2AC-4C60-948B-6301388E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12573-BA71-4EAD-9F8B-DBF370BF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CB976-5B85-482D-880E-477E4C70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4EFDA-55C5-4C9C-B7CA-DB9B1685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2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1559-A995-4E32-A34D-E0DE7478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B752-C308-4442-901D-F9CE0006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6387-7B29-4914-A16B-1A7EF62A8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DBE59-540A-4F4A-B806-14AF662B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C8B3E-75B9-40F3-9ADE-213E9EC2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2082-992A-4B8C-9E6F-54591DF6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8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5AE2-1431-4EDA-AA8B-2A7625C9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48765-8B21-49D6-9BA8-C6E67B606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1884E-D849-485D-B19E-9B6680C9F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9C7D4-85F7-4F6E-BF67-6BFF699A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E9162-FB23-46B2-A610-755F3F6C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0F02E-C3E8-4F05-A6F3-70B427E6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6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15301-E3DF-45DA-87CF-9F93553F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86BB-0A88-4860-A4BF-87DC3004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DB3F-A581-459A-AD49-F2A4F7FBB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DF62-88A9-42FF-B6A6-8C50ED91F99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F60F-9D75-4B17-B230-5A3139676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15ED-76B6-490E-8F78-11B563ED6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EAE5-9AFA-4F8A-AC57-779C3C322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D074-F164-499F-AF3F-F10B20DEE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794" y="312465"/>
            <a:ext cx="9144000" cy="854483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</a:t>
            </a:r>
          </a:p>
        </p:txBody>
      </p:sp>
      <p:pic>
        <p:nvPicPr>
          <p:cNvPr id="1026" name="Picture 2" descr="Geolocation - Survey Form Tool">
            <a:extLst>
              <a:ext uri="{FF2B5EF4-FFF2-40B4-BE49-F238E27FC236}">
                <a16:creationId xmlns:a16="http://schemas.microsoft.com/office/drawing/2014/main" id="{C45BFC91-0755-49A4-AA42-4C74A4F9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863" y="1194118"/>
            <a:ext cx="7770949" cy="535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1E7A5-B652-4BA3-BDBB-81C8573E6849}"/>
              </a:ext>
            </a:extLst>
          </p:cNvPr>
          <p:cNvSpPr txBox="1"/>
          <p:nvPr/>
        </p:nvSpPr>
        <p:spPr>
          <a:xfrm flipH="1">
            <a:off x="113213" y="913224"/>
            <a:ext cx="39275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End User </a:t>
            </a:r>
            <a:r>
              <a:rPr lang="en-IN" dirty="0"/>
              <a:t>can view all the surveys that has been </a:t>
            </a:r>
            <a:r>
              <a:rPr lang="en-IN" b="1" dirty="0"/>
              <a:t>pending</a:t>
            </a:r>
            <a:r>
              <a:rPr lang="en-IN" dirty="0"/>
              <a:t> for him/her to complete  and </a:t>
            </a:r>
            <a:r>
              <a:rPr lang="en-IN" b="1" dirty="0"/>
              <a:t>historic</a:t>
            </a:r>
            <a:r>
              <a:rPr lang="en-IN" dirty="0"/>
              <a:t> surveys attempted</a:t>
            </a:r>
          </a:p>
          <a:p>
            <a:endParaRPr lang="en-IN" dirty="0"/>
          </a:p>
          <a:p>
            <a:r>
              <a:rPr lang="en-IN" b="1" dirty="0"/>
              <a:t>SPOC user </a:t>
            </a:r>
            <a:r>
              <a:rPr lang="en-IN" dirty="0"/>
              <a:t>can view all the forms that have been created by them and the status of it.</a:t>
            </a:r>
          </a:p>
          <a:p>
            <a:endParaRPr lang="en-IN" dirty="0"/>
          </a:p>
          <a:p>
            <a:r>
              <a:rPr lang="en-IN" dirty="0"/>
              <a:t>Views, Responses, Completion Rate, Created by, </a:t>
            </a:r>
            <a:r>
              <a:rPr lang="en-IN" dirty="0" err="1"/>
              <a:t>Avg</a:t>
            </a:r>
            <a:r>
              <a:rPr lang="en-IN" dirty="0"/>
              <a:t> Response time</a:t>
            </a:r>
          </a:p>
          <a:p>
            <a:endParaRPr lang="en-IN" dirty="0"/>
          </a:p>
          <a:p>
            <a:r>
              <a:rPr lang="en-IN" dirty="0"/>
              <a:t>Can enable/disable the surveys</a:t>
            </a:r>
          </a:p>
          <a:p>
            <a:endParaRPr lang="en-IN" dirty="0"/>
          </a:p>
          <a:p>
            <a:r>
              <a:rPr lang="en-IN" dirty="0"/>
              <a:t>Email notification to be rolled out for all the stakeholders</a:t>
            </a:r>
          </a:p>
          <a:p>
            <a:endParaRPr lang="en-IN" dirty="0"/>
          </a:p>
          <a:p>
            <a:r>
              <a:rPr lang="en-IN" dirty="0"/>
              <a:t>Query &amp; sorting of surveys.</a:t>
            </a:r>
          </a:p>
          <a:p>
            <a:endParaRPr lang="en-IN" dirty="0"/>
          </a:p>
          <a:p>
            <a:r>
              <a:rPr lang="en-IN" dirty="0"/>
              <a:t>Creation of Surveys – SPOC User only</a:t>
            </a:r>
          </a:p>
        </p:txBody>
      </p:sp>
    </p:spTree>
    <p:extLst>
      <p:ext uri="{BB962C8B-B14F-4D97-AF65-F5344CB8AC3E}">
        <p14:creationId xmlns:p14="http://schemas.microsoft.com/office/powerpoint/2010/main" val="179776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4D58-EF3C-4459-B4F6-5FF9ABBE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29AC4-22EF-42E5-8505-8EFF5A90F614}"/>
              </a:ext>
            </a:extLst>
          </p:cNvPr>
          <p:cNvSpPr txBox="1"/>
          <p:nvPr/>
        </p:nvSpPr>
        <p:spPr>
          <a:xfrm>
            <a:off x="1123406" y="2020389"/>
            <a:ext cx="89175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should be able to save questions individually and use it in any of the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Public Question bank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Private Question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Should be able to save the complete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Scheduling of surveys (one time/regular intervals)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 invites for the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Preview of the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Adding the group or individual members in the survey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Rearrange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Customizing header and footers (with limited templates)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Question randomization (Any 10 out of a set of 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2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61AC-CAA8-4018-BA14-E0B63408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0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9060-00DF-4976-9E80-843324CA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- Type of Engagement (Survey, Poll, Rating, Feedback, Assessment)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41B06-69D5-4E6F-8C07-AC9D18617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76"/>
          <a:stretch/>
        </p:blipFill>
        <p:spPr>
          <a:xfrm>
            <a:off x="838200" y="1566731"/>
            <a:ext cx="10757263" cy="52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8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95A2-857C-4224-BAA8-D16B6017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Engagement 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BB84D-6D9D-4F1A-BA53-FA2D2CC1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411" y="1574551"/>
            <a:ext cx="7567749" cy="4817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5385B7-EC8D-44CB-BA91-05A4F220B82B}"/>
              </a:ext>
            </a:extLst>
          </p:cNvPr>
          <p:cNvSpPr txBox="1"/>
          <p:nvPr/>
        </p:nvSpPr>
        <p:spPr>
          <a:xfrm>
            <a:off x="487680" y="1881051"/>
            <a:ext cx="3648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Engagement Title</a:t>
            </a:r>
          </a:p>
          <a:p>
            <a:r>
              <a:rPr lang="en-IN" dirty="0"/>
              <a:t>Tags – Group tags, dept tags, general tags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83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8F8A-F647-452D-ADC3-99C959EA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949"/>
          </a:xfrm>
        </p:spPr>
        <p:txBody>
          <a:bodyPr/>
          <a:lstStyle/>
          <a:p>
            <a:r>
              <a:rPr lang="en-IN" dirty="0"/>
              <a:t>Designing Engagement -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960D-AC3F-41F8-9CEE-8A5277D6C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2" r="499"/>
          <a:stretch/>
        </p:blipFill>
        <p:spPr>
          <a:xfrm>
            <a:off x="3161211" y="1270970"/>
            <a:ext cx="8695509" cy="5587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7DC47-52BC-40F8-AD5D-1AA122800FF1}"/>
              </a:ext>
            </a:extLst>
          </p:cNvPr>
          <p:cNvSpPr txBox="1"/>
          <p:nvPr/>
        </p:nvSpPr>
        <p:spPr>
          <a:xfrm>
            <a:off x="217714" y="1386829"/>
            <a:ext cx="26474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questions button / Drag and drop elements</a:t>
            </a:r>
          </a:p>
          <a:p>
            <a:endParaRPr lang="en-IN" dirty="0"/>
          </a:p>
          <a:p>
            <a:r>
              <a:rPr lang="en-IN" dirty="0"/>
              <a:t>Rearrange questions</a:t>
            </a:r>
          </a:p>
          <a:p>
            <a:endParaRPr lang="en-IN" dirty="0"/>
          </a:p>
          <a:p>
            <a:r>
              <a:rPr lang="en-IN" dirty="0"/>
              <a:t>Drop questions from the global/personal question bank</a:t>
            </a:r>
          </a:p>
          <a:p>
            <a:endParaRPr lang="en-IN" dirty="0"/>
          </a:p>
          <a:p>
            <a:r>
              <a:rPr lang="en-IN" dirty="0"/>
              <a:t>Preview on the go</a:t>
            </a:r>
          </a:p>
          <a:p>
            <a:endParaRPr lang="en-IN" dirty="0"/>
          </a:p>
          <a:p>
            <a:r>
              <a:rPr lang="en-IN" dirty="0"/>
              <a:t>Choose header/footer from pre built templates</a:t>
            </a:r>
          </a:p>
          <a:p>
            <a:endParaRPr lang="en-IN" dirty="0"/>
          </a:p>
          <a:p>
            <a:r>
              <a:rPr lang="en-IN" dirty="0"/>
              <a:t>Test run (user can configure the test run team members)</a:t>
            </a:r>
          </a:p>
          <a:p>
            <a:endParaRPr lang="en-IN" dirty="0"/>
          </a:p>
          <a:p>
            <a:r>
              <a:rPr lang="en-IN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19547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E42C3C-957F-4DDD-B944-BD5DC64C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52" r="48857"/>
          <a:stretch/>
        </p:blipFill>
        <p:spPr>
          <a:xfrm>
            <a:off x="0" y="3352800"/>
            <a:ext cx="5721531" cy="350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E2C98-BF05-4CB7-B15E-F0B7828AD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60" r="50000"/>
          <a:stretch/>
        </p:blipFill>
        <p:spPr>
          <a:xfrm>
            <a:off x="0" y="0"/>
            <a:ext cx="5721531" cy="320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73E5DB-6044-4B1C-A487-0531A9E35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33" r="50000"/>
          <a:stretch/>
        </p:blipFill>
        <p:spPr>
          <a:xfrm>
            <a:off x="6470471" y="34070"/>
            <a:ext cx="5601204" cy="3170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0EA41-C38C-4E32-AD24-0BDFCE2380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064" r="49000"/>
          <a:stretch/>
        </p:blipFill>
        <p:spPr>
          <a:xfrm>
            <a:off x="6470469" y="3394930"/>
            <a:ext cx="57215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7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6F5C-25E1-4B94-BF27-387BD6D8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Displaying Questions according to user input of </a:t>
            </a:r>
            <a:r>
              <a:rPr lang="en-IN" dirty="0" err="1"/>
              <a:t>prev</a:t>
            </a:r>
            <a:r>
              <a:rPr lang="en-IN" dirty="0"/>
              <a:t>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245B4-A854-46A0-A389-DFE266DD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39" y="1690689"/>
            <a:ext cx="5272927" cy="2550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B5665-276E-4F25-87F4-12DC5FA6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38" y="4105986"/>
            <a:ext cx="5404128" cy="2550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44B021-9894-4D77-99D7-9B724719F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841" y="1690688"/>
            <a:ext cx="4540483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8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FE0-4A65-4EF5-9173-39756EAD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 - Engagement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1633B-9213-4558-8CE0-66233220D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54"/>
          <a:stretch/>
        </p:blipFill>
        <p:spPr>
          <a:xfrm>
            <a:off x="3518263" y="1690688"/>
            <a:ext cx="8142514" cy="5098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3A6D1-80EA-4EA1-9AF5-8E621FA8FD6C}"/>
              </a:ext>
            </a:extLst>
          </p:cNvPr>
          <p:cNvSpPr txBox="1"/>
          <p:nvPr/>
        </p:nvSpPr>
        <p:spPr>
          <a:xfrm>
            <a:off x="496389" y="2063931"/>
            <a:ext cx="2621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edit the question text</a:t>
            </a:r>
          </a:p>
          <a:p>
            <a:endParaRPr lang="en-IN" dirty="0"/>
          </a:p>
          <a:p>
            <a:r>
              <a:rPr lang="en-IN" dirty="0"/>
              <a:t>By default all questions will be mandatory</a:t>
            </a:r>
          </a:p>
          <a:p>
            <a:endParaRPr lang="en-IN" dirty="0"/>
          </a:p>
          <a:p>
            <a:r>
              <a:rPr lang="en-IN" dirty="0"/>
              <a:t>Can be edited to non mandatory</a:t>
            </a:r>
          </a:p>
          <a:p>
            <a:endParaRPr lang="en-IN" dirty="0"/>
          </a:p>
          <a:p>
            <a:r>
              <a:rPr lang="en-IN" dirty="0"/>
              <a:t>Any input validation (in case of textual input type of questions)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83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9DA8-7B4F-460E-8119-1337D94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8D98E-2EB5-4768-919F-BB9FF7DFF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3"/>
          <a:stretch/>
        </p:blipFill>
        <p:spPr>
          <a:xfrm>
            <a:off x="4110446" y="1384662"/>
            <a:ext cx="8081554" cy="5473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02F58-E112-4AB6-9861-11B3D146EF79}"/>
              </a:ext>
            </a:extLst>
          </p:cNvPr>
          <p:cNvSpPr txBox="1"/>
          <p:nvPr/>
        </p:nvSpPr>
        <p:spPr>
          <a:xfrm>
            <a:off x="838200" y="2116183"/>
            <a:ext cx="2934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add custom input</a:t>
            </a:r>
          </a:p>
          <a:p>
            <a:endParaRPr lang="en-IN" dirty="0"/>
          </a:p>
          <a:p>
            <a:r>
              <a:rPr lang="en-IN" dirty="0"/>
              <a:t>User can select from generic answer library</a:t>
            </a:r>
          </a:p>
          <a:p>
            <a:endParaRPr lang="en-IN" dirty="0"/>
          </a:p>
          <a:p>
            <a:r>
              <a:rPr lang="en-IN" dirty="0"/>
              <a:t>User can weight the answer or can provide the right and wrong answers</a:t>
            </a:r>
          </a:p>
          <a:p>
            <a:endParaRPr lang="en-IN" dirty="0"/>
          </a:p>
          <a:p>
            <a:r>
              <a:rPr lang="en-IN" dirty="0"/>
              <a:t>Can change the sequence/</a:t>
            </a:r>
          </a:p>
          <a:p>
            <a:r>
              <a:rPr lang="en-IN" dirty="0"/>
              <a:t>Ask for randomization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00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D32D-1EC4-4654-8E85-E39B12E6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/>
              <a:t>Answer Edit UI 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DC7C1-C026-4C5C-B88A-32D4512ED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2"/>
          <a:stretch/>
        </p:blipFill>
        <p:spPr>
          <a:xfrm>
            <a:off x="0" y="1402080"/>
            <a:ext cx="1219200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4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DASHBOARD</vt:lpstr>
      <vt:lpstr>Creation - Type of Engagement (Survey, Poll, Rating, Feedback, Assessment)</vt:lpstr>
      <vt:lpstr>Creating Engagement Quiz</vt:lpstr>
      <vt:lpstr>Designing Engagement - Questions</vt:lpstr>
      <vt:lpstr>PowerPoint Presentation</vt:lpstr>
      <vt:lpstr>Displaying Questions according to user input of prev question</vt:lpstr>
      <vt:lpstr>Edit - Engagement Questions</vt:lpstr>
      <vt:lpstr>Answer Library</vt:lpstr>
      <vt:lpstr>Answer Edit UI -</vt:lpstr>
      <vt:lpstr>Others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Aditya Rathi</dc:creator>
  <cp:lastModifiedBy>Aditya Rathi</cp:lastModifiedBy>
  <cp:revision>1</cp:revision>
  <dcterms:created xsi:type="dcterms:W3CDTF">2022-04-19T09:00:41Z</dcterms:created>
  <dcterms:modified xsi:type="dcterms:W3CDTF">2022-04-19T09:00:42Z</dcterms:modified>
</cp:coreProperties>
</file>