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 flipH="1" rot="1578645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flipH="1" rot="1578645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flipH="1" rot="1578645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flipH="1" rot="1578645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flipH="1" rot="1578645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flipH="1" rot="1578645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flipH="1" rot="1578645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flipH="1" rot="1578645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flipH="1" rot="1578645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flipH="1" rot="1578645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name, but it is terribly hot there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rect b="b" l="l" r="r" t="t"/>
              <a:pathLst>
                <a:path extrusionOk="0" h="13485" w="9792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rect b="b" l="l" r="r" t="t"/>
              <a:pathLst>
                <a:path extrusionOk="0" h="13485" w="98459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flipH="1" rot="10800000">
              <a:off x="4572332" y="1985143"/>
              <a:ext cx="7719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rect b="b" l="l" r="r" t="t"/>
            <a:pathLst>
              <a:path extrusionOk="0" h="137351" w="3835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rect b="b" l="l" r="r" t="t"/>
              <a:pathLst>
                <a:path extrusionOk="0" h="21552" w="22409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rect b="b" l="l" r="r" t="t"/>
              <a:pathLst>
                <a:path extrusionOk="0" fill="none" h="15895" w="66116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rect b="b" l="l" r="r" t="t"/>
              <a:pathLst>
                <a:path extrusionOk="0" h="21539" w="2240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rect b="b" l="l" r="r" t="t"/>
              <a:pathLst>
                <a:path extrusionOk="0" fill="none" h="15896" w="6611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rect b="b" l="l" r="r" t="t"/>
              <a:pathLst>
                <a:path extrusionOk="0" h="21539" w="22408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rect b="b" l="l" r="r" t="t"/>
              <a:pathLst>
                <a:path extrusionOk="0" h="3705" w="6549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rect b="b" l="l" r="r" t="t"/>
              <a:pathLst>
                <a:path extrusionOk="0" h="8990" w="6585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rect b="b" l="l" r="r" t="t"/>
              <a:pathLst>
                <a:path extrusionOk="0" h="59830" w="87797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450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rect b="b" l="l" r="r" t="t"/>
              <a:pathLst>
                <a:path extrusionOk="0" h="32315" w="19086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rect b="b" l="l" r="r" t="t"/>
              <a:pathLst>
                <a:path extrusionOk="0" h="59830" w="87809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74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rect b="b" l="l" r="r" t="t"/>
              <a:pathLst>
                <a:path extrusionOk="0" h="32326" w="1908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rect b="b" l="l" r="r" t="t"/>
              <a:pathLst>
                <a:path extrusionOk="0" h="87809" w="5983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450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rect b="b" l="l" r="r" t="t"/>
              <a:pathLst>
                <a:path extrusionOk="0" h="87798" w="5983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4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rect b="b" l="l" r="r" t="t"/>
            <a:pathLst>
              <a:path extrusionOk="0" h="45911" w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rect b="b" l="l" r="r" t="t"/>
              <a:pathLst>
                <a:path extrusionOk="0" h="27290" w="109943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rect b="b" l="l" r="r" t="t"/>
              <a:pathLst>
                <a:path extrusionOk="0" h="4466" w="102085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rect b="b" l="l" r="r" t="t"/>
              <a:pathLst>
                <a:path extrusionOk="0" h="8609" w="11943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rect b="b" l="l" r="r" t="t"/>
              <a:pathLst>
                <a:path extrusionOk="0" h="7192" w="11967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rect b="b" l="l" r="r" t="t"/>
              <a:pathLst>
                <a:path extrusionOk="0" h="1192" w="1191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rect b="b" l="l" r="r" t="t"/>
            <a:pathLst>
              <a:path extrusionOk="0" h="47876" w="60032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rect b="b" l="l" r="r" t="t"/>
            <a:pathLst>
              <a:path extrusionOk="0" h="64551" w="45269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rect b="b" l="l" r="r" t="t"/>
            <a:pathLst>
              <a:path extrusionOk="0" h="34269" w="66188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rect b="b" l="l" r="r" t="t"/>
            <a:pathLst>
              <a:path extrusionOk="0" h="62949" w="44888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rect b="b" l="l" r="r" t="t"/>
            <a:pathLst>
              <a:path extrusionOk="0" h="49486" w="53555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rect b="b" l="l" r="r" t="t"/>
              <a:pathLst>
                <a:path extrusionOk="0" h="5609" w="899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rect b="b" l="l" r="r" t="t"/>
              <a:pathLst>
                <a:path extrusionOk="0" h="5073" w="3751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rect b="b" l="l" r="r" t="t"/>
              <a:pathLst>
                <a:path extrusionOk="0" h="322" w="101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rect b="b" l="l" r="r" t="t"/>
            <a:pathLst>
              <a:path extrusionOk="0" h="29540" w="11586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rect b="b" l="l" r="r" t="t"/>
              <a:pathLst>
                <a:path extrusionOk="0" h="52376" w="47768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rect b="b" l="l" r="r" t="t"/>
              <a:pathLst>
                <a:path extrusionOk="0" h="52365" w="47768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rect b="b" l="l" r="r" t="t"/>
              <a:pathLst>
                <a:path extrusionOk="0" h="60175" w="43399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rect b="b" l="l" r="r" t="t"/>
              <a:pathLst>
                <a:path extrusionOk="0" h="60163" w="43399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rect b="b" l="l" r="r" t="t"/>
              <a:pathLst>
                <a:path extrusionOk="0" h="43400" w="60164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rect b="b" l="l" r="r" t="t"/>
              <a:pathLst>
                <a:path extrusionOk="0" h="43400" w="60175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rect b="b" l="l" r="r" t="t"/>
              <a:pathLst>
                <a:path extrusionOk="0" h="60890" w="60901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rect b="b" l="l" r="r" t="t"/>
              <a:pathLst>
                <a:path extrusionOk="0" h="19182" w="29326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rect b="b" l="l" r="r" t="t"/>
              <a:pathLst>
                <a:path extrusionOk="0" h="20801" w="3123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rect b="b" l="l" r="r" t="t"/>
              <a:pathLst>
                <a:path extrusionOk="0" h="30600" w="20254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rect b="b" l="l" r="r" t="t"/>
              <a:pathLst>
                <a:path extrusionOk="0" h="29969" w="19706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rect b="b" l="l" r="r" t="t"/>
              <a:pathLst>
                <a:path extrusionOk="0" h="7132" w="5335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rect b="b" l="l" r="r" t="t"/>
              <a:pathLst>
                <a:path extrusionOk="0" h="1572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rect b="b" l="l" r="r" t="t"/>
              <a:pathLst>
                <a:path extrusionOk="0" h="1215" w="334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rect b="b" l="l" r="r" t="t"/>
              <a:pathLst>
                <a:path extrusionOk="0" h="1215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rect b="b" l="l" r="r" t="t"/>
              <a:pathLst>
                <a:path extrusionOk="0" h="1037" w="1048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rect b="b" l="l" r="r" t="t"/>
              <a:pathLst>
                <a:path extrusionOk="0" h="2663" w="5942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rect b="b" l="l" r="r" t="t"/>
              <a:pathLst>
                <a:path extrusionOk="0" h="811" w="2168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rect b="b" l="l" r="r" t="t"/>
              <a:pathLst>
                <a:path extrusionOk="0" h="7490" w="5002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rect b="b" l="l" r="r" t="t"/>
              <a:pathLst>
                <a:path extrusionOk="0" h="1216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rect b="b" l="l" r="r" t="t"/>
              <a:pathLst>
                <a:path extrusionOk="0" h="859" w="334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rect b="b" l="l" r="r" t="t"/>
              <a:pathLst>
                <a:path extrusionOk="0" h="859" w="322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rect b="b" l="l" r="r" t="t"/>
              <a:pathLst>
                <a:path extrusionOk="0" h="1037" w="1036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rect b="b" l="l" r="r" t="t"/>
              <a:pathLst>
                <a:path extrusionOk="0" h="2317" w="5918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rect b="b" l="l" r="r" t="t"/>
              <a:pathLst>
                <a:path extrusionOk="0" fill="none" h="15181" w="55507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rect b="b" l="l" r="r" t="t"/>
              <a:pathLst>
                <a:path extrusionOk="0" fill="none" h="15182" w="55507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rect b="b" l="l" r="r" t="t"/>
              <a:pathLst>
                <a:path extrusionOk="0" fill="none" h="15181" w="55495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rect b="b" l="l" r="r" t="t"/>
              <a:pathLst>
                <a:path extrusionOk="0" fill="none" h="15182" w="55495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rect b="b" l="l" r="r" t="t"/>
                <a:pathLst>
                  <a:path extrusionOk="0" h="17944" w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rect b="b" l="l" r="r" t="t"/>
                <a:pathLst>
                  <a:path extrusionOk="0" h="62258" w="6314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rect b="b" l="l" r="r" t="t"/>
              <a:pathLst>
                <a:path extrusionOk="0" h="16015" w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rect b="b" l="l" r="r" t="t"/>
                <a:pathLst>
                  <a:path extrusionOk="0" h="17943" w="17956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rect b="b" l="l" r="r" t="t"/>
                <a:pathLst>
                  <a:path extrusionOk="0" h="62250" w="6314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rect b="b" l="l" r="r" t="t"/>
              <a:pathLst>
                <a:path extrusionOk="0" h="16407" w="16408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rect b="b" l="l" r="r" t="t"/>
                <a:pathLst>
                  <a:path extrusionOk="0" h="17943" w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rect b="b" l="l" r="r" t="t"/>
                <a:pathLst>
                  <a:path extrusionOk="0" h="62247" w="63139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rect b="b" l="l" r="r" t="t"/>
              <a:pathLst>
                <a:path extrusionOk="0" h="16039" w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rect b="b" l="l" r="r" t="t"/>
                <a:pathLst>
                  <a:path extrusionOk="0" h="17955" w="17944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rect b="b" l="l" r="r" t="t"/>
                <a:pathLst>
                  <a:path extrusionOk="0" h="62250" w="63152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rect b="b" l="l" r="r" t="t"/>
              <a:pathLst>
                <a:path extrusionOk="0" h="16099" w="1611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rect b="b" l="l" r="r" t="t"/>
                <a:pathLst>
                  <a:path extrusionOk="0" h="5109" w="5108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rect b="b" l="l" r="r" t="t"/>
                <a:pathLst>
                  <a:path extrusionOk="0" h="23945" w="18516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rect b="b" l="l" r="r" t="t"/>
              <a:pathLst>
                <a:path extrusionOk="0" h="112943" w="7090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rect b="b" l="l" r="r" t="t"/>
              <a:pathLst>
                <a:path extrusionOk="0" h="15193" w="23611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rect b="b" l="l" r="r" t="t"/>
              <a:pathLst>
                <a:path extrusionOk="0" h="15193" w="31779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rect b="b" l="l" r="r" t="t"/>
              <a:pathLst>
                <a:path extrusionOk="0" h="15205" w="41339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rect b="b" l="l" r="r" t="t"/>
              <a:pathLst>
                <a:path extrusionOk="0" h="15194" w="50555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rect b="b" l="l" r="r" t="t"/>
              <a:pathLst>
                <a:path extrusionOk="0" h="15194" w="61246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rect b="b" l="l" r="r" t="t"/>
              <a:pathLst>
                <a:path extrusionOk="0" h="15193" w="720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rect b="b" l="l" r="r" t="t"/>
              <a:pathLst>
                <a:path extrusionOk="0" h="6812" w="7905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rect b="b" l="l" r="r" t="t"/>
              <a:pathLst>
                <a:path extrusionOk="0" h="15849" w="19273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rect b="b" l="l" r="r" t="t"/>
              <a:pathLst>
                <a:path extrusionOk="0" h="512" w="143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rect b="b" l="l" r="r" t="t"/>
              <a:pathLst>
                <a:path extrusionOk="0" h="8454" w="11538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rect b="b" l="l" r="r" t="t"/>
              <a:pathLst>
                <a:path extrusionOk="0" h="1418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rect b="b" l="l" r="r" t="t"/>
              <a:pathLst>
                <a:path extrusionOk="0" h="961" w="2882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flipH="1" rot="10800000">
              <a:off x="4628044" y="2015463"/>
              <a:ext cx="1846800" cy="2409300"/>
            </a:xfrm>
            <a:prstGeom prst="round2SameRect">
              <a:avLst>
                <a:gd fmla="val 539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flipH="1" rot="10800000">
              <a:off x="6586925" y="2015463"/>
              <a:ext cx="1846800" cy="2409300"/>
            </a:xfrm>
            <a:prstGeom prst="round2SameRect">
              <a:avLst>
                <a:gd fmla="val 555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flipH="1" rot="10800000">
              <a:off x="710275" y="2015463"/>
              <a:ext cx="1846800" cy="2409300"/>
            </a:xfrm>
            <a:prstGeom prst="round2SameRect">
              <a:avLst>
                <a:gd fmla="val 5874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flipH="1" rot="10800000">
              <a:off x="2669162" y="2015463"/>
              <a:ext cx="1846800" cy="2409300"/>
            </a:xfrm>
            <a:prstGeom prst="round2SameRect">
              <a:avLst>
                <a:gd fmla="val 6301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flipH="1" rot="10800000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rect b="b" l="l" r="r" t="t"/>
              <a:pathLst>
                <a:path extrusionOk="0" h="8040" w="10169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rect b="b" l="l" r="r" t="t"/>
              <a:pathLst>
                <a:path extrusionOk="0" h="8026" w="10134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rect b="b" l="l" r="r" t="t"/>
              <a:pathLst>
                <a:path extrusionOk="0" h="846" w="537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rect b="b" l="l" r="r" t="t"/>
              <a:pathLst>
                <a:path extrusionOk="0" h="8304" w="8395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